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7" r:id="rId2"/>
    <p:sldId id="3415" r:id="rId3"/>
    <p:sldId id="3431" r:id="rId4"/>
    <p:sldId id="3430" r:id="rId5"/>
    <p:sldId id="3414" r:id="rId6"/>
    <p:sldId id="34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91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143D0-1EBE-4FAE-A1DB-C602A8BD8D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4594A-3FE5-4478-A911-4419365E6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9D33D-F13A-4353-91D3-BAC35043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34D85-09B5-4CD7-BED0-0895D8BD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BB5B1-B5B5-4B9B-AB5E-94D64B587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13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45A33-3B8F-44E3-BC4C-94B8597E3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34D889-4514-4F7A-960A-F0F9B498B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21C22-D8AA-4E0A-ACAD-C6F6EAEE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E66AD-43C9-4C07-BBE1-6BCC0EF7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4A3F5-BC0B-49FE-AF5A-C0499D89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4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18F1E-A4AF-4D1E-A0C7-1DAA71C39E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396319-02AC-44AD-86D2-54BC5C9F2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EFD45-FF28-49B3-B018-40912C3A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E832A-6DC7-443E-A345-2674BC8C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A1830-6F1E-403B-8335-6DCC1F817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71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6443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er Journe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37F20856-C2CE-5141-AA55-71B36945A0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14864" y="1122439"/>
            <a:ext cx="963633" cy="96338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algn="ctr"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4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6D19D-EB78-4100-BCAA-C90EE6766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BD101-7956-4648-AD2D-F094B8561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7783B-11DE-430D-B639-78B8BF53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4BC9D-7B9F-4298-914C-9B8D3B2F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4649A-E14A-4603-9667-C4660F41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0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1F0C-7FA0-49EF-AA3F-3E814BEAC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7C5A9A-B592-42FE-BF83-D2EAD6081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B40FE-DA64-4E12-B961-79667BF2D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A2B872-6C4D-4901-B233-7751D4228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C3225-D033-4F86-BD71-C7DC419F3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51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4BEC1-E4F4-4327-A23E-5060986AD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D0A1-776A-447C-9EFD-91B81DB438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4E3644-2831-40E4-991C-AB1669FB9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3C44E-69DC-408A-986E-912C7EC2F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2B962-2CA0-47EF-B059-B1E9E543C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0BA078-6D0D-40B6-AAE4-A8DE4CF2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55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84A17-ADCC-4F25-8C40-1C11E2396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C9760B-4E1A-4BB4-932E-550132F9C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2DC2ED-90F7-4353-A6CF-8DB6235EE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54BA92-10E0-4AF9-8344-5C6FC07642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4FED8-099A-44F0-B763-2AB4296A6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AB623-B9DE-4CCC-B6E8-A7CF7EBE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E0D60E-5FF8-48B6-BBA1-2B54430AC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12D05B-298E-4085-B812-5DD13738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0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22641-28E5-469E-937A-DC5BF6C6B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A605B-4767-41CD-9980-C84517F94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2C4ABD-313C-48DE-86E0-5DDF5515D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DC30F5-EBA5-4F64-A998-ACA89E3A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8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68369E-3D97-4778-863F-F303DCA3E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0A51EF-1863-4C62-8261-55EDD32DD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072ED6-4C25-4191-8371-DC3DCE32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35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C51B3-5393-4124-954A-CBEB9395F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BC2FB-88D8-496F-8126-70016E294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6B82A-1B33-46A3-A004-7F2081270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3E1BE-0C01-4B64-A853-A6A906A21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4DB6D-7110-4A00-8A2A-9745DE27A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054245-E5C4-476B-A7EF-5D4A35AA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52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19516-37A1-4E96-963C-AF5C5DD2E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4806F7-1039-4320-B96B-8AF79ED211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B229F-868E-4777-8504-C8C19306E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BF282-18C4-46E4-9B89-73851FBE5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D66D1-7CF2-4E72-B111-9F643EFF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B024C4-B7CD-48B2-970D-C601BBB1A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0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5F2C0-AD74-46BC-823F-E02D36CBB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6BB14-2CC4-4F61-8C04-C3F1FDF6E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4AA0D-E4D3-48B6-A2FD-86E0D8114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9C300-3A69-4676-8A85-0A37A3B0DD4C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C076E-2C25-4782-B0D9-95387DA932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CE697F-E5A9-4A43-9F4A-D803B361B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3870B-F3DD-4EBB-9A5C-D626DBC64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8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araleise.com/business-analyst-templates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736E9F-099F-6E49-8413-5352C763CACD}"/>
              </a:ext>
            </a:extLst>
          </p:cNvPr>
          <p:cNvSpPr txBox="1"/>
          <p:nvPr/>
        </p:nvSpPr>
        <p:spPr>
          <a:xfrm>
            <a:off x="1712262" y="2598003"/>
            <a:ext cx="82365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 TEMPLATE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33F3FF-B79E-BE40-B783-ADB5618202DD}"/>
              </a:ext>
            </a:extLst>
          </p:cNvPr>
          <p:cNvSpPr txBox="1"/>
          <p:nvPr/>
        </p:nvSpPr>
        <p:spPr>
          <a:xfrm>
            <a:off x="3016348" y="3429000"/>
            <a:ext cx="51385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spc="150" dirty="0">
                <a:solidFill>
                  <a:srgbClr val="891998"/>
                </a:solidFill>
                <a:latin typeface="Poppins Light" pitchFamily="2" charset="77"/>
                <a:cs typeface="Poppins Light" pitchFamily="2" charset="77"/>
              </a:rPr>
              <a:t>Get more templates from </a:t>
            </a:r>
            <a:r>
              <a:rPr lang="en-US" sz="2000" b="1" spc="150" dirty="0" err="1">
                <a:solidFill>
                  <a:srgbClr val="891998"/>
                </a:solidFill>
                <a:latin typeface="Poppins Light" pitchFamily="2" charset="77"/>
                <a:cs typeface="Poppins Light" pitchFamily="2" charset="7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Karaleise.com</a:t>
            </a:r>
            <a:endParaRPr lang="en-US" sz="2000" b="1" spc="150" dirty="0">
              <a:solidFill>
                <a:srgbClr val="891998"/>
              </a:solidFill>
              <a:latin typeface="Poppins Light" pitchFamily="2" charset="77"/>
              <a:cs typeface="Poppins Light" pitchFamily="2" charset="77"/>
            </a:endParaRP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77B9478-699B-47FC-A3FA-66D2400965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804" y="984279"/>
            <a:ext cx="2581959" cy="161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3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>
            <a:extLst>
              <a:ext uri="{FF2B5EF4-FFF2-40B4-BE49-F238E27FC236}">
                <a16:creationId xmlns:a16="http://schemas.microsoft.com/office/drawing/2014/main" id="{1AFB4C35-92FF-D949-B0FD-3831C984579D}"/>
              </a:ext>
            </a:extLst>
          </p:cNvPr>
          <p:cNvSpPr/>
          <p:nvPr/>
        </p:nvSpPr>
        <p:spPr>
          <a:xfrm>
            <a:off x="755650" y="1314851"/>
            <a:ext cx="10680700" cy="4493308"/>
          </a:xfrm>
          <a:custGeom>
            <a:avLst/>
            <a:gdLst>
              <a:gd name="connsiteX0" fmla="*/ 0 w 18384252"/>
              <a:gd name="connsiteY0" fmla="*/ 1157909 h 1278225"/>
              <a:gd name="connsiteX1" fmla="*/ 3970421 w 18384252"/>
              <a:gd name="connsiteY1" fmla="*/ 436014 h 1278225"/>
              <a:gd name="connsiteX2" fmla="*/ 7868652 w 18384252"/>
              <a:gd name="connsiteY2" fmla="*/ 917277 h 1278225"/>
              <a:gd name="connsiteX3" fmla="*/ 12849726 w 18384252"/>
              <a:gd name="connsiteY3" fmla="*/ 2877 h 1278225"/>
              <a:gd name="connsiteX4" fmla="*/ 18384252 w 18384252"/>
              <a:gd name="connsiteY4" fmla="*/ 1278225 h 1278225"/>
              <a:gd name="connsiteX0" fmla="*/ 0 w 18384252"/>
              <a:gd name="connsiteY0" fmla="*/ 1425257 h 7441713"/>
              <a:gd name="connsiteX1" fmla="*/ 3970421 w 18384252"/>
              <a:gd name="connsiteY1" fmla="*/ 703362 h 7441713"/>
              <a:gd name="connsiteX2" fmla="*/ 7844589 w 18384252"/>
              <a:gd name="connsiteY2" fmla="*/ 7441046 h 7441713"/>
              <a:gd name="connsiteX3" fmla="*/ 12849726 w 18384252"/>
              <a:gd name="connsiteY3" fmla="*/ 270225 h 7441713"/>
              <a:gd name="connsiteX4" fmla="*/ 18384252 w 18384252"/>
              <a:gd name="connsiteY4" fmla="*/ 1545573 h 7441713"/>
              <a:gd name="connsiteX0" fmla="*/ 0 w 19394904"/>
              <a:gd name="connsiteY0" fmla="*/ 7200415 h 7441619"/>
              <a:gd name="connsiteX1" fmla="*/ 4981073 w 19394904"/>
              <a:gd name="connsiteY1" fmla="*/ 703362 h 7441619"/>
              <a:gd name="connsiteX2" fmla="*/ 8855241 w 19394904"/>
              <a:gd name="connsiteY2" fmla="*/ 7441046 h 7441619"/>
              <a:gd name="connsiteX3" fmla="*/ 13860378 w 19394904"/>
              <a:gd name="connsiteY3" fmla="*/ 270225 h 7441619"/>
              <a:gd name="connsiteX4" fmla="*/ 19394904 w 19394904"/>
              <a:gd name="connsiteY4" fmla="*/ 1545573 h 7441619"/>
              <a:gd name="connsiteX0" fmla="*/ 0 w 17566104"/>
              <a:gd name="connsiteY0" fmla="*/ 6931775 h 7172979"/>
              <a:gd name="connsiteX1" fmla="*/ 4981073 w 17566104"/>
              <a:gd name="connsiteY1" fmla="*/ 434722 h 7172979"/>
              <a:gd name="connsiteX2" fmla="*/ 8855241 w 17566104"/>
              <a:gd name="connsiteY2" fmla="*/ 7172406 h 7172979"/>
              <a:gd name="connsiteX3" fmla="*/ 13860378 w 17566104"/>
              <a:gd name="connsiteY3" fmla="*/ 1585 h 7172979"/>
              <a:gd name="connsiteX4" fmla="*/ 17566104 w 17566104"/>
              <a:gd name="connsiteY4" fmla="*/ 6474575 h 7172979"/>
              <a:gd name="connsiteX0" fmla="*/ 0 w 17566104"/>
              <a:gd name="connsiteY0" fmla="*/ 6931775 h 7172850"/>
              <a:gd name="connsiteX1" fmla="*/ 4382524 w 17566104"/>
              <a:gd name="connsiteY1" fmla="*/ 383922 h 7172850"/>
              <a:gd name="connsiteX2" fmla="*/ 8855241 w 17566104"/>
              <a:gd name="connsiteY2" fmla="*/ 7172406 h 7172850"/>
              <a:gd name="connsiteX3" fmla="*/ 13860378 w 17566104"/>
              <a:gd name="connsiteY3" fmla="*/ 1585 h 7172850"/>
              <a:gd name="connsiteX4" fmla="*/ 17566104 w 17566104"/>
              <a:gd name="connsiteY4" fmla="*/ 6474575 h 7172850"/>
              <a:gd name="connsiteX0" fmla="*/ 0 w 17566104"/>
              <a:gd name="connsiteY0" fmla="*/ 6931889 h 7198362"/>
              <a:gd name="connsiteX1" fmla="*/ 4382524 w 17566104"/>
              <a:gd name="connsiteY1" fmla="*/ 384036 h 7198362"/>
              <a:gd name="connsiteX2" fmla="*/ 8803193 w 17566104"/>
              <a:gd name="connsiteY2" fmla="*/ 7197920 h 7198362"/>
              <a:gd name="connsiteX3" fmla="*/ 13860378 w 17566104"/>
              <a:gd name="connsiteY3" fmla="*/ 1699 h 7198362"/>
              <a:gd name="connsiteX4" fmla="*/ 17566104 w 17566104"/>
              <a:gd name="connsiteY4" fmla="*/ 6474689 h 7198362"/>
              <a:gd name="connsiteX0" fmla="*/ 0 w 17566104"/>
              <a:gd name="connsiteY0" fmla="*/ 7033463 h 7300200"/>
              <a:gd name="connsiteX1" fmla="*/ 4382524 w 17566104"/>
              <a:gd name="connsiteY1" fmla="*/ 485610 h 7300200"/>
              <a:gd name="connsiteX2" fmla="*/ 8803193 w 17566104"/>
              <a:gd name="connsiteY2" fmla="*/ 7299494 h 7300200"/>
              <a:gd name="connsiteX3" fmla="*/ 13183758 w 17566104"/>
              <a:gd name="connsiteY3" fmla="*/ 1673 h 7300200"/>
              <a:gd name="connsiteX4" fmla="*/ 17566104 w 17566104"/>
              <a:gd name="connsiteY4" fmla="*/ 6576263 h 7300200"/>
              <a:gd name="connsiteX0" fmla="*/ 0 w 19595965"/>
              <a:gd name="connsiteY0" fmla="*/ 7352205 h 7618942"/>
              <a:gd name="connsiteX1" fmla="*/ 4382524 w 19595965"/>
              <a:gd name="connsiteY1" fmla="*/ 804352 h 7618942"/>
              <a:gd name="connsiteX2" fmla="*/ 8803193 w 19595965"/>
              <a:gd name="connsiteY2" fmla="*/ 7618236 h 7618942"/>
              <a:gd name="connsiteX3" fmla="*/ 13183758 w 19595965"/>
              <a:gd name="connsiteY3" fmla="*/ 320415 h 7618942"/>
              <a:gd name="connsiteX4" fmla="*/ 19595965 w 19595965"/>
              <a:gd name="connsiteY4" fmla="*/ 1357805 h 7618942"/>
              <a:gd name="connsiteX0" fmla="*/ 0 w 19726084"/>
              <a:gd name="connsiteY0" fmla="*/ 7582029 h 7848766"/>
              <a:gd name="connsiteX1" fmla="*/ 4382524 w 19726084"/>
              <a:gd name="connsiteY1" fmla="*/ 1034176 h 7848766"/>
              <a:gd name="connsiteX2" fmla="*/ 8803193 w 19726084"/>
              <a:gd name="connsiteY2" fmla="*/ 7848060 h 7848766"/>
              <a:gd name="connsiteX3" fmla="*/ 13183758 w 19726084"/>
              <a:gd name="connsiteY3" fmla="*/ 550239 h 7848766"/>
              <a:gd name="connsiteX4" fmla="*/ 19726084 w 19726084"/>
              <a:gd name="connsiteY4" fmla="*/ 698629 h 7848766"/>
              <a:gd name="connsiteX0" fmla="*/ 0 w 19726084"/>
              <a:gd name="connsiteY0" fmla="*/ 7756767 h 8023504"/>
              <a:gd name="connsiteX1" fmla="*/ 4382524 w 19726084"/>
              <a:gd name="connsiteY1" fmla="*/ 1208914 h 8023504"/>
              <a:gd name="connsiteX2" fmla="*/ 8803193 w 19726084"/>
              <a:gd name="connsiteY2" fmla="*/ 8022798 h 8023504"/>
              <a:gd name="connsiteX3" fmla="*/ 13183758 w 19726084"/>
              <a:gd name="connsiteY3" fmla="*/ 724977 h 8023504"/>
              <a:gd name="connsiteX4" fmla="*/ 16775629 w 19726084"/>
              <a:gd name="connsiteY4" fmla="*/ 279809 h 8023504"/>
              <a:gd name="connsiteX5" fmla="*/ 19726084 w 19726084"/>
              <a:gd name="connsiteY5" fmla="*/ 873367 h 8023504"/>
              <a:gd name="connsiteX0" fmla="*/ 0 w 19726084"/>
              <a:gd name="connsiteY0" fmla="*/ 7032607 h 7836107"/>
              <a:gd name="connsiteX1" fmla="*/ 4382524 w 19726084"/>
              <a:gd name="connsiteY1" fmla="*/ 484754 h 7836107"/>
              <a:gd name="connsiteX2" fmla="*/ 8803193 w 19726084"/>
              <a:gd name="connsiteY2" fmla="*/ 7298638 h 7836107"/>
              <a:gd name="connsiteX3" fmla="*/ 13183758 w 19726084"/>
              <a:gd name="connsiteY3" fmla="*/ 817 h 7836107"/>
              <a:gd name="connsiteX4" fmla="*/ 17556345 w 19726084"/>
              <a:gd name="connsiteY4" fmla="*/ 7836049 h 7836107"/>
              <a:gd name="connsiteX5" fmla="*/ 19726084 w 19726084"/>
              <a:gd name="connsiteY5" fmla="*/ 149207 h 7836107"/>
              <a:gd name="connsiteX0" fmla="*/ 0 w 19726084"/>
              <a:gd name="connsiteY0" fmla="*/ 7032607 h 7836107"/>
              <a:gd name="connsiteX1" fmla="*/ 1135291 w 19726084"/>
              <a:gd name="connsiteY1" fmla="*/ 5600849 h 7836107"/>
              <a:gd name="connsiteX2" fmla="*/ 4382524 w 19726084"/>
              <a:gd name="connsiteY2" fmla="*/ 484754 h 7836107"/>
              <a:gd name="connsiteX3" fmla="*/ 8803193 w 19726084"/>
              <a:gd name="connsiteY3" fmla="*/ 7298638 h 7836107"/>
              <a:gd name="connsiteX4" fmla="*/ 13183758 w 19726084"/>
              <a:gd name="connsiteY4" fmla="*/ 817 h 7836107"/>
              <a:gd name="connsiteX5" fmla="*/ 17556345 w 19726084"/>
              <a:gd name="connsiteY5" fmla="*/ 7836049 h 7836107"/>
              <a:gd name="connsiteX6" fmla="*/ 19726084 w 19726084"/>
              <a:gd name="connsiteY6" fmla="*/ 149207 h 7836107"/>
              <a:gd name="connsiteX0" fmla="*/ 0 w 21886064"/>
              <a:gd name="connsiteY0" fmla="*/ 47607 h 7836107"/>
              <a:gd name="connsiteX1" fmla="*/ 3295271 w 21886064"/>
              <a:gd name="connsiteY1" fmla="*/ 5600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54317 w 21886064"/>
              <a:gd name="connsiteY1" fmla="*/ 6743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54317 w 21886064"/>
              <a:gd name="connsiteY1" fmla="*/ 6743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54317 w 21886064"/>
              <a:gd name="connsiteY1" fmla="*/ 6743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54317 w 21886064"/>
              <a:gd name="connsiteY1" fmla="*/ 6743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54317 w 21886064"/>
              <a:gd name="connsiteY1" fmla="*/ 67438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202269 w 21886064"/>
              <a:gd name="connsiteY1" fmla="*/ 67946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7607 h 7836107"/>
              <a:gd name="connsiteX1" fmla="*/ 2124197 w 21886064"/>
              <a:gd name="connsiteY1" fmla="*/ 7353449 h 7836107"/>
              <a:gd name="connsiteX2" fmla="*/ 6542504 w 21886064"/>
              <a:gd name="connsiteY2" fmla="*/ 484754 h 7836107"/>
              <a:gd name="connsiteX3" fmla="*/ 10963173 w 21886064"/>
              <a:gd name="connsiteY3" fmla="*/ 7298638 h 7836107"/>
              <a:gd name="connsiteX4" fmla="*/ 15343738 w 21886064"/>
              <a:gd name="connsiteY4" fmla="*/ 817 h 7836107"/>
              <a:gd name="connsiteX5" fmla="*/ 19716325 w 21886064"/>
              <a:gd name="connsiteY5" fmla="*/ 7836049 h 7836107"/>
              <a:gd name="connsiteX6" fmla="*/ 21886064 w 21886064"/>
              <a:gd name="connsiteY6" fmla="*/ 149207 h 7836107"/>
              <a:gd name="connsiteX0" fmla="*/ 0 w 21886064"/>
              <a:gd name="connsiteY0" fmla="*/ 46793 h 7352710"/>
              <a:gd name="connsiteX1" fmla="*/ 2124197 w 21886064"/>
              <a:gd name="connsiteY1" fmla="*/ 7352635 h 7352710"/>
              <a:gd name="connsiteX2" fmla="*/ 6542504 w 21886064"/>
              <a:gd name="connsiteY2" fmla="*/ 483940 h 7352710"/>
              <a:gd name="connsiteX3" fmla="*/ 10963173 w 21886064"/>
              <a:gd name="connsiteY3" fmla="*/ 7297824 h 7352710"/>
              <a:gd name="connsiteX4" fmla="*/ 15343738 w 21886064"/>
              <a:gd name="connsiteY4" fmla="*/ 3 h 7352710"/>
              <a:gd name="connsiteX5" fmla="*/ 19742348 w 21886064"/>
              <a:gd name="connsiteY5" fmla="*/ 7327235 h 7352710"/>
              <a:gd name="connsiteX6" fmla="*/ 21886064 w 21886064"/>
              <a:gd name="connsiteY6" fmla="*/ 148393 h 7352710"/>
              <a:gd name="connsiteX0" fmla="*/ 0 w 21886064"/>
              <a:gd name="connsiteY0" fmla="*/ 46793 h 7352636"/>
              <a:gd name="connsiteX1" fmla="*/ 2124197 w 21886064"/>
              <a:gd name="connsiteY1" fmla="*/ 7352635 h 7352636"/>
              <a:gd name="connsiteX2" fmla="*/ 6490457 w 21886064"/>
              <a:gd name="connsiteY2" fmla="*/ 26740 h 7352636"/>
              <a:gd name="connsiteX3" fmla="*/ 10963173 w 21886064"/>
              <a:gd name="connsiteY3" fmla="*/ 7297824 h 7352636"/>
              <a:gd name="connsiteX4" fmla="*/ 15343738 w 21886064"/>
              <a:gd name="connsiteY4" fmla="*/ 3 h 7352636"/>
              <a:gd name="connsiteX5" fmla="*/ 19742348 w 21886064"/>
              <a:gd name="connsiteY5" fmla="*/ 7327235 h 7352636"/>
              <a:gd name="connsiteX6" fmla="*/ 21886064 w 21886064"/>
              <a:gd name="connsiteY6" fmla="*/ 148393 h 7352636"/>
              <a:gd name="connsiteX0" fmla="*/ 0 w 21886064"/>
              <a:gd name="connsiteY0" fmla="*/ 46793 h 7352636"/>
              <a:gd name="connsiteX1" fmla="*/ 2124197 w 21886064"/>
              <a:gd name="connsiteY1" fmla="*/ 7352635 h 7352636"/>
              <a:gd name="connsiteX2" fmla="*/ 6490457 w 21886064"/>
              <a:gd name="connsiteY2" fmla="*/ 26740 h 7352636"/>
              <a:gd name="connsiteX3" fmla="*/ 10963173 w 21886064"/>
              <a:gd name="connsiteY3" fmla="*/ 7297824 h 7352636"/>
              <a:gd name="connsiteX4" fmla="*/ 15343738 w 21886064"/>
              <a:gd name="connsiteY4" fmla="*/ 3 h 7352636"/>
              <a:gd name="connsiteX5" fmla="*/ 19742348 w 21886064"/>
              <a:gd name="connsiteY5" fmla="*/ 7327235 h 7352636"/>
              <a:gd name="connsiteX6" fmla="*/ 21886064 w 21886064"/>
              <a:gd name="connsiteY6" fmla="*/ 148393 h 7352636"/>
              <a:gd name="connsiteX0" fmla="*/ 0 w 21886064"/>
              <a:gd name="connsiteY0" fmla="*/ 46793 h 7352636"/>
              <a:gd name="connsiteX1" fmla="*/ 2124197 w 21886064"/>
              <a:gd name="connsiteY1" fmla="*/ 7352635 h 7352636"/>
              <a:gd name="connsiteX2" fmla="*/ 6490457 w 21886064"/>
              <a:gd name="connsiteY2" fmla="*/ 26740 h 7352636"/>
              <a:gd name="connsiteX3" fmla="*/ 10963173 w 21886064"/>
              <a:gd name="connsiteY3" fmla="*/ 7297824 h 7352636"/>
              <a:gd name="connsiteX4" fmla="*/ 15343738 w 21886064"/>
              <a:gd name="connsiteY4" fmla="*/ 3 h 7352636"/>
              <a:gd name="connsiteX5" fmla="*/ 19742348 w 21886064"/>
              <a:gd name="connsiteY5" fmla="*/ 7327235 h 7352636"/>
              <a:gd name="connsiteX6" fmla="*/ 21886064 w 21886064"/>
              <a:gd name="connsiteY6" fmla="*/ 148393 h 7352636"/>
              <a:gd name="connsiteX0" fmla="*/ 0 w 21886064"/>
              <a:gd name="connsiteY0" fmla="*/ 46793 h 7352636"/>
              <a:gd name="connsiteX1" fmla="*/ 2124197 w 21886064"/>
              <a:gd name="connsiteY1" fmla="*/ 7352635 h 7352636"/>
              <a:gd name="connsiteX2" fmla="*/ 6490457 w 21886064"/>
              <a:gd name="connsiteY2" fmla="*/ 26740 h 7352636"/>
              <a:gd name="connsiteX3" fmla="*/ 10963173 w 21886064"/>
              <a:gd name="connsiteY3" fmla="*/ 7297824 h 7352636"/>
              <a:gd name="connsiteX4" fmla="*/ 15343738 w 21886064"/>
              <a:gd name="connsiteY4" fmla="*/ 3 h 7352636"/>
              <a:gd name="connsiteX5" fmla="*/ 19742348 w 21886064"/>
              <a:gd name="connsiteY5" fmla="*/ 7327235 h 7352636"/>
              <a:gd name="connsiteX6" fmla="*/ 21886064 w 21886064"/>
              <a:gd name="connsiteY6" fmla="*/ 148393 h 7352636"/>
              <a:gd name="connsiteX0" fmla="*/ 0 w 21886064"/>
              <a:gd name="connsiteY0" fmla="*/ 46793 h 7327297"/>
              <a:gd name="connsiteX1" fmla="*/ 2691244 w 21886064"/>
              <a:gd name="connsiteY1" fmla="*/ 6769216 h 7327297"/>
              <a:gd name="connsiteX2" fmla="*/ 6490457 w 21886064"/>
              <a:gd name="connsiteY2" fmla="*/ 26740 h 7327297"/>
              <a:gd name="connsiteX3" fmla="*/ 10963173 w 21886064"/>
              <a:gd name="connsiteY3" fmla="*/ 7297824 h 7327297"/>
              <a:gd name="connsiteX4" fmla="*/ 15343738 w 21886064"/>
              <a:gd name="connsiteY4" fmla="*/ 3 h 7327297"/>
              <a:gd name="connsiteX5" fmla="*/ 19742348 w 21886064"/>
              <a:gd name="connsiteY5" fmla="*/ 7327235 h 7327297"/>
              <a:gd name="connsiteX6" fmla="*/ 21886064 w 21886064"/>
              <a:gd name="connsiteY6" fmla="*/ 148393 h 7327297"/>
              <a:gd name="connsiteX0" fmla="*/ 0 w 21886064"/>
              <a:gd name="connsiteY0" fmla="*/ 20899 h 7301403"/>
              <a:gd name="connsiteX1" fmla="*/ 2691244 w 21886064"/>
              <a:gd name="connsiteY1" fmla="*/ 6743322 h 7301403"/>
              <a:gd name="connsiteX2" fmla="*/ 6490457 w 21886064"/>
              <a:gd name="connsiteY2" fmla="*/ 846 h 7301403"/>
              <a:gd name="connsiteX3" fmla="*/ 10963173 w 21886064"/>
              <a:gd name="connsiteY3" fmla="*/ 7271930 h 7301403"/>
              <a:gd name="connsiteX4" fmla="*/ 15442354 w 21886064"/>
              <a:gd name="connsiteY4" fmla="*/ 635319 h 7301403"/>
              <a:gd name="connsiteX5" fmla="*/ 19742348 w 21886064"/>
              <a:gd name="connsiteY5" fmla="*/ 7301341 h 7301403"/>
              <a:gd name="connsiteX6" fmla="*/ 21886064 w 21886064"/>
              <a:gd name="connsiteY6" fmla="*/ 122499 h 7301403"/>
              <a:gd name="connsiteX0" fmla="*/ 0 w 21886064"/>
              <a:gd name="connsiteY0" fmla="*/ 11340 h 7291844"/>
              <a:gd name="connsiteX1" fmla="*/ 2691244 w 21886064"/>
              <a:gd name="connsiteY1" fmla="*/ 6733763 h 7291844"/>
              <a:gd name="connsiteX2" fmla="*/ 6515112 w 21886064"/>
              <a:gd name="connsiteY2" fmla="*/ 983101 h 7291844"/>
              <a:gd name="connsiteX3" fmla="*/ 10963173 w 21886064"/>
              <a:gd name="connsiteY3" fmla="*/ 7262371 h 7291844"/>
              <a:gd name="connsiteX4" fmla="*/ 15442354 w 21886064"/>
              <a:gd name="connsiteY4" fmla="*/ 625760 h 7291844"/>
              <a:gd name="connsiteX5" fmla="*/ 19742348 w 21886064"/>
              <a:gd name="connsiteY5" fmla="*/ 7291782 h 7291844"/>
              <a:gd name="connsiteX6" fmla="*/ 21886064 w 21886064"/>
              <a:gd name="connsiteY6" fmla="*/ 112940 h 7291844"/>
              <a:gd name="connsiteX0" fmla="*/ 0 w 21886064"/>
              <a:gd name="connsiteY0" fmla="*/ 11340 h 7262793"/>
              <a:gd name="connsiteX1" fmla="*/ 2691244 w 21886064"/>
              <a:gd name="connsiteY1" fmla="*/ 6733763 h 7262793"/>
              <a:gd name="connsiteX2" fmla="*/ 6515112 w 21886064"/>
              <a:gd name="connsiteY2" fmla="*/ 983101 h 7262793"/>
              <a:gd name="connsiteX3" fmla="*/ 10963173 w 21886064"/>
              <a:gd name="connsiteY3" fmla="*/ 7262371 h 7262793"/>
              <a:gd name="connsiteX4" fmla="*/ 15442354 w 21886064"/>
              <a:gd name="connsiteY4" fmla="*/ 625760 h 7262793"/>
              <a:gd name="connsiteX5" fmla="*/ 19545114 w 21886064"/>
              <a:gd name="connsiteY5" fmla="*/ 6786151 h 7262793"/>
              <a:gd name="connsiteX6" fmla="*/ 21886064 w 21886064"/>
              <a:gd name="connsiteY6" fmla="*/ 112940 h 7262793"/>
              <a:gd name="connsiteX0" fmla="*/ 0 w 21886064"/>
              <a:gd name="connsiteY0" fmla="*/ 11340 h 7262793"/>
              <a:gd name="connsiteX1" fmla="*/ 2691244 w 21886064"/>
              <a:gd name="connsiteY1" fmla="*/ 6733763 h 7262793"/>
              <a:gd name="connsiteX2" fmla="*/ 6515112 w 21886064"/>
              <a:gd name="connsiteY2" fmla="*/ 983101 h 7262793"/>
              <a:gd name="connsiteX3" fmla="*/ 10963173 w 21886064"/>
              <a:gd name="connsiteY3" fmla="*/ 7262371 h 7262793"/>
              <a:gd name="connsiteX4" fmla="*/ 15442354 w 21886064"/>
              <a:gd name="connsiteY4" fmla="*/ 625760 h 7262793"/>
              <a:gd name="connsiteX5" fmla="*/ 19545114 w 21886064"/>
              <a:gd name="connsiteY5" fmla="*/ 6786151 h 7262793"/>
              <a:gd name="connsiteX6" fmla="*/ 21886064 w 21886064"/>
              <a:gd name="connsiteY6" fmla="*/ 112940 h 7262793"/>
              <a:gd name="connsiteX0" fmla="*/ 0 w 21886064"/>
              <a:gd name="connsiteY0" fmla="*/ 11340 h 7262793"/>
              <a:gd name="connsiteX1" fmla="*/ 2691244 w 21886064"/>
              <a:gd name="connsiteY1" fmla="*/ 6733763 h 7262793"/>
              <a:gd name="connsiteX2" fmla="*/ 6515112 w 21886064"/>
              <a:gd name="connsiteY2" fmla="*/ 983101 h 7262793"/>
              <a:gd name="connsiteX3" fmla="*/ 10963173 w 21886064"/>
              <a:gd name="connsiteY3" fmla="*/ 7262371 h 7262793"/>
              <a:gd name="connsiteX4" fmla="*/ 15442354 w 21886064"/>
              <a:gd name="connsiteY4" fmla="*/ 625760 h 7262793"/>
              <a:gd name="connsiteX5" fmla="*/ 19545114 w 21886064"/>
              <a:gd name="connsiteY5" fmla="*/ 6786151 h 7262793"/>
              <a:gd name="connsiteX6" fmla="*/ 21886064 w 21886064"/>
              <a:gd name="connsiteY6" fmla="*/ 112940 h 726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886064" h="7262793">
                <a:moveTo>
                  <a:pt x="0" y="11340"/>
                </a:moveTo>
                <a:cubicBezTo>
                  <a:pt x="417717" y="-316496"/>
                  <a:pt x="1605392" y="6571803"/>
                  <a:pt x="2691244" y="6733763"/>
                </a:cubicBezTo>
                <a:cubicBezTo>
                  <a:pt x="3777096" y="6895723"/>
                  <a:pt x="5136457" y="895000"/>
                  <a:pt x="6515112" y="983101"/>
                </a:cubicBezTo>
                <a:cubicBezTo>
                  <a:pt x="7893767" y="1071202"/>
                  <a:pt x="9475299" y="7321928"/>
                  <a:pt x="10963173" y="7262371"/>
                </a:cubicBezTo>
                <a:cubicBezTo>
                  <a:pt x="12451047" y="7202814"/>
                  <a:pt x="14012031" y="705130"/>
                  <a:pt x="15442354" y="625760"/>
                </a:cubicBezTo>
                <a:cubicBezTo>
                  <a:pt x="16872677" y="546390"/>
                  <a:pt x="18331458" y="6878103"/>
                  <a:pt x="19545114" y="6786151"/>
                </a:cubicBezTo>
                <a:cubicBezTo>
                  <a:pt x="20635501" y="6713647"/>
                  <a:pt x="21394321" y="14014"/>
                  <a:pt x="21886064" y="112940"/>
                </a:cubicBezTo>
              </a:path>
            </a:pathLst>
          </a:cu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" name="Chevron 1">
            <a:extLst>
              <a:ext uri="{FF2B5EF4-FFF2-40B4-BE49-F238E27FC236}">
                <a16:creationId xmlns:a16="http://schemas.microsoft.com/office/drawing/2014/main" id="{258B07F6-D4A1-1B4E-8288-63AE74BC3882}"/>
              </a:ext>
            </a:extLst>
          </p:cNvPr>
          <p:cNvSpPr/>
          <p:nvPr/>
        </p:nvSpPr>
        <p:spPr>
          <a:xfrm>
            <a:off x="762000" y="3212432"/>
            <a:ext cx="2097858" cy="709863"/>
          </a:xfrm>
          <a:prstGeom prst="chevron">
            <a:avLst>
              <a:gd name="adj" fmla="val 2118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3" name="Chevron 2">
            <a:extLst>
              <a:ext uri="{FF2B5EF4-FFF2-40B4-BE49-F238E27FC236}">
                <a16:creationId xmlns:a16="http://schemas.microsoft.com/office/drawing/2014/main" id="{612ADFD3-6974-674A-94DC-A382D49AC9B0}"/>
              </a:ext>
            </a:extLst>
          </p:cNvPr>
          <p:cNvSpPr/>
          <p:nvPr/>
        </p:nvSpPr>
        <p:spPr>
          <a:xfrm>
            <a:off x="2904535" y="3212432"/>
            <a:ext cx="2097858" cy="709863"/>
          </a:xfrm>
          <a:prstGeom prst="chevron">
            <a:avLst>
              <a:gd name="adj" fmla="val 2118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4" name="Chevron 3">
            <a:extLst>
              <a:ext uri="{FF2B5EF4-FFF2-40B4-BE49-F238E27FC236}">
                <a16:creationId xmlns:a16="http://schemas.microsoft.com/office/drawing/2014/main" id="{76F7D6BC-50C4-B149-B063-151F486C06AE}"/>
              </a:ext>
            </a:extLst>
          </p:cNvPr>
          <p:cNvSpPr/>
          <p:nvPr/>
        </p:nvSpPr>
        <p:spPr>
          <a:xfrm>
            <a:off x="5047071" y="3212432"/>
            <a:ext cx="2097858" cy="709863"/>
          </a:xfrm>
          <a:prstGeom prst="chevron">
            <a:avLst>
              <a:gd name="adj" fmla="val 21186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5" name="Chevron 4">
            <a:extLst>
              <a:ext uri="{FF2B5EF4-FFF2-40B4-BE49-F238E27FC236}">
                <a16:creationId xmlns:a16="http://schemas.microsoft.com/office/drawing/2014/main" id="{438F5415-4B02-D047-AA68-95F585E9AE0C}"/>
              </a:ext>
            </a:extLst>
          </p:cNvPr>
          <p:cNvSpPr/>
          <p:nvPr/>
        </p:nvSpPr>
        <p:spPr>
          <a:xfrm>
            <a:off x="7189606" y="3212432"/>
            <a:ext cx="2097858" cy="709863"/>
          </a:xfrm>
          <a:prstGeom prst="chevron">
            <a:avLst>
              <a:gd name="adj" fmla="val 2118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E5EF68CE-E4FD-064B-BE10-23EDB458C394}"/>
              </a:ext>
            </a:extLst>
          </p:cNvPr>
          <p:cNvSpPr/>
          <p:nvPr/>
        </p:nvSpPr>
        <p:spPr>
          <a:xfrm>
            <a:off x="9332142" y="3212432"/>
            <a:ext cx="2097858" cy="709863"/>
          </a:xfrm>
          <a:prstGeom prst="chevron">
            <a:avLst>
              <a:gd name="adj" fmla="val 211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F61E62-DC9D-AC4F-949C-CEC595429ECC}"/>
              </a:ext>
            </a:extLst>
          </p:cNvPr>
          <p:cNvSpPr txBox="1"/>
          <p:nvPr/>
        </p:nvSpPr>
        <p:spPr>
          <a:xfrm>
            <a:off x="4363828" y="306186"/>
            <a:ext cx="34644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62D3FF-9C9B-E746-9D1E-EB26BF4C22A2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4FA853-BE91-2C44-951B-F9120CC88E94}"/>
              </a:ext>
            </a:extLst>
          </p:cNvPr>
          <p:cNvSpPr txBox="1"/>
          <p:nvPr/>
        </p:nvSpPr>
        <p:spPr>
          <a:xfrm>
            <a:off x="1188195" y="3398087"/>
            <a:ext cx="124547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AWARENESS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9C6821-3F5B-4D47-BD7A-17C16FE2F743}"/>
              </a:ext>
            </a:extLst>
          </p:cNvPr>
          <p:cNvSpPr txBox="1"/>
          <p:nvPr/>
        </p:nvSpPr>
        <p:spPr>
          <a:xfrm>
            <a:off x="3152541" y="3398087"/>
            <a:ext cx="1601849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CONSIDERATION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A8C874E-B2F2-C94E-AE5D-D52B8348622F}"/>
              </a:ext>
            </a:extLst>
          </p:cNvPr>
          <p:cNvSpPr txBox="1"/>
          <p:nvPr/>
        </p:nvSpPr>
        <p:spPr>
          <a:xfrm>
            <a:off x="5432551" y="3398087"/>
            <a:ext cx="1326902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ACQUISITION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B7058C-DEAF-AE44-AC47-A08B7C9FB823}"/>
              </a:ext>
            </a:extLst>
          </p:cNvPr>
          <p:cNvSpPr txBox="1"/>
          <p:nvPr/>
        </p:nvSpPr>
        <p:spPr>
          <a:xfrm>
            <a:off x="7798800" y="3398087"/>
            <a:ext cx="87947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SERVICE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874719-C662-D441-A9C3-4CEA9625C539}"/>
              </a:ext>
            </a:extLst>
          </p:cNvPr>
          <p:cNvSpPr txBox="1"/>
          <p:nvPr/>
        </p:nvSpPr>
        <p:spPr>
          <a:xfrm>
            <a:off x="9933353" y="3398087"/>
            <a:ext cx="895438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LOYALTY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1FC2B4B6-0A48-384F-AE7A-067F3E540161}"/>
              </a:ext>
            </a:extLst>
          </p:cNvPr>
          <p:cNvSpPr/>
          <p:nvPr/>
        </p:nvSpPr>
        <p:spPr>
          <a:xfrm>
            <a:off x="1421314" y="4190326"/>
            <a:ext cx="252663" cy="2526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09C73DE-714B-AE4F-8E2A-9A1433EBE6F3}"/>
              </a:ext>
            </a:extLst>
          </p:cNvPr>
          <p:cNvSpPr/>
          <p:nvPr/>
        </p:nvSpPr>
        <p:spPr>
          <a:xfrm>
            <a:off x="1681445" y="4986485"/>
            <a:ext cx="252663" cy="2526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4D7DA0E-4DCA-5448-B562-86C4996CEED1}"/>
              </a:ext>
            </a:extLst>
          </p:cNvPr>
          <p:cNvSpPr/>
          <p:nvPr/>
        </p:nvSpPr>
        <p:spPr>
          <a:xfrm>
            <a:off x="2485487" y="4568698"/>
            <a:ext cx="252663" cy="252663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9CC4432-CD6B-1147-A78F-8698217D2689}"/>
              </a:ext>
            </a:extLst>
          </p:cNvPr>
          <p:cNvSpPr/>
          <p:nvPr/>
        </p:nvSpPr>
        <p:spPr>
          <a:xfrm>
            <a:off x="3163404" y="2700484"/>
            <a:ext cx="252663" cy="2526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0821AEB-6390-4A44-9596-379C16C6ABB1}"/>
              </a:ext>
            </a:extLst>
          </p:cNvPr>
          <p:cNvSpPr/>
          <p:nvPr/>
        </p:nvSpPr>
        <p:spPr>
          <a:xfrm>
            <a:off x="3510246" y="1998919"/>
            <a:ext cx="252663" cy="2526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DA7FA5F-753F-0246-A9BF-7BA184C76BC2}"/>
              </a:ext>
            </a:extLst>
          </p:cNvPr>
          <p:cNvSpPr/>
          <p:nvPr/>
        </p:nvSpPr>
        <p:spPr>
          <a:xfrm>
            <a:off x="4345818" y="2471884"/>
            <a:ext cx="252663" cy="2526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F4ED31B-B70E-8B43-A688-4AABA19C9C77}"/>
              </a:ext>
            </a:extLst>
          </p:cNvPr>
          <p:cNvSpPr/>
          <p:nvPr/>
        </p:nvSpPr>
        <p:spPr>
          <a:xfrm>
            <a:off x="5078915" y="4277036"/>
            <a:ext cx="252663" cy="2526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AE5E5A9-22D7-B74A-9BD7-87A868218D5B}"/>
              </a:ext>
            </a:extLst>
          </p:cNvPr>
          <p:cNvSpPr/>
          <p:nvPr/>
        </p:nvSpPr>
        <p:spPr>
          <a:xfrm>
            <a:off x="5550233" y="5361825"/>
            <a:ext cx="252663" cy="2526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207AE6A-CF39-AF45-B61D-DA1B44DCF0C6}"/>
              </a:ext>
            </a:extLst>
          </p:cNvPr>
          <p:cNvSpPr/>
          <p:nvPr/>
        </p:nvSpPr>
        <p:spPr>
          <a:xfrm>
            <a:off x="6679115" y="4710588"/>
            <a:ext cx="252663" cy="25266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BEAAB24-AC8A-4C49-ACB9-1B5C66DFA3E3}"/>
              </a:ext>
            </a:extLst>
          </p:cNvPr>
          <p:cNvSpPr/>
          <p:nvPr/>
        </p:nvSpPr>
        <p:spPr>
          <a:xfrm>
            <a:off x="7459508" y="2629540"/>
            <a:ext cx="252663" cy="2526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8AC5F3-6B8E-B94B-BE84-65E85DC577BF}"/>
              </a:ext>
            </a:extLst>
          </p:cNvPr>
          <p:cNvSpPr/>
          <p:nvPr/>
        </p:nvSpPr>
        <p:spPr>
          <a:xfrm>
            <a:off x="7964005" y="1707257"/>
            <a:ext cx="252663" cy="2526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CE8388C-16B8-524A-9381-B773846DAC7A}"/>
              </a:ext>
            </a:extLst>
          </p:cNvPr>
          <p:cNvSpPr/>
          <p:nvPr/>
        </p:nvSpPr>
        <p:spPr>
          <a:xfrm>
            <a:off x="8744398" y="2298464"/>
            <a:ext cx="252663" cy="25266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9D4A887-5302-A047-A21C-034EE75B92B0}"/>
              </a:ext>
            </a:extLst>
          </p:cNvPr>
          <p:cNvSpPr/>
          <p:nvPr/>
        </p:nvSpPr>
        <p:spPr>
          <a:xfrm>
            <a:off x="9430198" y="4143030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45751C3-6B6E-E542-A950-CD72D6A8571B}"/>
              </a:ext>
            </a:extLst>
          </p:cNvPr>
          <p:cNvSpPr/>
          <p:nvPr/>
        </p:nvSpPr>
        <p:spPr>
          <a:xfrm>
            <a:off x="9737626" y="4820947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0F799C6A-4D46-154B-9C23-E1B40044A10F}"/>
              </a:ext>
            </a:extLst>
          </p:cNvPr>
          <p:cNvSpPr/>
          <p:nvPr/>
        </p:nvSpPr>
        <p:spPr>
          <a:xfrm>
            <a:off x="10652026" y="4395278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5A9E740-13D4-E242-A657-40E7F2D34B09}"/>
              </a:ext>
            </a:extLst>
          </p:cNvPr>
          <p:cNvSpPr/>
          <p:nvPr/>
        </p:nvSpPr>
        <p:spPr>
          <a:xfrm>
            <a:off x="10257888" y="5372740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91AC2E7D-1BD2-B74F-9FA6-94B388E55C7E}"/>
              </a:ext>
            </a:extLst>
          </p:cNvPr>
          <p:cNvSpPr txBox="1">
            <a:spLocks/>
          </p:cNvSpPr>
          <p:nvPr/>
        </p:nvSpPr>
        <p:spPr>
          <a:xfrm>
            <a:off x="1725428" y="4201242"/>
            <a:ext cx="270267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01EBC71C-D5DD-9F4C-9C00-F9CA06E23E59}"/>
              </a:ext>
            </a:extLst>
          </p:cNvPr>
          <p:cNvSpPr txBox="1">
            <a:spLocks/>
          </p:cNvSpPr>
          <p:nvPr/>
        </p:nvSpPr>
        <p:spPr>
          <a:xfrm>
            <a:off x="1114420" y="4812296"/>
            <a:ext cx="513923" cy="600164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Radio,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TV,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Print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3CF75CE-EC27-634F-9780-33E8795ECBAB}"/>
              </a:ext>
            </a:extLst>
          </p:cNvPr>
          <p:cNvSpPr txBox="1">
            <a:spLocks/>
          </p:cNvSpPr>
          <p:nvPr/>
        </p:nvSpPr>
        <p:spPr>
          <a:xfrm>
            <a:off x="4495086" y="4192665"/>
            <a:ext cx="491032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Direct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Mail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59957BCC-2041-2C4A-B1FE-9FAB3B5B5B07}"/>
              </a:ext>
            </a:extLst>
          </p:cNvPr>
          <p:cNvSpPr txBox="1">
            <a:spLocks/>
          </p:cNvSpPr>
          <p:nvPr/>
        </p:nvSpPr>
        <p:spPr>
          <a:xfrm>
            <a:off x="4940251" y="5281341"/>
            <a:ext cx="555601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Store/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Branch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A5D3D67-C3D8-6D4E-8240-3810316DA0E6}"/>
              </a:ext>
            </a:extLst>
          </p:cNvPr>
          <p:cNvSpPr txBox="1">
            <a:spLocks/>
          </p:cNvSpPr>
          <p:nvPr/>
        </p:nvSpPr>
        <p:spPr>
          <a:xfrm>
            <a:off x="8458700" y="4063747"/>
            <a:ext cx="886205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Call Center/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IVR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9257DABB-BBE9-9947-A252-8E5B6A52DEEF}"/>
              </a:ext>
            </a:extLst>
          </p:cNvPr>
          <p:cNvSpPr txBox="1">
            <a:spLocks/>
          </p:cNvSpPr>
          <p:nvPr/>
        </p:nvSpPr>
        <p:spPr>
          <a:xfrm>
            <a:off x="8545818" y="4831863"/>
            <a:ext cx="1137043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Word of Mouth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5BF6585-7ABC-8A46-9509-BFB00801EDAC}"/>
              </a:ext>
            </a:extLst>
          </p:cNvPr>
          <p:cNvSpPr txBox="1">
            <a:spLocks/>
          </p:cNvSpPr>
          <p:nvPr/>
        </p:nvSpPr>
        <p:spPr>
          <a:xfrm>
            <a:off x="9540194" y="5383656"/>
            <a:ext cx="663002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Mailings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129A9FC6-0848-A142-9A40-DDEF0DBE3E4E}"/>
              </a:ext>
            </a:extLst>
          </p:cNvPr>
          <p:cNvSpPr txBox="1">
            <a:spLocks/>
          </p:cNvSpPr>
          <p:nvPr/>
        </p:nvSpPr>
        <p:spPr>
          <a:xfrm>
            <a:off x="9931738" y="4313862"/>
            <a:ext cx="668837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Offers in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Invoice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84A6D95-32E8-C54A-BCCE-9D6727C1974D}"/>
              </a:ext>
            </a:extLst>
          </p:cNvPr>
          <p:cNvSpPr txBox="1">
            <a:spLocks/>
          </p:cNvSpPr>
          <p:nvPr/>
        </p:nvSpPr>
        <p:spPr>
          <a:xfrm>
            <a:off x="6991486" y="4629171"/>
            <a:ext cx="562013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Agent/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Broker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0A3AE298-9D68-B841-A47C-D80D86B0AC2F}"/>
              </a:ext>
            </a:extLst>
          </p:cNvPr>
          <p:cNvSpPr txBox="1">
            <a:spLocks/>
          </p:cNvSpPr>
          <p:nvPr/>
        </p:nvSpPr>
        <p:spPr>
          <a:xfrm>
            <a:off x="2808106" y="4487282"/>
            <a:ext cx="641714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Word of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Mouth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DD269088-F5DA-AB4C-A6AD-96E41F3C2CD4}"/>
              </a:ext>
            </a:extLst>
          </p:cNvPr>
          <p:cNvSpPr txBox="1">
            <a:spLocks/>
          </p:cNvSpPr>
          <p:nvPr/>
        </p:nvSpPr>
        <p:spPr>
          <a:xfrm>
            <a:off x="2548457" y="2710405"/>
            <a:ext cx="540725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Search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10F41A72-33E9-804D-8799-37A8470DEFF4}"/>
              </a:ext>
            </a:extLst>
          </p:cNvPr>
          <p:cNvSpPr txBox="1">
            <a:spLocks/>
          </p:cNvSpPr>
          <p:nvPr/>
        </p:nvSpPr>
        <p:spPr>
          <a:xfrm>
            <a:off x="2800387" y="1917502"/>
            <a:ext cx="634534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Paid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Content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0DF6547E-3AE5-9846-84E4-D1467FCDD131}"/>
              </a:ext>
            </a:extLst>
          </p:cNvPr>
          <p:cNvSpPr txBox="1">
            <a:spLocks/>
          </p:cNvSpPr>
          <p:nvPr/>
        </p:nvSpPr>
        <p:spPr>
          <a:xfrm>
            <a:off x="4681735" y="2483001"/>
            <a:ext cx="703013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Websites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877A711-1DEC-6641-B9A0-A03A507CA5E6}"/>
              </a:ext>
            </a:extLst>
          </p:cNvPr>
          <p:cNvSpPr txBox="1">
            <a:spLocks/>
          </p:cNvSpPr>
          <p:nvPr/>
        </p:nvSpPr>
        <p:spPr>
          <a:xfrm>
            <a:off x="9084738" y="2309380"/>
            <a:ext cx="404919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Chat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1E3CB4DD-AE52-AA43-BA80-41394CB99078}"/>
              </a:ext>
            </a:extLst>
          </p:cNvPr>
          <p:cNvSpPr txBox="1">
            <a:spLocks/>
          </p:cNvSpPr>
          <p:nvPr/>
        </p:nvSpPr>
        <p:spPr>
          <a:xfrm>
            <a:off x="7015645" y="1718173"/>
            <a:ext cx="879408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Community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830F6B76-8F82-E744-BE6E-75C6ACB22EAA}"/>
              </a:ext>
            </a:extLst>
          </p:cNvPr>
          <p:cNvSpPr txBox="1">
            <a:spLocks/>
          </p:cNvSpPr>
          <p:nvPr/>
        </p:nvSpPr>
        <p:spPr>
          <a:xfrm>
            <a:off x="6199906" y="2641246"/>
            <a:ext cx="1176349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Mobile App Site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41A96A9-2439-4B43-B5DC-322E99F34034}"/>
              </a:ext>
            </a:extLst>
          </p:cNvPr>
          <p:cNvSpPr/>
          <p:nvPr/>
        </p:nvSpPr>
        <p:spPr>
          <a:xfrm>
            <a:off x="1057869" y="2646982"/>
            <a:ext cx="252663" cy="25266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D9AB3842-B483-E545-B50C-F2B2216F5195}"/>
              </a:ext>
            </a:extLst>
          </p:cNvPr>
          <p:cNvSpPr txBox="1">
            <a:spLocks/>
          </p:cNvSpPr>
          <p:nvPr/>
        </p:nvSpPr>
        <p:spPr>
          <a:xfrm>
            <a:off x="1393786" y="2658098"/>
            <a:ext cx="540725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Search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546BEEE-C394-BE4F-91BA-AB7FC3B7FC07}"/>
              </a:ext>
            </a:extLst>
          </p:cNvPr>
          <p:cNvSpPr/>
          <p:nvPr/>
        </p:nvSpPr>
        <p:spPr>
          <a:xfrm>
            <a:off x="829269" y="1683944"/>
            <a:ext cx="252663" cy="25266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15B3AE78-F87E-2848-B8FF-12EC47BACE08}"/>
              </a:ext>
            </a:extLst>
          </p:cNvPr>
          <p:cNvSpPr txBox="1">
            <a:spLocks/>
          </p:cNvSpPr>
          <p:nvPr/>
        </p:nvSpPr>
        <p:spPr>
          <a:xfrm>
            <a:off x="1165186" y="1602728"/>
            <a:ext cx="581249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Online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Display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E2BAD00-A7D6-1041-9677-812118898564}"/>
              </a:ext>
            </a:extLst>
          </p:cNvPr>
          <p:cNvSpPr/>
          <p:nvPr/>
        </p:nvSpPr>
        <p:spPr>
          <a:xfrm>
            <a:off x="10927419" y="2794911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1FD8AAC6-80B2-544B-A9C0-5C813B8EFEFA}"/>
              </a:ext>
            </a:extLst>
          </p:cNvPr>
          <p:cNvSpPr txBox="1">
            <a:spLocks/>
          </p:cNvSpPr>
          <p:nvPr/>
        </p:nvSpPr>
        <p:spPr>
          <a:xfrm>
            <a:off x="10297733" y="2806617"/>
            <a:ext cx="546433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Survey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5723669-1808-C14E-B2D5-971E57A15B80}"/>
              </a:ext>
            </a:extLst>
          </p:cNvPr>
          <p:cNvSpPr/>
          <p:nvPr/>
        </p:nvSpPr>
        <p:spPr>
          <a:xfrm>
            <a:off x="11156019" y="1642183"/>
            <a:ext cx="252663" cy="25266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FE91DC80-FD58-7342-98E8-1FC02E7B6501}"/>
              </a:ext>
            </a:extLst>
          </p:cNvPr>
          <p:cNvSpPr txBox="1">
            <a:spLocks/>
          </p:cNvSpPr>
          <p:nvPr/>
        </p:nvSpPr>
        <p:spPr>
          <a:xfrm>
            <a:off x="10397388" y="1561556"/>
            <a:ext cx="675378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Loyalty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Program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FAF9919-FAE7-374D-91F1-55369F8AF935}"/>
              </a:ext>
            </a:extLst>
          </p:cNvPr>
          <p:cNvSpPr txBox="1"/>
          <p:nvPr/>
        </p:nvSpPr>
        <p:spPr>
          <a:xfrm>
            <a:off x="5025160" y="1228956"/>
            <a:ext cx="214167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DIGITAL TOUCHPOINTS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F44062A-C415-F845-B47E-8C053B502522}"/>
              </a:ext>
            </a:extLst>
          </p:cNvPr>
          <p:cNvSpPr txBox="1"/>
          <p:nvPr/>
        </p:nvSpPr>
        <p:spPr>
          <a:xfrm>
            <a:off x="4950461" y="6161530"/>
            <a:ext cx="2291076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PHYSICAL TOUCHPOINTS</a:t>
            </a:r>
          </a:p>
        </p:txBody>
      </p:sp>
    </p:spTree>
    <p:extLst>
      <p:ext uri="{BB962C8B-B14F-4D97-AF65-F5344CB8AC3E}">
        <p14:creationId xmlns:p14="http://schemas.microsoft.com/office/powerpoint/2010/main" val="1033224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AED3D01-BAA7-D640-8A6A-28417DECEE25}"/>
              </a:ext>
            </a:extLst>
          </p:cNvPr>
          <p:cNvSpPr txBox="1"/>
          <p:nvPr/>
        </p:nvSpPr>
        <p:spPr>
          <a:xfrm>
            <a:off x="4363828" y="306186"/>
            <a:ext cx="34644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FDB845-ECB8-B14E-B30F-6E04D38F2EB7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BCA655-9EEE-CC43-AA27-F745BBB2572C}"/>
              </a:ext>
            </a:extLst>
          </p:cNvPr>
          <p:cNvSpPr/>
          <p:nvPr/>
        </p:nvSpPr>
        <p:spPr>
          <a:xfrm>
            <a:off x="762000" y="2686680"/>
            <a:ext cx="2671444" cy="59436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74CC0F-03DB-7F4E-846C-3DFB939B5D3D}"/>
              </a:ext>
            </a:extLst>
          </p:cNvPr>
          <p:cNvSpPr/>
          <p:nvPr/>
        </p:nvSpPr>
        <p:spPr>
          <a:xfrm>
            <a:off x="762000" y="3281040"/>
            <a:ext cx="2671444" cy="31959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1ECC71-4795-6F47-92E9-FEFF3F4C9EF2}"/>
              </a:ext>
            </a:extLst>
          </p:cNvPr>
          <p:cNvSpPr txBox="1"/>
          <p:nvPr/>
        </p:nvSpPr>
        <p:spPr>
          <a:xfrm>
            <a:off x="1695914" y="2814584"/>
            <a:ext cx="803618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DECIDE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325E10-CA01-6342-9518-5CA8FEC02BB0}"/>
              </a:ext>
            </a:extLst>
          </p:cNvPr>
          <p:cNvSpPr/>
          <p:nvPr/>
        </p:nvSpPr>
        <p:spPr>
          <a:xfrm>
            <a:off x="3433444" y="2686680"/>
            <a:ext cx="2671444" cy="59436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70C004-BA1C-614C-A755-450F5FCD89B9}"/>
              </a:ext>
            </a:extLst>
          </p:cNvPr>
          <p:cNvSpPr/>
          <p:nvPr/>
        </p:nvSpPr>
        <p:spPr>
          <a:xfrm>
            <a:off x="3433444" y="3281040"/>
            <a:ext cx="2671444" cy="31959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962B9F-D720-514E-B361-8DFF234AE15F}"/>
              </a:ext>
            </a:extLst>
          </p:cNvPr>
          <p:cNvSpPr txBox="1"/>
          <p:nvPr/>
        </p:nvSpPr>
        <p:spPr>
          <a:xfrm>
            <a:off x="4357482" y="2814584"/>
            <a:ext cx="823367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TRAVEL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8A58F9-DD62-4649-809D-9AE683ECE8BE}"/>
              </a:ext>
            </a:extLst>
          </p:cNvPr>
          <p:cNvSpPr/>
          <p:nvPr/>
        </p:nvSpPr>
        <p:spPr>
          <a:xfrm>
            <a:off x="6087113" y="2686680"/>
            <a:ext cx="2671444" cy="59436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98B4D0-CE3D-F942-8081-5BADBC840B4C}"/>
              </a:ext>
            </a:extLst>
          </p:cNvPr>
          <p:cNvSpPr/>
          <p:nvPr/>
        </p:nvSpPr>
        <p:spPr>
          <a:xfrm>
            <a:off x="6087113" y="3281040"/>
            <a:ext cx="2671444" cy="31959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5FAA6A-2993-4645-B828-6E3233125DC3}"/>
              </a:ext>
            </a:extLst>
          </p:cNvPr>
          <p:cNvSpPr txBox="1"/>
          <p:nvPr/>
        </p:nvSpPr>
        <p:spPr>
          <a:xfrm>
            <a:off x="6813535" y="2814584"/>
            <a:ext cx="121860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EXPERIENCE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726675-5048-9042-876A-40017A121AA4}"/>
              </a:ext>
            </a:extLst>
          </p:cNvPr>
          <p:cNvSpPr/>
          <p:nvPr/>
        </p:nvSpPr>
        <p:spPr>
          <a:xfrm>
            <a:off x="8758557" y="2686680"/>
            <a:ext cx="2671444" cy="5943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0CA247-0FDB-0A4D-A49A-6F0116394966}"/>
              </a:ext>
            </a:extLst>
          </p:cNvPr>
          <p:cNvSpPr/>
          <p:nvPr/>
        </p:nvSpPr>
        <p:spPr>
          <a:xfrm>
            <a:off x="8758557" y="3281040"/>
            <a:ext cx="2671444" cy="3195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615BF1-6A91-B840-A1BF-A508A5D0DD16}"/>
              </a:ext>
            </a:extLst>
          </p:cNvPr>
          <p:cNvSpPr txBox="1"/>
          <p:nvPr/>
        </p:nvSpPr>
        <p:spPr>
          <a:xfrm>
            <a:off x="9651690" y="2814584"/>
            <a:ext cx="885179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RETURN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51E1334-9836-1148-9F8A-1BDC124E6395}"/>
              </a:ext>
            </a:extLst>
          </p:cNvPr>
          <p:cNvSpPr txBox="1">
            <a:spLocks/>
          </p:cNvSpPr>
          <p:nvPr/>
        </p:nvSpPr>
        <p:spPr>
          <a:xfrm>
            <a:off x="966931" y="3429000"/>
            <a:ext cx="2261582" cy="796565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500"/>
              </a:lnSpc>
              <a:spcBef>
                <a:spcPts val="0"/>
              </a:spcBef>
              <a:buAutoNum type="arabicPeriod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Looks up movies on phone</a:t>
            </a:r>
          </a:p>
          <a:p>
            <a:pPr marL="228600" indent="-228600" algn="l">
              <a:lnSpc>
                <a:spcPts val="1500"/>
              </a:lnSpc>
              <a:spcBef>
                <a:spcPts val="0"/>
              </a:spcBef>
              <a:buAutoNum type="arabicPeriod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Decides which movie to see and which theater to go to</a:t>
            </a:r>
          </a:p>
          <a:p>
            <a:pPr marL="228600" indent="-228600" algn="l">
              <a:lnSpc>
                <a:spcPts val="1500"/>
              </a:lnSpc>
              <a:spcBef>
                <a:spcPts val="0"/>
              </a:spcBef>
              <a:buAutoNum type="arabicPeriod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Buys ticket online from phone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6507D87-A7B6-B949-A62E-02E3F9EAC3E6}"/>
              </a:ext>
            </a:extLst>
          </p:cNvPr>
          <p:cNvSpPr txBox="1">
            <a:spLocks/>
          </p:cNvSpPr>
          <p:nvPr/>
        </p:nvSpPr>
        <p:spPr>
          <a:xfrm>
            <a:off x="3638375" y="3429000"/>
            <a:ext cx="2261582" cy="60420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4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Drives to movie theater</a:t>
            </a:r>
          </a:p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4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Stands in line and buys popcorn</a:t>
            </a:r>
          </a:p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4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Finds seat next to friend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68344FF-A0E6-AD44-B236-A9DAE3D0A403}"/>
              </a:ext>
            </a:extLst>
          </p:cNvPr>
          <p:cNvSpPr txBox="1">
            <a:spLocks/>
          </p:cNvSpPr>
          <p:nvPr/>
        </p:nvSpPr>
        <p:spPr>
          <a:xfrm>
            <a:off x="6292044" y="3429000"/>
            <a:ext cx="2261582" cy="21948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7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Watches movie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B6B9FF9-9668-BE4D-B070-B48AB2D94577}"/>
              </a:ext>
            </a:extLst>
          </p:cNvPr>
          <p:cNvSpPr txBox="1">
            <a:spLocks/>
          </p:cNvSpPr>
          <p:nvPr/>
        </p:nvSpPr>
        <p:spPr>
          <a:xfrm>
            <a:off x="8963488" y="3429000"/>
            <a:ext cx="2261582" cy="411844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Exits theater</a:t>
            </a:r>
          </a:p>
          <a:p>
            <a:pPr marL="228600" indent="-228600" algn="l">
              <a:lnSpc>
                <a:spcPts val="15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en-US" sz="10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Drives home</a:t>
            </a: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047EA29F-9639-AF45-83BC-D0F161A75E35}"/>
              </a:ext>
            </a:extLst>
          </p:cNvPr>
          <p:cNvSpPr/>
          <p:nvPr/>
        </p:nvSpPr>
        <p:spPr>
          <a:xfrm>
            <a:off x="1349190" y="4708099"/>
            <a:ext cx="9511395" cy="1092274"/>
          </a:xfrm>
          <a:custGeom>
            <a:avLst/>
            <a:gdLst>
              <a:gd name="connsiteX0" fmla="*/ 0 w 16747958"/>
              <a:gd name="connsiteY0" fmla="*/ 1540043 h 2237874"/>
              <a:gd name="connsiteX1" fmla="*/ 288758 w 16747958"/>
              <a:gd name="connsiteY1" fmla="*/ 1155032 h 2237874"/>
              <a:gd name="connsiteX2" fmla="*/ 433137 w 16747958"/>
              <a:gd name="connsiteY2" fmla="*/ 1010653 h 2237874"/>
              <a:gd name="connsiteX3" fmla="*/ 794084 w 16747958"/>
              <a:gd name="connsiteY3" fmla="*/ 721895 h 2237874"/>
              <a:gd name="connsiteX4" fmla="*/ 1179095 w 16747958"/>
              <a:gd name="connsiteY4" fmla="*/ 529390 h 2237874"/>
              <a:gd name="connsiteX5" fmla="*/ 1732547 w 16747958"/>
              <a:gd name="connsiteY5" fmla="*/ 336885 h 2237874"/>
              <a:gd name="connsiteX6" fmla="*/ 2093495 w 16747958"/>
              <a:gd name="connsiteY6" fmla="*/ 264695 h 2237874"/>
              <a:gd name="connsiteX7" fmla="*/ 2719137 w 16747958"/>
              <a:gd name="connsiteY7" fmla="*/ 144379 h 2237874"/>
              <a:gd name="connsiteX8" fmla="*/ 3537284 w 16747958"/>
              <a:gd name="connsiteY8" fmla="*/ 48127 h 2237874"/>
              <a:gd name="connsiteX9" fmla="*/ 4307305 w 16747958"/>
              <a:gd name="connsiteY9" fmla="*/ 0 h 2237874"/>
              <a:gd name="connsiteX10" fmla="*/ 5895474 w 16747958"/>
              <a:gd name="connsiteY10" fmla="*/ 48127 h 2237874"/>
              <a:gd name="connsiteX11" fmla="*/ 6545179 w 16747958"/>
              <a:gd name="connsiteY11" fmla="*/ 144379 h 2237874"/>
              <a:gd name="connsiteX12" fmla="*/ 7146758 w 16747958"/>
              <a:gd name="connsiteY12" fmla="*/ 240632 h 2237874"/>
              <a:gd name="connsiteX13" fmla="*/ 7531769 w 16747958"/>
              <a:gd name="connsiteY13" fmla="*/ 336885 h 2237874"/>
              <a:gd name="connsiteX14" fmla="*/ 7676147 w 16747958"/>
              <a:gd name="connsiteY14" fmla="*/ 360948 h 2237874"/>
              <a:gd name="connsiteX15" fmla="*/ 8061158 w 16747958"/>
              <a:gd name="connsiteY15" fmla="*/ 457200 h 2237874"/>
              <a:gd name="connsiteX16" fmla="*/ 8253663 w 16747958"/>
              <a:gd name="connsiteY16" fmla="*/ 529390 h 2237874"/>
              <a:gd name="connsiteX17" fmla="*/ 8614611 w 16747958"/>
              <a:gd name="connsiteY17" fmla="*/ 649706 h 2237874"/>
              <a:gd name="connsiteX18" fmla="*/ 8831179 w 16747958"/>
              <a:gd name="connsiteY18" fmla="*/ 721895 h 2237874"/>
              <a:gd name="connsiteX19" fmla="*/ 8999621 w 16747958"/>
              <a:gd name="connsiteY19" fmla="*/ 794085 h 2237874"/>
              <a:gd name="connsiteX20" fmla="*/ 9288379 w 16747958"/>
              <a:gd name="connsiteY20" fmla="*/ 890337 h 2237874"/>
              <a:gd name="connsiteX21" fmla="*/ 9480884 w 16747958"/>
              <a:gd name="connsiteY21" fmla="*/ 986590 h 2237874"/>
              <a:gd name="connsiteX22" fmla="*/ 9769642 w 16747958"/>
              <a:gd name="connsiteY22" fmla="*/ 1130969 h 2237874"/>
              <a:gd name="connsiteX23" fmla="*/ 9938084 w 16747958"/>
              <a:gd name="connsiteY23" fmla="*/ 1179095 h 2237874"/>
              <a:gd name="connsiteX24" fmla="*/ 10539663 w 16747958"/>
              <a:gd name="connsiteY24" fmla="*/ 1419727 h 2237874"/>
              <a:gd name="connsiteX25" fmla="*/ 10852484 w 16747958"/>
              <a:gd name="connsiteY25" fmla="*/ 1515979 h 2237874"/>
              <a:gd name="connsiteX26" fmla="*/ 11165305 w 16747958"/>
              <a:gd name="connsiteY26" fmla="*/ 1636295 h 2237874"/>
              <a:gd name="connsiteX27" fmla="*/ 12729411 w 16747958"/>
              <a:gd name="connsiteY27" fmla="*/ 2021306 h 2237874"/>
              <a:gd name="connsiteX28" fmla="*/ 13090358 w 16747958"/>
              <a:gd name="connsiteY28" fmla="*/ 2093495 h 2237874"/>
              <a:gd name="connsiteX29" fmla="*/ 13306926 w 16747958"/>
              <a:gd name="connsiteY29" fmla="*/ 2117558 h 2237874"/>
              <a:gd name="connsiteX30" fmla="*/ 13980695 w 16747958"/>
              <a:gd name="connsiteY30" fmla="*/ 2213811 h 2237874"/>
              <a:gd name="connsiteX31" fmla="*/ 14461958 w 16747958"/>
              <a:gd name="connsiteY31" fmla="*/ 2237874 h 2237874"/>
              <a:gd name="connsiteX32" fmla="*/ 14702590 w 16747958"/>
              <a:gd name="connsiteY32" fmla="*/ 2213811 h 2237874"/>
              <a:gd name="connsiteX33" fmla="*/ 14991347 w 16747958"/>
              <a:gd name="connsiteY33" fmla="*/ 2165685 h 2237874"/>
              <a:gd name="connsiteX34" fmla="*/ 15207916 w 16747958"/>
              <a:gd name="connsiteY34" fmla="*/ 2069432 h 2237874"/>
              <a:gd name="connsiteX35" fmla="*/ 15400421 w 16747958"/>
              <a:gd name="connsiteY35" fmla="*/ 1949116 h 2237874"/>
              <a:gd name="connsiteX36" fmla="*/ 15641053 w 16747958"/>
              <a:gd name="connsiteY36" fmla="*/ 1804737 h 2237874"/>
              <a:gd name="connsiteX37" fmla="*/ 15761369 w 16747958"/>
              <a:gd name="connsiteY37" fmla="*/ 1756611 h 2237874"/>
              <a:gd name="connsiteX38" fmla="*/ 15881684 w 16747958"/>
              <a:gd name="connsiteY38" fmla="*/ 1636295 h 2237874"/>
              <a:gd name="connsiteX39" fmla="*/ 16170442 w 16747958"/>
              <a:gd name="connsiteY39" fmla="*/ 1371600 h 2237874"/>
              <a:gd name="connsiteX40" fmla="*/ 16290758 w 16747958"/>
              <a:gd name="connsiteY40" fmla="*/ 1203158 h 2237874"/>
              <a:gd name="connsiteX41" fmla="*/ 16483263 w 16747958"/>
              <a:gd name="connsiteY41" fmla="*/ 986590 h 2237874"/>
              <a:gd name="connsiteX42" fmla="*/ 16579516 w 16747958"/>
              <a:gd name="connsiteY42" fmla="*/ 842211 h 2237874"/>
              <a:gd name="connsiteX43" fmla="*/ 16627642 w 16747958"/>
              <a:gd name="connsiteY43" fmla="*/ 770022 h 2237874"/>
              <a:gd name="connsiteX44" fmla="*/ 16675769 w 16747958"/>
              <a:gd name="connsiteY44" fmla="*/ 673769 h 2237874"/>
              <a:gd name="connsiteX45" fmla="*/ 16723895 w 16747958"/>
              <a:gd name="connsiteY45" fmla="*/ 601579 h 2237874"/>
              <a:gd name="connsiteX46" fmla="*/ 16747958 w 16747958"/>
              <a:gd name="connsiteY46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794084 w 16747958"/>
              <a:gd name="connsiteY2" fmla="*/ 721895 h 2237874"/>
              <a:gd name="connsiteX3" fmla="*/ 1179095 w 16747958"/>
              <a:gd name="connsiteY3" fmla="*/ 529390 h 2237874"/>
              <a:gd name="connsiteX4" fmla="*/ 1732547 w 16747958"/>
              <a:gd name="connsiteY4" fmla="*/ 336885 h 2237874"/>
              <a:gd name="connsiteX5" fmla="*/ 2093495 w 16747958"/>
              <a:gd name="connsiteY5" fmla="*/ 264695 h 2237874"/>
              <a:gd name="connsiteX6" fmla="*/ 2719137 w 16747958"/>
              <a:gd name="connsiteY6" fmla="*/ 144379 h 2237874"/>
              <a:gd name="connsiteX7" fmla="*/ 3537284 w 16747958"/>
              <a:gd name="connsiteY7" fmla="*/ 48127 h 2237874"/>
              <a:gd name="connsiteX8" fmla="*/ 4307305 w 16747958"/>
              <a:gd name="connsiteY8" fmla="*/ 0 h 2237874"/>
              <a:gd name="connsiteX9" fmla="*/ 5895474 w 16747958"/>
              <a:gd name="connsiteY9" fmla="*/ 48127 h 2237874"/>
              <a:gd name="connsiteX10" fmla="*/ 6545179 w 16747958"/>
              <a:gd name="connsiteY10" fmla="*/ 144379 h 2237874"/>
              <a:gd name="connsiteX11" fmla="*/ 7146758 w 16747958"/>
              <a:gd name="connsiteY11" fmla="*/ 240632 h 2237874"/>
              <a:gd name="connsiteX12" fmla="*/ 7531769 w 16747958"/>
              <a:gd name="connsiteY12" fmla="*/ 336885 h 2237874"/>
              <a:gd name="connsiteX13" fmla="*/ 7676147 w 16747958"/>
              <a:gd name="connsiteY13" fmla="*/ 360948 h 2237874"/>
              <a:gd name="connsiteX14" fmla="*/ 8061158 w 16747958"/>
              <a:gd name="connsiteY14" fmla="*/ 457200 h 2237874"/>
              <a:gd name="connsiteX15" fmla="*/ 8253663 w 16747958"/>
              <a:gd name="connsiteY15" fmla="*/ 529390 h 2237874"/>
              <a:gd name="connsiteX16" fmla="*/ 8614611 w 16747958"/>
              <a:gd name="connsiteY16" fmla="*/ 649706 h 2237874"/>
              <a:gd name="connsiteX17" fmla="*/ 8831179 w 16747958"/>
              <a:gd name="connsiteY17" fmla="*/ 721895 h 2237874"/>
              <a:gd name="connsiteX18" fmla="*/ 8999621 w 16747958"/>
              <a:gd name="connsiteY18" fmla="*/ 794085 h 2237874"/>
              <a:gd name="connsiteX19" fmla="*/ 9288379 w 16747958"/>
              <a:gd name="connsiteY19" fmla="*/ 890337 h 2237874"/>
              <a:gd name="connsiteX20" fmla="*/ 9480884 w 16747958"/>
              <a:gd name="connsiteY20" fmla="*/ 986590 h 2237874"/>
              <a:gd name="connsiteX21" fmla="*/ 9769642 w 16747958"/>
              <a:gd name="connsiteY21" fmla="*/ 1130969 h 2237874"/>
              <a:gd name="connsiteX22" fmla="*/ 9938084 w 16747958"/>
              <a:gd name="connsiteY22" fmla="*/ 1179095 h 2237874"/>
              <a:gd name="connsiteX23" fmla="*/ 10539663 w 16747958"/>
              <a:gd name="connsiteY23" fmla="*/ 1419727 h 2237874"/>
              <a:gd name="connsiteX24" fmla="*/ 10852484 w 16747958"/>
              <a:gd name="connsiteY24" fmla="*/ 1515979 h 2237874"/>
              <a:gd name="connsiteX25" fmla="*/ 11165305 w 16747958"/>
              <a:gd name="connsiteY25" fmla="*/ 1636295 h 2237874"/>
              <a:gd name="connsiteX26" fmla="*/ 12729411 w 16747958"/>
              <a:gd name="connsiteY26" fmla="*/ 2021306 h 2237874"/>
              <a:gd name="connsiteX27" fmla="*/ 13090358 w 16747958"/>
              <a:gd name="connsiteY27" fmla="*/ 2093495 h 2237874"/>
              <a:gd name="connsiteX28" fmla="*/ 13306926 w 16747958"/>
              <a:gd name="connsiteY28" fmla="*/ 2117558 h 2237874"/>
              <a:gd name="connsiteX29" fmla="*/ 13980695 w 16747958"/>
              <a:gd name="connsiteY29" fmla="*/ 2213811 h 2237874"/>
              <a:gd name="connsiteX30" fmla="*/ 14461958 w 16747958"/>
              <a:gd name="connsiteY30" fmla="*/ 2237874 h 2237874"/>
              <a:gd name="connsiteX31" fmla="*/ 14702590 w 16747958"/>
              <a:gd name="connsiteY31" fmla="*/ 2213811 h 2237874"/>
              <a:gd name="connsiteX32" fmla="*/ 14991347 w 16747958"/>
              <a:gd name="connsiteY32" fmla="*/ 2165685 h 2237874"/>
              <a:gd name="connsiteX33" fmla="*/ 15207916 w 16747958"/>
              <a:gd name="connsiteY33" fmla="*/ 2069432 h 2237874"/>
              <a:gd name="connsiteX34" fmla="*/ 15400421 w 16747958"/>
              <a:gd name="connsiteY34" fmla="*/ 1949116 h 2237874"/>
              <a:gd name="connsiteX35" fmla="*/ 15641053 w 16747958"/>
              <a:gd name="connsiteY35" fmla="*/ 1804737 h 2237874"/>
              <a:gd name="connsiteX36" fmla="*/ 15761369 w 16747958"/>
              <a:gd name="connsiteY36" fmla="*/ 1756611 h 2237874"/>
              <a:gd name="connsiteX37" fmla="*/ 15881684 w 16747958"/>
              <a:gd name="connsiteY37" fmla="*/ 1636295 h 2237874"/>
              <a:gd name="connsiteX38" fmla="*/ 16170442 w 16747958"/>
              <a:gd name="connsiteY38" fmla="*/ 1371600 h 2237874"/>
              <a:gd name="connsiteX39" fmla="*/ 16290758 w 16747958"/>
              <a:gd name="connsiteY39" fmla="*/ 1203158 h 2237874"/>
              <a:gd name="connsiteX40" fmla="*/ 16483263 w 16747958"/>
              <a:gd name="connsiteY40" fmla="*/ 986590 h 2237874"/>
              <a:gd name="connsiteX41" fmla="*/ 16579516 w 16747958"/>
              <a:gd name="connsiteY41" fmla="*/ 842211 h 2237874"/>
              <a:gd name="connsiteX42" fmla="*/ 16627642 w 16747958"/>
              <a:gd name="connsiteY42" fmla="*/ 770022 h 2237874"/>
              <a:gd name="connsiteX43" fmla="*/ 16675769 w 16747958"/>
              <a:gd name="connsiteY43" fmla="*/ 673769 h 2237874"/>
              <a:gd name="connsiteX44" fmla="*/ 16723895 w 16747958"/>
              <a:gd name="connsiteY44" fmla="*/ 601579 h 2237874"/>
              <a:gd name="connsiteX45" fmla="*/ 16747958 w 16747958"/>
              <a:gd name="connsiteY45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1732547 w 16747958"/>
              <a:gd name="connsiteY3" fmla="*/ 336885 h 2237874"/>
              <a:gd name="connsiteX4" fmla="*/ 2093495 w 16747958"/>
              <a:gd name="connsiteY4" fmla="*/ 264695 h 2237874"/>
              <a:gd name="connsiteX5" fmla="*/ 2719137 w 16747958"/>
              <a:gd name="connsiteY5" fmla="*/ 144379 h 2237874"/>
              <a:gd name="connsiteX6" fmla="*/ 3537284 w 16747958"/>
              <a:gd name="connsiteY6" fmla="*/ 48127 h 2237874"/>
              <a:gd name="connsiteX7" fmla="*/ 4307305 w 16747958"/>
              <a:gd name="connsiteY7" fmla="*/ 0 h 2237874"/>
              <a:gd name="connsiteX8" fmla="*/ 5895474 w 16747958"/>
              <a:gd name="connsiteY8" fmla="*/ 48127 h 2237874"/>
              <a:gd name="connsiteX9" fmla="*/ 6545179 w 16747958"/>
              <a:gd name="connsiteY9" fmla="*/ 144379 h 2237874"/>
              <a:gd name="connsiteX10" fmla="*/ 7146758 w 16747958"/>
              <a:gd name="connsiteY10" fmla="*/ 240632 h 2237874"/>
              <a:gd name="connsiteX11" fmla="*/ 7531769 w 16747958"/>
              <a:gd name="connsiteY11" fmla="*/ 336885 h 2237874"/>
              <a:gd name="connsiteX12" fmla="*/ 7676147 w 16747958"/>
              <a:gd name="connsiteY12" fmla="*/ 360948 h 2237874"/>
              <a:gd name="connsiteX13" fmla="*/ 8061158 w 16747958"/>
              <a:gd name="connsiteY13" fmla="*/ 457200 h 2237874"/>
              <a:gd name="connsiteX14" fmla="*/ 8253663 w 16747958"/>
              <a:gd name="connsiteY14" fmla="*/ 529390 h 2237874"/>
              <a:gd name="connsiteX15" fmla="*/ 8614611 w 16747958"/>
              <a:gd name="connsiteY15" fmla="*/ 649706 h 2237874"/>
              <a:gd name="connsiteX16" fmla="*/ 8831179 w 16747958"/>
              <a:gd name="connsiteY16" fmla="*/ 721895 h 2237874"/>
              <a:gd name="connsiteX17" fmla="*/ 8999621 w 16747958"/>
              <a:gd name="connsiteY17" fmla="*/ 794085 h 2237874"/>
              <a:gd name="connsiteX18" fmla="*/ 9288379 w 16747958"/>
              <a:gd name="connsiteY18" fmla="*/ 890337 h 2237874"/>
              <a:gd name="connsiteX19" fmla="*/ 9480884 w 16747958"/>
              <a:gd name="connsiteY19" fmla="*/ 986590 h 2237874"/>
              <a:gd name="connsiteX20" fmla="*/ 9769642 w 16747958"/>
              <a:gd name="connsiteY20" fmla="*/ 1130969 h 2237874"/>
              <a:gd name="connsiteX21" fmla="*/ 9938084 w 16747958"/>
              <a:gd name="connsiteY21" fmla="*/ 1179095 h 2237874"/>
              <a:gd name="connsiteX22" fmla="*/ 10539663 w 16747958"/>
              <a:gd name="connsiteY22" fmla="*/ 1419727 h 2237874"/>
              <a:gd name="connsiteX23" fmla="*/ 10852484 w 16747958"/>
              <a:gd name="connsiteY23" fmla="*/ 1515979 h 2237874"/>
              <a:gd name="connsiteX24" fmla="*/ 11165305 w 16747958"/>
              <a:gd name="connsiteY24" fmla="*/ 1636295 h 2237874"/>
              <a:gd name="connsiteX25" fmla="*/ 12729411 w 16747958"/>
              <a:gd name="connsiteY25" fmla="*/ 2021306 h 2237874"/>
              <a:gd name="connsiteX26" fmla="*/ 13090358 w 16747958"/>
              <a:gd name="connsiteY26" fmla="*/ 2093495 h 2237874"/>
              <a:gd name="connsiteX27" fmla="*/ 13306926 w 16747958"/>
              <a:gd name="connsiteY27" fmla="*/ 2117558 h 2237874"/>
              <a:gd name="connsiteX28" fmla="*/ 13980695 w 16747958"/>
              <a:gd name="connsiteY28" fmla="*/ 2213811 h 2237874"/>
              <a:gd name="connsiteX29" fmla="*/ 14461958 w 16747958"/>
              <a:gd name="connsiteY29" fmla="*/ 2237874 h 2237874"/>
              <a:gd name="connsiteX30" fmla="*/ 14702590 w 16747958"/>
              <a:gd name="connsiteY30" fmla="*/ 2213811 h 2237874"/>
              <a:gd name="connsiteX31" fmla="*/ 14991347 w 16747958"/>
              <a:gd name="connsiteY31" fmla="*/ 2165685 h 2237874"/>
              <a:gd name="connsiteX32" fmla="*/ 15207916 w 16747958"/>
              <a:gd name="connsiteY32" fmla="*/ 2069432 h 2237874"/>
              <a:gd name="connsiteX33" fmla="*/ 15400421 w 16747958"/>
              <a:gd name="connsiteY33" fmla="*/ 1949116 h 2237874"/>
              <a:gd name="connsiteX34" fmla="*/ 15641053 w 16747958"/>
              <a:gd name="connsiteY34" fmla="*/ 1804737 h 2237874"/>
              <a:gd name="connsiteX35" fmla="*/ 15761369 w 16747958"/>
              <a:gd name="connsiteY35" fmla="*/ 1756611 h 2237874"/>
              <a:gd name="connsiteX36" fmla="*/ 15881684 w 16747958"/>
              <a:gd name="connsiteY36" fmla="*/ 1636295 h 2237874"/>
              <a:gd name="connsiteX37" fmla="*/ 16170442 w 16747958"/>
              <a:gd name="connsiteY37" fmla="*/ 1371600 h 2237874"/>
              <a:gd name="connsiteX38" fmla="*/ 16290758 w 16747958"/>
              <a:gd name="connsiteY38" fmla="*/ 1203158 h 2237874"/>
              <a:gd name="connsiteX39" fmla="*/ 16483263 w 16747958"/>
              <a:gd name="connsiteY39" fmla="*/ 986590 h 2237874"/>
              <a:gd name="connsiteX40" fmla="*/ 16579516 w 16747958"/>
              <a:gd name="connsiteY40" fmla="*/ 842211 h 2237874"/>
              <a:gd name="connsiteX41" fmla="*/ 16627642 w 16747958"/>
              <a:gd name="connsiteY41" fmla="*/ 770022 h 2237874"/>
              <a:gd name="connsiteX42" fmla="*/ 16675769 w 16747958"/>
              <a:gd name="connsiteY42" fmla="*/ 673769 h 2237874"/>
              <a:gd name="connsiteX43" fmla="*/ 16723895 w 16747958"/>
              <a:gd name="connsiteY43" fmla="*/ 601579 h 2237874"/>
              <a:gd name="connsiteX44" fmla="*/ 16747958 w 16747958"/>
              <a:gd name="connsiteY44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2719137 w 16747958"/>
              <a:gd name="connsiteY4" fmla="*/ 144379 h 2237874"/>
              <a:gd name="connsiteX5" fmla="*/ 3537284 w 16747958"/>
              <a:gd name="connsiteY5" fmla="*/ 48127 h 2237874"/>
              <a:gd name="connsiteX6" fmla="*/ 4307305 w 16747958"/>
              <a:gd name="connsiteY6" fmla="*/ 0 h 2237874"/>
              <a:gd name="connsiteX7" fmla="*/ 5895474 w 16747958"/>
              <a:gd name="connsiteY7" fmla="*/ 48127 h 2237874"/>
              <a:gd name="connsiteX8" fmla="*/ 6545179 w 16747958"/>
              <a:gd name="connsiteY8" fmla="*/ 144379 h 2237874"/>
              <a:gd name="connsiteX9" fmla="*/ 7146758 w 16747958"/>
              <a:gd name="connsiteY9" fmla="*/ 240632 h 2237874"/>
              <a:gd name="connsiteX10" fmla="*/ 7531769 w 16747958"/>
              <a:gd name="connsiteY10" fmla="*/ 336885 h 2237874"/>
              <a:gd name="connsiteX11" fmla="*/ 7676147 w 16747958"/>
              <a:gd name="connsiteY11" fmla="*/ 360948 h 2237874"/>
              <a:gd name="connsiteX12" fmla="*/ 8061158 w 16747958"/>
              <a:gd name="connsiteY12" fmla="*/ 457200 h 2237874"/>
              <a:gd name="connsiteX13" fmla="*/ 8253663 w 16747958"/>
              <a:gd name="connsiteY13" fmla="*/ 529390 h 2237874"/>
              <a:gd name="connsiteX14" fmla="*/ 8614611 w 16747958"/>
              <a:gd name="connsiteY14" fmla="*/ 649706 h 2237874"/>
              <a:gd name="connsiteX15" fmla="*/ 8831179 w 16747958"/>
              <a:gd name="connsiteY15" fmla="*/ 721895 h 2237874"/>
              <a:gd name="connsiteX16" fmla="*/ 8999621 w 16747958"/>
              <a:gd name="connsiteY16" fmla="*/ 794085 h 2237874"/>
              <a:gd name="connsiteX17" fmla="*/ 9288379 w 16747958"/>
              <a:gd name="connsiteY17" fmla="*/ 890337 h 2237874"/>
              <a:gd name="connsiteX18" fmla="*/ 9480884 w 16747958"/>
              <a:gd name="connsiteY18" fmla="*/ 986590 h 2237874"/>
              <a:gd name="connsiteX19" fmla="*/ 9769642 w 16747958"/>
              <a:gd name="connsiteY19" fmla="*/ 1130969 h 2237874"/>
              <a:gd name="connsiteX20" fmla="*/ 9938084 w 16747958"/>
              <a:gd name="connsiteY20" fmla="*/ 1179095 h 2237874"/>
              <a:gd name="connsiteX21" fmla="*/ 10539663 w 16747958"/>
              <a:gd name="connsiteY21" fmla="*/ 1419727 h 2237874"/>
              <a:gd name="connsiteX22" fmla="*/ 10852484 w 16747958"/>
              <a:gd name="connsiteY22" fmla="*/ 1515979 h 2237874"/>
              <a:gd name="connsiteX23" fmla="*/ 11165305 w 16747958"/>
              <a:gd name="connsiteY23" fmla="*/ 1636295 h 2237874"/>
              <a:gd name="connsiteX24" fmla="*/ 12729411 w 16747958"/>
              <a:gd name="connsiteY24" fmla="*/ 2021306 h 2237874"/>
              <a:gd name="connsiteX25" fmla="*/ 13090358 w 16747958"/>
              <a:gd name="connsiteY25" fmla="*/ 2093495 h 2237874"/>
              <a:gd name="connsiteX26" fmla="*/ 13306926 w 16747958"/>
              <a:gd name="connsiteY26" fmla="*/ 2117558 h 2237874"/>
              <a:gd name="connsiteX27" fmla="*/ 13980695 w 16747958"/>
              <a:gd name="connsiteY27" fmla="*/ 2213811 h 2237874"/>
              <a:gd name="connsiteX28" fmla="*/ 14461958 w 16747958"/>
              <a:gd name="connsiteY28" fmla="*/ 2237874 h 2237874"/>
              <a:gd name="connsiteX29" fmla="*/ 14702590 w 16747958"/>
              <a:gd name="connsiteY29" fmla="*/ 2213811 h 2237874"/>
              <a:gd name="connsiteX30" fmla="*/ 14991347 w 16747958"/>
              <a:gd name="connsiteY30" fmla="*/ 2165685 h 2237874"/>
              <a:gd name="connsiteX31" fmla="*/ 15207916 w 16747958"/>
              <a:gd name="connsiteY31" fmla="*/ 2069432 h 2237874"/>
              <a:gd name="connsiteX32" fmla="*/ 15400421 w 16747958"/>
              <a:gd name="connsiteY32" fmla="*/ 1949116 h 2237874"/>
              <a:gd name="connsiteX33" fmla="*/ 15641053 w 16747958"/>
              <a:gd name="connsiteY33" fmla="*/ 1804737 h 2237874"/>
              <a:gd name="connsiteX34" fmla="*/ 15761369 w 16747958"/>
              <a:gd name="connsiteY34" fmla="*/ 1756611 h 2237874"/>
              <a:gd name="connsiteX35" fmla="*/ 15881684 w 16747958"/>
              <a:gd name="connsiteY35" fmla="*/ 1636295 h 2237874"/>
              <a:gd name="connsiteX36" fmla="*/ 16170442 w 16747958"/>
              <a:gd name="connsiteY36" fmla="*/ 1371600 h 2237874"/>
              <a:gd name="connsiteX37" fmla="*/ 16290758 w 16747958"/>
              <a:gd name="connsiteY37" fmla="*/ 1203158 h 2237874"/>
              <a:gd name="connsiteX38" fmla="*/ 16483263 w 16747958"/>
              <a:gd name="connsiteY38" fmla="*/ 986590 h 2237874"/>
              <a:gd name="connsiteX39" fmla="*/ 16579516 w 16747958"/>
              <a:gd name="connsiteY39" fmla="*/ 842211 h 2237874"/>
              <a:gd name="connsiteX40" fmla="*/ 16627642 w 16747958"/>
              <a:gd name="connsiteY40" fmla="*/ 770022 h 2237874"/>
              <a:gd name="connsiteX41" fmla="*/ 16675769 w 16747958"/>
              <a:gd name="connsiteY41" fmla="*/ 673769 h 2237874"/>
              <a:gd name="connsiteX42" fmla="*/ 16723895 w 16747958"/>
              <a:gd name="connsiteY42" fmla="*/ 601579 h 2237874"/>
              <a:gd name="connsiteX43" fmla="*/ 16747958 w 16747958"/>
              <a:gd name="connsiteY43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3537284 w 16747958"/>
              <a:gd name="connsiteY4" fmla="*/ 48127 h 2237874"/>
              <a:gd name="connsiteX5" fmla="*/ 4307305 w 16747958"/>
              <a:gd name="connsiteY5" fmla="*/ 0 h 2237874"/>
              <a:gd name="connsiteX6" fmla="*/ 5895474 w 16747958"/>
              <a:gd name="connsiteY6" fmla="*/ 48127 h 2237874"/>
              <a:gd name="connsiteX7" fmla="*/ 6545179 w 16747958"/>
              <a:gd name="connsiteY7" fmla="*/ 144379 h 2237874"/>
              <a:gd name="connsiteX8" fmla="*/ 7146758 w 16747958"/>
              <a:gd name="connsiteY8" fmla="*/ 240632 h 2237874"/>
              <a:gd name="connsiteX9" fmla="*/ 7531769 w 16747958"/>
              <a:gd name="connsiteY9" fmla="*/ 336885 h 2237874"/>
              <a:gd name="connsiteX10" fmla="*/ 7676147 w 16747958"/>
              <a:gd name="connsiteY10" fmla="*/ 360948 h 2237874"/>
              <a:gd name="connsiteX11" fmla="*/ 8061158 w 16747958"/>
              <a:gd name="connsiteY11" fmla="*/ 457200 h 2237874"/>
              <a:gd name="connsiteX12" fmla="*/ 8253663 w 16747958"/>
              <a:gd name="connsiteY12" fmla="*/ 529390 h 2237874"/>
              <a:gd name="connsiteX13" fmla="*/ 8614611 w 16747958"/>
              <a:gd name="connsiteY13" fmla="*/ 649706 h 2237874"/>
              <a:gd name="connsiteX14" fmla="*/ 8831179 w 16747958"/>
              <a:gd name="connsiteY14" fmla="*/ 721895 h 2237874"/>
              <a:gd name="connsiteX15" fmla="*/ 8999621 w 16747958"/>
              <a:gd name="connsiteY15" fmla="*/ 794085 h 2237874"/>
              <a:gd name="connsiteX16" fmla="*/ 9288379 w 16747958"/>
              <a:gd name="connsiteY16" fmla="*/ 890337 h 2237874"/>
              <a:gd name="connsiteX17" fmla="*/ 9480884 w 16747958"/>
              <a:gd name="connsiteY17" fmla="*/ 986590 h 2237874"/>
              <a:gd name="connsiteX18" fmla="*/ 9769642 w 16747958"/>
              <a:gd name="connsiteY18" fmla="*/ 1130969 h 2237874"/>
              <a:gd name="connsiteX19" fmla="*/ 9938084 w 16747958"/>
              <a:gd name="connsiteY19" fmla="*/ 1179095 h 2237874"/>
              <a:gd name="connsiteX20" fmla="*/ 10539663 w 16747958"/>
              <a:gd name="connsiteY20" fmla="*/ 1419727 h 2237874"/>
              <a:gd name="connsiteX21" fmla="*/ 10852484 w 16747958"/>
              <a:gd name="connsiteY21" fmla="*/ 1515979 h 2237874"/>
              <a:gd name="connsiteX22" fmla="*/ 11165305 w 16747958"/>
              <a:gd name="connsiteY22" fmla="*/ 1636295 h 2237874"/>
              <a:gd name="connsiteX23" fmla="*/ 12729411 w 16747958"/>
              <a:gd name="connsiteY23" fmla="*/ 2021306 h 2237874"/>
              <a:gd name="connsiteX24" fmla="*/ 13090358 w 16747958"/>
              <a:gd name="connsiteY24" fmla="*/ 2093495 h 2237874"/>
              <a:gd name="connsiteX25" fmla="*/ 13306926 w 16747958"/>
              <a:gd name="connsiteY25" fmla="*/ 2117558 h 2237874"/>
              <a:gd name="connsiteX26" fmla="*/ 13980695 w 16747958"/>
              <a:gd name="connsiteY26" fmla="*/ 2213811 h 2237874"/>
              <a:gd name="connsiteX27" fmla="*/ 14461958 w 16747958"/>
              <a:gd name="connsiteY27" fmla="*/ 2237874 h 2237874"/>
              <a:gd name="connsiteX28" fmla="*/ 14702590 w 16747958"/>
              <a:gd name="connsiteY28" fmla="*/ 2213811 h 2237874"/>
              <a:gd name="connsiteX29" fmla="*/ 14991347 w 16747958"/>
              <a:gd name="connsiteY29" fmla="*/ 2165685 h 2237874"/>
              <a:gd name="connsiteX30" fmla="*/ 15207916 w 16747958"/>
              <a:gd name="connsiteY30" fmla="*/ 2069432 h 2237874"/>
              <a:gd name="connsiteX31" fmla="*/ 15400421 w 16747958"/>
              <a:gd name="connsiteY31" fmla="*/ 1949116 h 2237874"/>
              <a:gd name="connsiteX32" fmla="*/ 15641053 w 16747958"/>
              <a:gd name="connsiteY32" fmla="*/ 1804737 h 2237874"/>
              <a:gd name="connsiteX33" fmla="*/ 15761369 w 16747958"/>
              <a:gd name="connsiteY33" fmla="*/ 1756611 h 2237874"/>
              <a:gd name="connsiteX34" fmla="*/ 15881684 w 16747958"/>
              <a:gd name="connsiteY34" fmla="*/ 1636295 h 2237874"/>
              <a:gd name="connsiteX35" fmla="*/ 16170442 w 16747958"/>
              <a:gd name="connsiteY35" fmla="*/ 1371600 h 2237874"/>
              <a:gd name="connsiteX36" fmla="*/ 16290758 w 16747958"/>
              <a:gd name="connsiteY36" fmla="*/ 1203158 h 2237874"/>
              <a:gd name="connsiteX37" fmla="*/ 16483263 w 16747958"/>
              <a:gd name="connsiteY37" fmla="*/ 986590 h 2237874"/>
              <a:gd name="connsiteX38" fmla="*/ 16579516 w 16747958"/>
              <a:gd name="connsiteY38" fmla="*/ 842211 h 2237874"/>
              <a:gd name="connsiteX39" fmla="*/ 16627642 w 16747958"/>
              <a:gd name="connsiteY39" fmla="*/ 770022 h 2237874"/>
              <a:gd name="connsiteX40" fmla="*/ 16675769 w 16747958"/>
              <a:gd name="connsiteY40" fmla="*/ 673769 h 2237874"/>
              <a:gd name="connsiteX41" fmla="*/ 16723895 w 16747958"/>
              <a:gd name="connsiteY41" fmla="*/ 601579 h 2237874"/>
              <a:gd name="connsiteX42" fmla="*/ 16747958 w 16747958"/>
              <a:gd name="connsiteY42" fmla="*/ 529390 h 2237874"/>
              <a:gd name="connsiteX0" fmla="*/ 0 w 16747958"/>
              <a:gd name="connsiteY0" fmla="*/ 1512145 h 2209976"/>
              <a:gd name="connsiteX1" fmla="*/ 433137 w 16747958"/>
              <a:gd name="connsiteY1" fmla="*/ 982755 h 2209976"/>
              <a:gd name="connsiteX2" fmla="*/ 1179095 w 16747958"/>
              <a:gd name="connsiteY2" fmla="*/ 501492 h 2209976"/>
              <a:gd name="connsiteX3" fmla="*/ 2093495 w 16747958"/>
              <a:gd name="connsiteY3" fmla="*/ 236797 h 2209976"/>
              <a:gd name="connsiteX4" fmla="*/ 3537284 w 16747958"/>
              <a:gd name="connsiteY4" fmla="*/ 20229 h 2209976"/>
              <a:gd name="connsiteX5" fmla="*/ 5895474 w 16747958"/>
              <a:gd name="connsiteY5" fmla="*/ 20229 h 2209976"/>
              <a:gd name="connsiteX6" fmla="*/ 6545179 w 16747958"/>
              <a:gd name="connsiteY6" fmla="*/ 116481 h 2209976"/>
              <a:gd name="connsiteX7" fmla="*/ 7146758 w 16747958"/>
              <a:gd name="connsiteY7" fmla="*/ 212734 h 2209976"/>
              <a:gd name="connsiteX8" fmla="*/ 7531769 w 16747958"/>
              <a:gd name="connsiteY8" fmla="*/ 308987 h 2209976"/>
              <a:gd name="connsiteX9" fmla="*/ 7676147 w 16747958"/>
              <a:gd name="connsiteY9" fmla="*/ 333050 h 2209976"/>
              <a:gd name="connsiteX10" fmla="*/ 8061158 w 16747958"/>
              <a:gd name="connsiteY10" fmla="*/ 429302 h 2209976"/>
              <a:gd name="connsiteX11" fmla="*/ 8253663 w 16747958"/>
              <a:gd name="connsiteY11" fmla="*/ 501492 h 2209976"/>
              <a:gd name="connsiteX12" fmla="*/ 8614611 w 16747958"/>
              <a:gd name="connsiteY12" fmla="*/ 621808 h 2209976"/>
              <a:gd name="connsiteX13" fmla="*/ 8831179 w 16747958"/>
              <a:gd name="connsiteY13" fmla="*/ 693997 h 2209976"/>
              <a:gd name="connsiteX14" fmla="*/ 8999621 w 16747958"/>
              <a:gd name="connsiteY14" fmla="*/ 766187 h 2209976"/>
              <a:gd name="connsiteX15" fmla="*/ 9288379 w 16747958"/>
              <a:gd name="connsiteY15" fmla="*/ 862439 h 2209976"/>
              <a:gd name="connsiteX16" fmla="*/ 9480884 w 16747958"/>
              <a:gd name="connsiteY16" fmla="*/ 958692 h 2209976"/>
              <a:gd name="connsiteX17" fmla="*/ 9769642 w 16747958"/>
              <a:gd name="connsiteY17" fmla="*/ 1103071 h 2209976"/>
              <a:gd name="connsiteX18" fmla="*/ 9938084 w 16747958"/>
              <a:gd name="connsiteY18" fmla="*/ 1151197 h 2209976"/>
              <a:gd name="connsiteX19" fmla="*/ 10539663 w 16747958"/>
              <a:gd name="connsiteY19" fmla="*/ 1391829 h 2209976"/>
              <a:gd name="connsiteX20" fmla="*/ 10852484 w 16747958"/>
              <a:gd name="connsiteY20" fmla="*/ 1488081 h 2209976"/>
              <a:gd name="connsiteX21" fmla="*/ 11165305 w 16747958"/>
              <a:gd name="connsiteY21" fmla="*/ 1608397 h 2209976"/>
              <a:gd name="connsiteX22" fmla="*/ 12729411 w 16747958"/>
              <a:gd name="connsiteY22" fmla="*/ 1993408 h 2209976"/>
              <a:gd name="connsiteX23" fmla="*/ 13090358 w 16747958"/>
              <a:gd name="connsiteY23" fmla="*/ 2065597 h 2209976"/>
              <a:gd name="connsiteX24" fmla="*/ 13306926 w 16747958"/>
              <a:gd name="connsiteY24" fmla="*/ 2089660 h 2209976"/>
              <a:gd name="connsiteX25" fmla="*/ 13980695 w 16747958"/>
              <a:gd name="connsiteY25" fmla="*/ 2185913 h 2209976"/>
              <a:gd name="connsiteX26" fmla="*/ 14461958 w 16747958"/>
              <a:gd name="connsiteY26" fmla="*/ 2209976 h 2209976"/>
              <a:gd name="connsiteX27" fmla="*/ 14702590 w 16747958"/>
              <a:gd name="connsiteY27" fmla="*/ 2185913 h 2209976"/>
              <a:gd name="connsiteX28" fmla="*/ 14991347 w 16747958"/>
              <a:gd name="connsiteY28" fmla="*/ 2137787 h 2209976"/>
              <a:gd name="connsiteX29" fmla="*/ 15207916 w 16747958"/>
              <a:gd name="connsiteY29" fmla="*/ 2041534 h 2209976"/>
              <a:gd name="connsiteX30" fmla="*/ 15400421 w 16747958"/>
              <a:gd name="connsiteY30" fmla="*/ 1921218 h 2209976"/>
              <a:gd name="connsiteX31" fmla="*/ 15641053 w 16747958"/>
              <a:gd name="connsiteY31" fmla="*/ 1776839 h 2209976"/>
              <a:gd name="connsiteX32" fmla="*/ 15761369 w 16747958"/>
              <a:gd name="connsiteY32" fmla="*/ 1728713 h 2209976"/>
              <a:gd name="connsiteX33" fmla="*/ 15881684 w 16747958"/>
              <a:gd name="connsiteY33" fmla="*/ 1608397 h 2209976"/>
              <a:gd name="connsiteX34" fmla="*/ 16170442 w 16747958"/>
              <a:gd name="connsiteY34" fmla="*/ 1343702 h 2209976"/>
              <a:gd name="connsiteX35" fmla="*/ 16290758 w 16747958"/>
              <a:gd name="connsiteY35" fmla="*/ 1175260 h 2209976"/>
              <a:gd name="connsiteX36" fmla="*/ 16483263 w 16747958"/>
              <a:gd name="connsiteY36" fmla="*/ 958692 h 2209976"/>
              <a:gd name="connsiteX37" fmla="*/ 16579516 w 16747958"/>
              <a:gd name="connsiteY37" fmla="*/ 814313 h 2209976"/>
              <a:gd name="connsiteX38" fmla="*/ 16627642 w 16747958"/>
              <a:gd name="connsiteY38" fmla="*/ 742124 h 2209976"/>
              <a:gd name="connsiteX39" fmla="*/ 16675769 w 16747958"/>
              <a:gd name="connsiteY39" fmla="*/ 645871 h 2209976"/>
              <a:gd name="connsiteX40" fmla="*/ 16723895 w 16747958"/>
              <a:gd name="connsiteY40" fmla="*/ 573681 h 2209976"/>
              <a:gd name="connsiteX41" fmla="*/ 16747958 w 16747958"/>
              <a:gd name="connsiteY41" fmla="*/ 501492 h 220997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531769 w 16747958"/>
              <a:gd name="connsiteY7" fmla="*/ 314347 h 2215336"/>
              <a:gd name="connsiteX8" fmla="*/ 7676147 w 16747958"/>
              <a:gd name="connsiteY8" fmla="*/ 338410 h 2215336"/>
              <a:gd name="connsiteX9" fmla="*/ 8061158 w 16747958"/>
              <a:gd name="connsiteY9" fmla="*/ 434662 h 2215336"/>
              <a:gd name="connsiteX10" fmla="*/ 8253663 w 16747958"/>
              <a:gd name="connsiteY10" fmla="*/ 506852 h 2215336"/>
              <a:gd name="connsiteX11" fmla="*/ 8614611 w 16747958"/>
              <a:gd name="connsiteY11" fmla="*/ 627168 h 2215336"/>
              <a:gd name="connsiteX12" fmla="*/ 8831179 w 16747958"/>
              <a:gd name="connsiteY12" fmla="*/ 699357 h 2215336"/>
              <a:gd name="connsiteX13" fmla="*/ 8999621 w 16747958"/>
              <a:gd name="connsiteY13" fmla="*/ 771547 h 2215336"/>
              <a:gd name="connsiteX14" fmla="*/ 9288379 w 16747958"/>
              <a:gd name="connsiteY14" fmla="*/ 867799 h 2215336"/>
              <a:gd name="connsiteX15" fmla="*/ 9480884 w 16747958"/>
              <a:gd name="connsiteY15" fmla="*/ 964052 h 2215336"/>
              <a:gd name="connsiteX16" fmla="*/ 9769642 w 16747958"/>
              <a:gd name="connsiteY16" fmla="*/ 1108431 h 2215336"/>
              <a:gd name="connsiteX17" fmla="*/ 9938084 w 16747958"/>
              <a:gd name="connsiteY17" fmla="*/ 1156557 h 2215336"/>
              <a:gd name="connsiteX18" fmla="*/ 10539663 w 16747958"/>
              <a:gd name="connsiteY18" fmla="*/ 1397189 h 2215336"/>
              <a:gd name="connsiteX19" fmla="*/ 10852484 w 16747958"/>
              <a:gd name="connsiteY19" fmla="*/ 1493441 h 2215336"/>
              <a:gd name="connsiteX20" fmla="*/ 11165305 w 16747958"/>
              <a:gd name="connsiteY20" fmla="*/ 1613757 h 2215336"/>
              <a:gd name="connsiteX21" fmla="*/ 12729411 w 16747958"/>
              <a:gd name="connsiteY21" fmla="*/ 1998768 h 2215336"/>
              <a:gd name="connsiteX22" fmla="*/ 13090358 w 16747958"/>
              <a:gd name="connsiteY22" fmla="*/ 2070957 h 2215336"/>
              <a:gd name="connsiteX23" fmla="*/ 13306926 w 16747958"/>
              <a:gd name="connsiteY23" fmla="*/ 2095020 h 2215336"/>
              <a:gd name="connsiteX24" fmla="*/ 13980695 w 16747958"/>
              <a:gd name="connsiteY24" fmla="*/ 2191273 h 2215336"/>
              <a:gd name="connsiteX25" fmla="*/ 14461958 w 16747958"/>
              <a:gd name="connsiteY25" fmla="*/ 2215336 h 2215336"/>
              <a:gd name="connsiteX26" fmla="*/ 14702590 w 16747958"/>
              <a:gd name="connsiteY26" fmla="*/ 2191273 h 2215336"/>
              <a:gd name="connsiteX27" fmla="*/ 14991347 w 16747958"/>
              <a:gd name="connsiteY27" fmla="*/ 2143147 h 2215336"/>
              <a:gd name="connsiteX28" fmla="*/ 15207916 w 16747958"/>
              <a:gd name="connsiteY28" fmla="*/ 2046894 h 2215336"/>
              <a:gd name="connsiteX29" fmla="*/ 15400421 w 16747958"/>
              <a:gd name="connsiteY29" fmla="*/ 1926578 h 2215336"/>
              <a:gd name="connsiteX30" fmla="*/ 15641053 w 16747958"/>
              <a:gd name="connsiteY30" fmla="*/ 1782199 h 2215336"/>
              <a:gd name="connsiteX31" fmla="*/ 15761369 w 16747958"/>
              <a:gd name="connsiteY31" fmla="*/ 1734073 h 2215336"/>
              <a:gd name="connsiteX32" fmla="*/ 15881684 w 16747958"/>
              <a:gd name="connsiteY32" fmla="*/ 1613757 h 2215336"/>
              <a:gd name="connsiteX33" fmla="*/ 16170442 w 16747958"/>
              <a:gd name="connsiteY33" fmla="*/ 1349062 h 2215336"/>
              <a:gd name="connsiteX34" fmla="*/ 16290758 w 16747958"/>
              <a:gd name="connsiteY34" fmla="*/ 1180620 h 2215336"/>
              <a:gd name="connsiteX35" fmla="*/ 16483263 w 16747958"/>
              <a:gd name="connsiteY35" fmla="*/ 964052 h 2215336"/>
              <a:gd name="connsiteX36" fmla="*/ 16579516 w 16747958"/>
              <a:gd name="connsiteY36" fmla="*/ 819673 h 2215336"/>
              <a:gd name="connsiteX37" fmla="*/ 16627642 w 16747958"/>
              <a:gd name="connsiteY37" fmla="*/ 747484 h 2215336"/>
              <a:gd name="connsiteX38" fmla="*/ 16675769 w 16747958"/>
              <a:gd name="connsiteY38" fmla="*/ 651231 h 2215336"/>
              <a:gd name="connsiteX39" fmla="*/ 16723895 w 16747958"/>
              <a:gd name="connsiteY39" fmla="*/ 579041 h 2215336"/>
              <a:gd name="connsiteX40" fmla="*/ 16747958 w 16747958"/>
              <a:gd name="connsiteY4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676147 w 16747958"/>
              <a:gd name="connsiteY7" fmla="*/ 338410 h 2215336"/>
              <a:gd name="connsiteX8" fmla="*/ 8061158 w 16747958"/>
              <a:gd name="connsiteY8" fmla="*/ 434662 h 2215336"/>
              <a:gd name="connsiteX9" fmla="*/ 8253663 w 16747958"/>
              <a:gd name="connsiteY9" fmla="*/ 506852 h 2215336"/>
              <a:gd name="connsiteX10" fmla="*/ 8614611 w 16747958"/>
              <a:gd name="connsiteY10" fmla="*/ 627168 h 2215336"/>
              <a:gd name="connsiteX11" fmla="*/ 8831179 w 16747958"/>
              <a:gd name="connsiteY11" fmla="*/ 699357 h 2215336"/>
              <a:gd name="connsiteX12" fmla="*/ 8999621 w 16747958"/>
              <a:gd name="connsiteY12" fmla="*/ 771547 h 2215336"/>
              <a:gd name="connsiteX13" fmla="*/ 9288379 w 16747958"/>
              <a:gd name="connsiteY13" fmla="*/ 867799 h 2215336"/>
              <a:gd name="connsiteX14" fmla="*/ 9480884 w 16747958"/>
              <a:gd name="connsiteY14" fmla="*/ 964052 h 2215336"/>
              <a:gd name="connsiteX15" fmla="*/ 9769642 w 16747958"/>
              <a:gd name="connsiteY15" fmla="*/ 1108431 h 2215336"/>
              <a:gd name="connsiteX16" fmla="*/ 9938084 w 16747958"/>
              <a:gd name="connsiteY16" fmla="*/ 1156557 h 2215336"/>
              <a:gd name="connsiteX17" fmla="*/ 10539663 w 16747958"/>
              <a:gd name="connsiteY17" fmla="*/ 1397189 h 2215336"/>
              <a:gd name="connsiteX18" fmla="*/ 10852484 w 16747958"/>
              <a:gd name="connsiteY18" fmla="*/ 1493441 h 2215336"/>
              <a:gd name="connsiteX19" fmla="*/ 11165305 w 16747958"/>
              <a:gd name="connsiteY19" fmla="*/ 1613757 h 2215336"/>
              <a:gd name="connsiteX20" fmla="*/ 12729411 w 16747958"/>
              <a:gd name="connsiteY20" fmla="*/ 1998768 h 2215336"/>
              <a:gd name="connsiteX21" fmla="*/ 13090358 w 16747958"/>
              <a:gd name="connsiteY21" fmla="*/ 2070957 h 2215336"/>
              <a:gd name="connsiteX22" fmla="*/ 13306926 w 16747958"/>
              <a:gd name="connsiteY22" fmla="*/ 2095020 h 2215336"/>
              <a:gd name="connsiteX23" fmla="*/ 13980695 w 16747958"/>
              <a:gd name="connsiteY23" fmla="*/ 2191273 h 2215336"/>
              <a:gd name="connsiteX24" fmla="*/ 14461958 w 16747958"/>
              <a:gd name="connsiteY24" fmla="*/ 2215336 h 2215336"/>
              <a:gd name="connsiteX25" fmla="*/ 14702590 w 16747958"/>
              <a:gd name="connsiteY25" fmla="*/ 2191273 h 2215336"/>
              <a:gd name="connsiteX26" fmla="*/ 14991347 w 16747958"/>
              <a:gd name="connsiteY26" fmla="*/ 2143147 h 2215336"/>
              <a:gd name="connsiteX27" fmla="*/ 15207916 w 16747958"/>
              <a:gd name="connsiteY27" fmla="*/ 2046894 h 2215336"/>
              <a:gd name="connsiteX28" fmla="*/ 15400421 w 16747958"/>
              <a:gd name="connsiteY28" fmla="*/ 1926578 h 2215336"/>
              <a:gd name="connsiteX29" fmla="*/ 15641053 w 16747958"/>
              <a:gd name="connsiteY29" fmla="*/ 1782199 h 2215336"/>
              <a:gd name="connsiteX30" fmla="*/ 15761369 w 16747958"/>
              <a:gd name="connsiteY30" fmla="*/ 1734073 h 2215336"/>
              <a:gd name="connsiteX31" fmla="*/ 15881684 w 16747958"/>
              <a:gd name="connsiteY31" fmla="*/ 1613757 h 2215336"/>
              <a:gd name="connsiteX32" fmla="*/ 16170442 w 16747958"/>
              <a:gd name="connsiteY32" fmla="*/ 1349062 h 2215336"/>
              <a:gd name="connsiteX33" fmla="*/ 16290758 w 16747958"/>
              <a:gd name="connsiteY33" fmla="*/ 1180620 h 2215336"/>
              <a:gd name="connsiteX34" fmla="*/ 16483263 w 16747958"/>
              <a:gd name="connsiteY34" fmla="*/ 964052 h 2215336"/>
              <a:gd name="connsiteX35" fmla="*/ 16579516 w 16747958"/>
              <a:gd name="connsiteY35" fmla="*/ 819673 h 2215336"/>
              <a:gd name="connsiteX36" fmla="*/ 16627642 w 16747958"/>
              <a:gd name="connsiteY36" fmla="*/ 747484 h 2215336"/>
              <a:gd name="connsiteX37" fmla="*/ 16675769 w 16747958"/>
              <a:gd name="connsiteY37" fmla="*/ 651231 h 2215336"/>
              <a:gd name="connsiteX38" fmla="*/ 16723895 w 16747958"/>
              <a:gd name="connsiteY38" fmla="*/ 579041 h 2215336"/>
              <a:gd name="connsiteX39" fmla="*/ 16747958 w 16747958"/>
              <a:gd name="connsiteY3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831179 w 16747958"/>
              <a:gd name="connsiteY10" fmla="*/ 699357 h 2215336"/>
              <a:gd name="connsiteX11" fmla="*/ 8999621 w 16747958"/>
              <a:gd name="connsiteY11" fmla="*/ 771547 h 2215336"/>
              <a:gd name="connsiteX12" fmla="*/ 9288379 w 16747958"/>
              <a:gd name="connsiteY12" fmla="*/ 867799 h 2215336"/>
              <a:gd name="connsiteX13" fmla="*/ 9480884 w 16747958"/>
              <a:gd name="connsiteY13" fmla="*/ 964052 h 2215336"/>
              <a:gd name="connsiteX14" fmla="*/ 9769642 w 16747958"/>
              <a:gd name="connsiteY14" fmla="*/ 1108431 h 2215336"/>
              <a:gd name="connsiteX15" fmla="*/ 9938084 w 16747958"/>
              <a:gd name="connsiteY15" fmla="*/ 1156557 h 2215336"/>
              <a:gd name="connsiteX16" fmla="*/ 10539663 w 16747958"/>
              <a:gd name="connsiteY16" fmla="*/ 1397189 h 2215336"/>
              <a:gd name="connsiteX17" fmla="*/ 10852484 w 16747958"/>
              <a:gd name="connsiteY17" fmla="*/ 1493441 h 2215336"/>
              <a:gd name="connsiteX18" fmla="*/ 11165305 w 16747958"/>
              <a:gd name="connsiteY18" fmla="*/ 1613757 h 2215336"/>
              <a:gd name="connsiteX19" fmla="*/ 12729411 w 16747958"/>
              <a:gd name="connsiteY19" fmla="*/ 1998768 h 2215336"/>
              <a:gd name="connsiteX20" fmla="*/ 13090358 w 16747958"/>
              <a:gd name="connsiteY20" fmla="*/ 2070957 h 2215336"/>
              <a:gd name="connsiteX21" fmla="*/ 13306926 w 16747958"/>
              <a:gd name="connsiteY21" fmla="*/ 2095020 h 2215336"/>
              <a:gd name="connsiteX22" fmla="*/ 13980695 w 16747958"/>
              <a:gd name="connsiteY22" fmla="*/ 2191273 h 2215336"/>
              <a:gd name="connsiteX23" fmla="*/ 14461958 w 16747958"/>
              <a:gd name="connsiteY23" fmla="*/ 2215336 h 2215336"/>
              <a:gd name="connsiteX24" fmla="*/ 14702590 w 16747958"/>
              <a:gd name="connsiteY24" fmla="*/ 2191273 h 2215336"/>
              <a:gd name="connsiteX25" fmla="*/ 14991347 w 16747958"/>
              <a:gd name="connsiteY25" fmla="*/ 2143147 h 2215336"/>
              <a:gd name="connsiteX26" fmla="*/ 15207916 w 16747958"/>
              <a:gd name="connsiteY26" fmla="*/ 2046894 h 2215336"/>
              <a:gd name="connsiteX27" fmla="*/ 15400421 w 16747958"/>
              <a:gd name="connsiteY27" fmla="*/ 1926578 h 2215336"/>
              <a:gd name="connsiteX28" fmla="*/ 15641053 w 16747958"/>
              <a:gd name="connsiteY28" fmla="*/ 1782199 h 2215336"/>
              <a:gd name="connsiteX29" fmla="*/ 15761369 w 16747958"/>
              <a:gd name="connsiteY29" fmla="*/ 1734073 h 2215336"/>
              <a:gd name="connsiteX30" fmla="*/ 15881684 w 16747958"/>
              <a:gd name="connsiteY30" fmla="*/ 1613757 h 2215336"/>
              <a:gd name="connsiteX31" fmla="*/ 16170442 w 16747958"/>
              <a:gd name="connsiteY31" fmla="*/ 1349062 h 2215336"/>
              <a:gd name="connsiteX32" fmla="*/ 16290758 w 16747958"/>
              <a:gd name="connsiteY32" fmla="*/ 1180620 h 2215336"/>
              <a:gd name="connsiteX33" fmla="*/ 16483263 w 16747958"/>
              <a:gd name="connsiteY33" fmla="*/ 964052 h 2215336"/>
              <a:gd name="connsiteX34" fmla="*/ 16579516 w 16747958"/>
              <a:gd name="connsiteY34" fmla="*/ 819673 h 2215336"/>
              <a:gd name="connsiteX35" fmla="*/ 16627642 w 16747958"/>
              <a:gd name="connsiteY35" fmla="*/ 747484 h 2215336"/>
              <a:gd name="connsiteX36" fmla="*/ 16675769 w 16747958"/>
              <a:gd name="connsiteY36" fmla="*/ 651231 h 2215336"/>
              <a:gd name="connsiteX37" fmla="*/ 16723895 w 16747958"/>
              <a:gd name="connsiteY37" fmla="*/ 579041 h 2215336"/>
              <a:gd name="connsiteX38" fmla="*/ 16747958 w 16747958"/>
              <a:gd name="connsiteY3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999621 w 16747958"/>
              <a:gd name="connsiteY10" fmla="*/ 771547 h 2215336"/>
              <a:gd name="connsiteX11" fmla="*/ 9288379 w 16747958"/>
              <a:gd name="connsiteY11" fmla="*/ 867799 h 2215336"/>
              <a:gd name="connsiteX12" fmla="*/ 9480884 w 16747958"/>
              <a:gd name="connsiteY12" fmla="*/ 964052 h 2215336"/>
              <a:gd name="connsiteX13" fmla="*/ 9769642 w 16747958"/>
              <a:gd name="connsiteY13" fmla="*/ 1108431 h 2215336"/>
              <a:gd name="connsiteX14" fmla="*/ 9938084 w 16747958"/>
              <a:gd name="connsiteY14" fmla="*/ 1156557 h 2215336"/>
              <a:gd name="connsiteX15" fmla="*/ 10539663 w 16747958"/>
              <a:gd name="connsiteY15" fmla="*/ 1397189 h 2215336"/>
              <a:gd name="connsiteX16" fmla="*/ 10852484 w 16747958"/>
              <a:gd name="connsiteY16" fmla="*/ 1493441 h 2215336"/>
              <a:gd name="connsiteX17" fmla="*/ 11165305 w 16747958"/>
              <a:gd name="connsiteY17" fmla="*/ 1613757 h 2215336"/>
              <a:gd name="connsiteX18" fmla="*/ 12729411 w 16747958"/>
              <a:gd name="connsiteY18" fmla="*/ 1998768 h 2215336"/>
              <a:gd name="connsiteX19" fmla="*/ 13090358 w 16747958"/>
              <a:gd name="connsiteY19" fmla="*/ 2070957 h 2215336"/>
              <a:gd name="connsiteX20" fmla="*/ 13306926 w 16747958"/>
              <a:gd name="connsiteY20" fmla="*/ 2095020 h 2215336"/>
              <a:gd name="connsiteX21" fmla="*/ 13980695 w 16747958"/>
              <a:gd name="connsiteY21" fmla="*/ 2191273 h 2215336"/>
              <a:gd name="connsiteX22" fmla="*/ 14461958 w 16747958"/>
              <a:gd name="connsiteY22" fmla="*/ 2215336 h 2215336"/>
              <a:gd name="connsiteX23" fmla="*/ 14702590 w 16747958"/>
              <a:gd name="connsiteY23" fmla="*/ 2191273 h 2215336"/>
              <a:gd name="connsiteX24" fmla="*/ 14991347 w 16747958"/>
              <a:gd name="connsiteY24" fmla="*/ 2143147 h 2215336"/>
              <a:gd name="connsiteX25" fmla="*/ 15207916 w 16747958"/>
              <a:gd name="connsiteY25" fmla="*/ 2046894 h 2215336"/>
              <a:gd name="connsiteX26" fmla="*/ 15400421 w 16747958"/>
              <a:gd name="connsiteY26" fmla="*/ 1926578 h 2215336"/>
              <a:gd name="connsiteX27" fmla="*/ 15641053 w 16747958"/>
              <a:gd name="connsiteY27" fmla="*/ 1782199 h 2215336"/>
              <a:gd name="connsiteX28" fmla="*/ 15761369 w 16747958"/>
              <a:gd name="connsiteY28" fmla="*/ 1734073 h 2215336"/>
              <a:gd name="connsiteX29" fmla="*/ 15881684 w 16747958"/>
              <a:gd name="connsiteY29" fmla="*/ 1613757 h 2215336"/>
              <a:gd name="connsiteX30" fmla="*/ 16170442 w 16747958"/>
              <a:gd name="connsiteY30" fmla="*/ 1349062 h 2215336"/>
              <a:gd name="connsiteX31" fmla="*/ 16290758 w 16747958"/>
              <a:gd name="connsiteY31" fmla="*/ 1180620 h 2215336"/>
              <a:gd name="connsiteX32" fmla="*/ 16483263 w 16747958"/>
              <a:gd name="connsiteY32" fmla="*/ 964052 h 2215336"/>
              <a:gd name="connsiteX33" fmla="*/ 16579516 w 16747958"/>
              <a:gd name="connsiteY33" fmla="*/ 819673 h 2215336"/>
              <a:gd name="connsiteX34" fmla="*/ 16627642 w 16747958"/>
              <a:gd name="connsiteY34" fmla="*/ 747484 h 2215336"/>
              <a:gd name="connsiteX35" fmla="*/ 16675769 w 16747958"/>
              <a:gd name="connsiteY35" fmla="*/ 651231 h 2215336"/>
              <a:gd name="connsiteX36" fmla="*/ 16723895 w 16747958"/>
              <a:gd name="connsiteY36" fmla="*/ 579041 h 2215336"/>
              <a:gd name="connsiteX37" fmla="*/ 16747958 w 16747958"/>
              <a:gd name="connsiteY3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480884 w 16747958"/>
              <a:gd name="connsiteY11" fmla="*/ 964052 h 2215336"/>
              <a:gd name="connsiteX12" fmla="*/ 9769642 w 16747958"/>
              <a:gd name="connsiteY12" fmla="*/ 1108431 h 2215336"/>
              <a:gd name="connsiteX13" fmla="*/ 9938084 w 16747958"/>
              <a:gd name="connsiteY13" fmla="*/ 1156557 h 2215336"/>
              <a:gd name="connsiteX14" fmla="*/ 10539663 w 16747958"/>
              <a:gd name="connsiteY14" fmla="*/ 1397189 h 2215336"/>
              <a:gd name="connsiteX15" fmla="*/ 10852484 w 16747958"/>
              <a:gd name="connsiteY15" fmla="*/ 1493441 h 2215336"/>
              <a:gd name="connsiteX16" fmla="*/ 11165305 w 16747958"/>
              <a:gd name="connsiteY16" fmla="*/ 1613757 h 2215336"/>
              <a:gd name="connsiteX17" fmla="*/ 12729411 w 16747958"/>
              <a:gd name="connsiteY17" fmla="*/ 1998768 h 2215336"/>
              <a:gd name="connsiteX18" fmla="*/ 13090358 w 16747958"/>
              <a:gd name="connsiteY18" fmla="*/ 2070957 h 2215336"/>
              <a:gd name="connsiteX19" fmla="*/ 13306926 w 16747958"/>
              <a:gd name="connsiteY19" fmla="*/ 2095020 h 2215336"/>
              <a:gd name="connsiteX20" fmla="*/ 13980695 w 16747958"/>
              <a:gd name="connsiteY20" fmla="*/ 2191273 h 2215336"/>
              <a:gd name="connsiteX21" fmla="*/ 14461958 w 16747958"/>
              <a:gd name="connsiteY21" fmla="*/ 2215336 h 2215336"/>
              <a:gd name="connsiteX22" fmla="*/ 14702590 w 16747958"/>
              <a:gd name="connsiteY22" fmla="*/ 2191273 h 2215336"/>
              <a:gd name="connsiteX23" fmla="*/ 14991347 w 16747958"/>
              <a:gd name="connsiteY23" fmla="*/ 2143147 h 2215336"/>
              <a:gd name="connsiteX24" fmla="*/ 15207916 w 16747958"/>
              <a:gd name="connsiteY24" fmla="*/ 2046894 h 2215336"/>
              <a:gd name="connsiteX25" fmla="*/ 15400421 w 16747958"/>
              <a:gd name="connsiteY25" fmla="*/ 1926578 h 2215336"/>
              <a:gd name="connsiteX26" fmla="*/ 15641053 w 16747958"/>
              <a:gd name="connsiteY26" fmla="*/ 1782199 h 2215336"/>
              <a:gd name="connsiteX27" fmla="*/ 15761369 w 16747958"/>
              <a:gd name="connsiteY27" fmla="*/ 1734073 h 2215336"/>
              <a:gd name="connsiteX28" fmla="*/ 15881684 w 16747958"/>
              <a:gd name="connsiteY28" fmla="*/ 1613757 h 2215336"/>
              <a:gd name="connsiteX29" fmla="*/ 16170442 w 16747958"/>
              <a:gd name="connsiteY29" fmla="*/ 1349062 h 2215336"/>
              <a:gd name="connsiteX30" fmla="*/ 16290758 w 16747958"/>
              <a:gd name="connsiteY30" fmla="*/ 1180620 h 2215336"/>
              <a:gd name="connsiteX31" fmla="*/ 16483263 w 16747958"/>
              <a:gd name="connsiteY31" fmla="*/ 964052 h 2215336"/>
              <a:gd name="connsiteX32" fmla="*/ 16579516 w 16747958"/>
              <a:gd name="connsiteY32" fmla="*/ 819673 h 2215336"/>
              <a:gd name="connsiteX33" fmla="*/ 16627642 w 16747958"/>
              <a:gd name="connsiteY33" fmla="*/ 747484 h 2215336"/>
              <a:gd name="connsiteX34" fmla="*/ 16675769 w 16747958"/>
              <a:gd name="connsiteY34" fmla="*/ 651231 h 2215336"/>
              <a:gd name="connsiteX35" fmla="*/ 16723895 w 16747958"/>
              <a:gd name="connsiteY35" fmla="*/ 579041 h 2215336"/>
              <a:gd name="connsiteX36" fmla="*/ 16747958 w 16747958"/>
              <a:gd name="connsiteY3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769642 w 16747958"/>
              <a:gd name="connsiteY11" fmla="*/ 1108431 h 2215336"/>
              <a:gd name="connsiteX12" fmla="*/ 9938084 w 16747958"/>
              <a:gd name="connsiteY12" fmla="*/ 1156557 h 2215336"/>
              <a:gd name="connsiteX13" fmla="*/ 10539663 w 16747958"/>
              <a:gd name="connsiteY13" fmla="*/ 1397189 h 2215336"/>
              <a:gd name="connsiteX14" fmla="*/ 10852484 w 16747958"/>
              <a:gd name="connsiteY14" fmla="*/ 1493441 h 2215336"/>
              <a:gd name="connsiteX15" fmla="*/ 11165305 w 16747958"/>
              <a:gd name="connsiteY15" fmla="*/ 1613757 h 2215336"/>
              <a:gd name="connsiteX16" fmla="*/ 12729411 w 16747958"/>
              <a:gd name="connsiteY16" fmla="*/ 1998768 h 2215336"/>
              <a:gd name="connsiteX17" fmla="*/ 13090358 w 16747958"/>
              <a:gd name="connsiteY17" fmla="*/ 2070957 h 2215336"/>
              <a:gd name="connsiteX18" fmla="*/ 13306926 w 16747958"/>
              <a:gd name="connsiteY18" fmla="*/ 2095020 h 2215336"/>
              <a:gd name="connsiteX19" fmla="*/ 13980695 w 16747958"/>
              <a:gd name="connsiteY19" fmla="*/ 2191273 h 2215336"/>
              <a:gd name="connsiteX20" fmla="*/ 14461958 w 16747958"/>
              <a:gd name="connsiteY20" fmla="*/ 2215336 h 2215336"/>
              <a:gd name="connsiteX21" fmla="*/ 14702590 w 16747958"/>
              <a:gd name="connsiteY21" fmla="*/ 2191273 h 2215336"/>
              <a:gd name="connsiteX22" fmla="*/ 14991347 w 16747958"/>
              <a:gd name="connsiteY22" fmla="*/ 2143147 h 2215336"/>
              <a:gd name="connsiteX23" fmla="*/ 15207916 w 16747958"/>
              <a:gd name="connsiteY23" fmla="*/ 2046894 h 2215336"/>
              <a:gd name="connsiteX24" fmla="*/ 15400421 w 16747958"/>
              <a:gd name="connsiteY24" fmla="*/ 1926578 h 2215336"/>
              <a:gd name="connsiteX25" fmla="*/ 15641053 w 16747958"/>
              <a:gd name="connsiteY25" fmla="*/ 1782199 h 2215336"/>
              <a:gd name="connsiteX26" fmla="*/ 15761369 w 16747958"/>
              <a:gd name="connsiteY26" fmla="*/ 1734073 h 2215336"/>
              <a:gd name="connsiteX27" fmla="*/ 15881684 w 16747958"/>
              <a:gd name="connsiteY27" fmla="*/ 1613757 h 2215336"/>
              <a:gd name="connsiteX28" fmla="*/ 16170442 w 16747958"/>
              <a:gd name="connsiteY28" fmla="*/ 1349062 h 2215336"/>
              <a:gd name="connsiteX29" fmla="*/ 16290758 w 16747958"/>
              <a:gd name="connsiteY29" fmla="*/ 1180620 h 2215336"/>
              <a:gd name="connsiteX30" fmla="*/ 16483263 w 16747958"/>
              <a:gd name="connsiteY30" fmla="*/ 964052 h 2215336"/>
              <a:gd name="connsiteX31" fmla="*/ 16579516 w 16747958"/>
              <a:gd name="connsiteY31" fmla="*/ 819673 h 2215336"/>
              <a:gd name="connsiteX32" fmla="*/ 16627642 w 16747958"/>
              <a:gd name="connsiteY32" fmla="*/ 747484 h 2215336"/>
              <a:gd name="connsiteX33" fmla="*/ 16675769 w 16747958"/>
              <a:gd name="connsiteY33" fmla="*/ 651231 h 2215336"/>
              <a:gd name="connsiteX34" fmla="*/ 16723895 w 16747958"/>
              <a:gd name="connsiteY34" fmla="*/ 579041 h 2215336"/>
              <a:gd name="connsiteX35" fmla="*/ 16747958 w 16747958"/>
              <a:gd name="connsiteY3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0852484 w 16747958"/>
              <a:gd name="connsiteY13" fmla="*/ 1493441 h 2215336"/>
              <a:gd name="connsiteX14" fmla="*/ 11165305 w 16747958"/>
              <a:gd name="connsiteY14" fmla="*/ 1613757 h 2215336"/>
              <a:gd name="connsiteX15" fmla="*/ 12729411 w 16747958"/>
              <a:gd name="connsiteY15" fmla="*/ 1998768 h 2215336"/>
              <a:gd name="connsiteX16" fmla="*/ 13090358 w 16747958"/>
              <a:gd name="connsiteY16" fmla="*/ 2070957 h 2215336"/>
              <a:gd name="connsiteX17" fmla="*/ 13306926 w 16747958"/>
              <a:gd name="connsiteY17" fmla="*/ 2095020 h 2215336"/>
              <a:gd name="connsiteX18" fmla="*/ 13980695 w 16747958"/>
              <a:gd name="connsiteY18" fmla="*/ 2191273 h 2215336"/>
              <a:gd name="connsiteX19" fmla="*/ 14461958 w 16747958"/>
              <a:gd name="connsiteY19" fmla="*/ 2215336 h 2215336"/>
              <a:gd name="connsiteX20" fmla="*/ 14702590 w 16747958"/>
              <a:gd name="connsiteY20" fmla="*/ 2191273 h 2215336"/>
              <a:gd name="connsiteX21" fmla="*/ 14991347 w 16747958"/>
              <a:gd name="connsiteY21" fmla="*/ 2143147 h 2215336"/>
              <a:gd name="connsiteX22" fmla="*/ 15207916 w 16747958"/>
              <a:gd name="connsiteY22" fmla="*/ 2046894 h 2215336"/>
              <a:gd name="connsiteX23" fmla="*/ 15400421 w 16747958"/>
              <a:gd name="connsiteY23" fmla="*/ 1926578 h 2215336"/>
              <a:gd name="connsiteX24" fmla="*/ 15641053 w 16747958"/>
              <a:gd name="connsiteY24" fmla="*/ 1782199 h 2215336"/>
              <a:gd name="connsiteX25" fmla="*/ 15761369 w 16747958"/>
              <a:gd name="connsiteY25" fmla="*/ 1734073 h 2215336"/>
              <a:gd name="connsiteX26" fmla="*/ 15881684 w 16747958"/>
              <a:gd name="connsiteY26" fmla="*/ 1613757 h 2215336"/>
              <a:gd name="connsiteX27" fmla="*/ 16170442 w 16747958"/>
              <a:gd name="connsiteY27" fmla="*/ 1349062 h 2215336"/>
              <a:gd name="connsiteX28" fmla="*/ 16290758 w 16747958"/>
              <a:gd name="connsiteY28" fmla="*/ 1180620 h 2215336"/>
              <a:gd name="connsiteX29" fmla="*/ 16483263 w 16747958"/>
              <a:gd name="connsiteY29" fmla="*/ 964052 h 2215336"/>
              <a:gd name="connsiteX30" fmla="*/ 16579516 w 16747958"/>
              <a:gd name="connsiteY30" fmla="*/ 819673 h 2215336"/>
              <a:gd name="connsiteX31" fmla="*/ 16627642 w 16747958"/>
              <a:gd name="connsiteY31" fmla="*/ 747484 h 2215336"/>
              <a:gd name="connsiteX32" fmla="*/ 16675769 w 16747958"/>
              <a:gd name="connsiteY32" fmla="*/ 651231 h 2215336"/>
              <a:gd name="connsiteX33" fmla="*/ 16723895 w 16747958"/>
              <a:gd name="connsiteY33" fmla="*/ 579041 h 2215336"/>
              <a:gd name="connsiteX34" fmla="*/ 16747958 w 16747958"/>
              <a:gd name="connsiteY3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090358 w 16747958"/>
              <a:gd name="connsiteY15" fmla="*/ 2070957 h 2215336"/>
              <a:gd name="connsiteX16" fmla="*/ 13306926 w 16747958"/>
              <a:gd name="connsiteY16" fmla="*/ 2095020 h 2215336"/>
              <a:gd name="connsiteX17" fmla="*/ 13980695 w 16747958"/>
              <a:gd name="connsiteY17" fmla="*/ 2191273 h 2215336"/>
              <a:gd name="connsiteX18" fmla="*/ 14461958 w 16747958"/>
              <a:gd name="connsiteY18" fmla="*/ 2215336 h 2215336"/>
              <a:gd name="connsiteX19" fmla="*/ 14702590 w 16747958"/>
              <a:gd name="connsiteY19" fmla="*/ 2191273 h 2215336"/>
              <a:gd name="connsiteX20" fmla="*/ 14991347 w 16747958"/>
              <a:gd name="connsiteY20" fmla="*/ 2143147 h 2215336"/>
              <a:gd name="connsiteX21" fmla="*/ 15207916 w 16747958"/>
              <a:gd name="connsiteY21" fmla="*/ 2046894 h 2215336"/>
              <a:gd name="connsiteX22" fmla="*/ 15400421 w 16747958"/>
              <a:gd name="connsiteY22" fmla="*/ 1926578 h 2215336"/>
              <a:gd name="connsiteX23" fmla="*/ 15641053 w 16747958"/>
              <a:gd name="connsiteY23" fmla="*/ 1782199 h 2215336"/>
              <a:gd name="connsiteX24" fmla="*/ 15761369 w 16747958"/>
              <a:gd name="connsiteY24" fmla="*/ 1734073 h 2215336"/>
              <a:gd name="connsiteX25" fmla="*/ 15881684 w 16747958"/>
              <a:gd name="connsiteY25" fmla="*/ 1613757 h 2215336"/>
              <a:gd name="connsiteX26" fmla="*/ 16170442 w 16747958"/>
              <a:gd name="connsiteY26" fmla="*/ 1349062 h 2215336"/>
              <a:gd name="connsiteX27" fmla="*/ 16290758 w 16747958"/>
              <a:gd name="connsiteY27" fmla="*/ 1180620 h 2215336"/>
              <a:gd name="connsiteX28" fmla="*/ 16483263 w 16747958"/>
              <a:gd name="connsiteY28" fmla="*/ 964052 h 2215336"/>
              <a:gd name="connsiteX29" fmla="*/ 16579516 w 16747958"/>
              <a:gd name="connsiteY29" fmla="*/ 819673 h 2215336"/>
              <a:gd name="connsiteX30" fmla="*/ 16627642 w 16747958"/>
              <a:gd name="connsiteY30" fmla="*/ 747484 h 2215336"/>
              <a:gd name="connsiteX31" fmla="*/ 16675769 w 16747958"/>
              <a:gd name="connsiteY31" fmla="*/ 651231 h 2215336"/>
              <a:gd name="connsiteX32" fmla="*/ 16723895 w 16747958"/>
              <a:gd name="connsiteY32" fmla="*/ 579041 h 2215336"/>
              <a:gd name="connsiteX33" fmla="*/ 16747958 w 16747958"/>
              <a:gd name="connsiteY3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675769 w 16747958"/>
              <a:gd name="connsiteY30" fmla="*/ 651231 h 2215336"/>
              <a:gd name="connsiteX31" fmla="*/ 16723895 w 16747958"/>
              <a:gd name="connsiteY31" fmla="*/ 579041 h 2215336"/>
              <a:gd name="connsiteX32" fmla="*/ 16747958 w 16747958"/>
              <a:gd name="connsiteY3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23895 w 16747958"/>
              <a:gd name="connsiteY30" fmla="*/ 579041 h 2215336"/>
              <a:gd name="connsiteX31" fmla="*/ 16747958 w 16747958"/>
              <a:gd name="connsiteY3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47958 w 16747958"/>
              <a:gd name="connsiteY3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627642 w 16747958"/>
              <a:gd name="connsiteY28" fmla="*/ 747484 h 2215336"/>
              <a:gd name="connsiteX29" fmla="*/ 16747958 w 16747958"/>
              <a:gd name="connsiteY2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483263 w 16747958"/>
              <a:gd name="connsiteY26" fmla="*/ 964052 h 2215336"/>
              <a:gd name="connsiteX27" fmla="*/ 16627642 w 16747958"/>
              <a:gd name="connsiteY27" fmla="*/ 747484 h 2215336"/>
              <a:gd name="connsiteX28" fmla="*/ 16747958 w 16747958"/>
              <a:gd name="connsiteY2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881684 w 16747958"/>
              <a:gd name="connsiteY23" fmla="*/ 1613757 h 2215336"/>
              <a:gd name="connsiteX24" fmla="*/ 16170442 w 16747958"/>
              <a:gd name="connsiteY24" fmla="*/ 1349062 h 2215336"/>
              <a:gd name="connsiteX25" fmla="*/ 16483263 w 16747958"/>
              <a:gd name="connsiteY25" fmla="*/ 964052 h 2215336"/>
              <a:gd name="connsiteX26" fmla="*/ 16627642 w 16747958"/>
              <a:gd name="connsiteY26" fmla="*/ 747484 h 2215336"/>
              <a:gd name="connsiteX27" fmla="*/ 16747958 w 16747958"/>
              <a:gd name="connsiteY2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5881684 w 16747958"/>
              <a:gd name="connsiteY22" fmla="*/ 1613757 h 2215336"/>
              <a:gd name="connsiteX23" fmla="*/ 16170442 w 16747958"/>
              <a:gd name="connsiteY23" fmla="*/ 1349062 h 2215336"/>
              <a:gd name="connsiteX24" fmla="*/ 16483263 w 16747958"/>
              <a:gd name="connsiteY24" fmla="*/ 964052 h 2215336"/>
              <a:gd name="connsiteX25" fmla="*/ 16627642 w 16747958"/>
              <a:gd name="connsiteY25" fmla="*/ 747484 h 2215336"/>
              <a:gd name="connsiteX26" fmla="*/ 16747958 w 16747958"/>
              <a:gd name="connsiteY2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6170442 w 16747958"/>
              <a:gd name="connsiteY22" fmla="*/ 1349062 h 2215336"/>
              <a:gd name="connsiteX23" fmla="*/ 16483263 w 16747958"/>
              <a:gd name="connsiteY23" fmla="*/ 964052 h 2215336"/>
              <a:gd name="connsiteX24" fmla="*/ 16627642 w 16747958"/>
              <a:gd name="connsiteY24" fmla="*/ 747484 h 2215336"/>
              <a:gd name="connsiteX25" fmla="*/ 16747958 w 16747958"/>
              <a:gd name="connsiteY2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207916 w 16747958"/>
              <a:gd name="connsiteY19" fmla="*/ 2046894 h 2215336"/>
              <a:gd name="connsiteX20" fmla="*/ 15641053 w 16747958"/>
              <a:gd name="connsiteY20" fmla="*/ 1782199 h 2215336"/>
              <a:gd name="connsiteX21" fmla="*/ 16170442 w 16747958"/>
              <a:gd name="connsiteY21" fmla="*/ 1349062 h 2215336"/>
              <a:gd name="connsiteX22" fmla="*/ 16483263 w 16747958"/>
              <a:gd name="connsiteY22" fmla="*/ 964052 h 2215336"/>
              <a:gd name="connsiteX23" fmla="*/ 16627642 w 16747958"/>
              <a:gd name="connsiteY23" fmla="*/ 747484 h 2215336"/>
              <a:gd name="connsiteX24" fmla="*/ 16747958 w 16747958"/>
              <a:gd name="connsiteY2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641053 w 16747958"/>
              <a:gd name="connsiteY19" fmla="*/ 1782199 h 2215336"/>
              <a:gd name="connsiteX20" fmla="*/ 16170442 w 16747958"/>
              <a:gd name="connsiteY20" fmla="*/ 1349062 h 2215336"/>
              <a:gd name="connsiteX21" fmla="*/ 16483263 w 16747958"/>
              <a:gd name="connsiteY21" fmla="*/ 964052 h 2215336"/>
              <a:gd name="connsiteX22" fmla="*/ 16627642 w 16747958"/>
              <a:gd name="connsiteY22" fmla="*/ 747484 h 2215336"/>
              <a:gd name="connsiteX23" fmla="*/ 16747958 w 16747958"/>
              <a:gd name="connsiteY2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4461958 w 16747958"/>
              <a:gd name="connsiteY16" fmla="*/ 2215336 h 2215336"/>
              <a:gd name="connsiteX17" fmla="*/ 14991347 w 16747958"/>
              <a:gd name="connsiteY17" fmla="*/ 2143147 h 2215336"/>
              <a:gd name="connsiteX18" fmla="*/ 15641053 w 16747958"/>
              <a:gd name="connsiteY18" fmla="*/ 1782199 h 2215336"/>
              <a:gd name="connsiteX19" fmla="*/ 16170442 w 16747958"/>
              <a:gd name="connsiteY19" fmla="*/ 1349062 h 2215336"/>
              <a:gd name="connsiteX20" fmla="*/ 16483263 w 16747958"/>
              <a:gd name="connsiteY20" fmla="*/ 964052 h 2215336"/>
              <a:gd name="connsiteX21" fmla="*/ 16627642 w 16747958"/>
              <a:gd name="connsiteY21" fmla="*/ 747484 h 2215336"/>
              <a:gd name="connsiteX22" fmla="*/ 16747958 w 16747958"/>
              <a:gd name="connsiteY2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627642 w 16747958"/>
              <a:gd name="connsiteY20" fmla="*/ 747484 h 2215336"/>
              <a:gd name="connsiteX21" fmla="*/ 16747958 w 16747958"/>
              <a:gd name="connsiteY2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747958 w 16747958"/>
              <a:gd name="connsiteY2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288379 w 16747958"/>
              <a:gd name="connsiteY9" fmla="*/ 867799 h 2215336"/>
              <a:gd name="connsiteX10" fmla="*/ 9938084 w 16747958"/>
              <a:gd name="connsiteY10" fmla="*/ 1156557 h 2215336"/>
              <a:gd name="connsiteX11" fmla="*/ 10539663 w 16747958"/>
              <a:gd name="connsiteY11" fmla="*/ 1397189 h 2215336"/>
              <a:gd name="connsiteX12" fmla="*/ 11165305 w 16747958"/>
              <a:gd name="connsiteY12" fmla="*/ 1613757 h 2215336"/>
              <a:gd name="connsiteX13" fmla="*/ 12729411 w 16747958"/>
              <a:gd name="connsiteY13" fmla="*/ 1998768 h 2215336"/>
              <a:gd name="connsiteX14" fmla="*/ 14461958 w 16747958"/>
              <a:gd name="connsiteY14" fmla="*/ 2215336 h 2215336"/>
              <a:gd name="connsiteX15" fmla="*/ 14991347 w 16747958"/>
              <a:gd name="connsiteY15" fmla="*/ 2143147 h 2215336"/>
              <a:gd name="connsiteX16" fmla="*/ 15641053 w 16747958"/>
              <a:gd name="connsiteY16" fmla="*/ 1782199 h 2215336"/>
              <a:gd name="connsiteX17" fmla="*/ 16170442 w 16747958"/>
              <a:gd name="connsiteY17" fmla="*/ 1349062 h 2215336"/>
              <a:gd name="connsiteX18" fmla="*/ 16483263 w 16747958"/>
              <a:gd name="connsiteY18" fmla="*/ 964052 h 2215336"/>
              <a:gd name="connsiteX19" fmla="*/ 16747958 w 16747958"/>
              <a:gd name="connsiteY1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938084 w 16747958"/>
              <a:gd name="connsiteY9" fmla="*/ 1156557 h 2215336"/>
              <a:gd name="connsiteX10" fmla="*/ 10539663 w 16747958"/>
              <a:gd name="connsiteY10" fmla="*/ 1397189 h 2215336"/>
              <a:gd name="connsiteX11" fmla="*/ 11165305 w 16747958"/>
              <a:gd name="connsiteY11" fmla="*/ 1613757 h 2215336"/>
              <a:gd name="connsiteX12" fmla="*/ 12729411 w 16747958"/>
              <a:gd name="connsiteY12" fmla="*/ 1998768 h 2215336"/>
              <a:gd name="connsiteX13" fmla="*/ 14461958 w 16747958"/>
              <a:gd name="connsiteY13" fmla="*/ 2215336 h 2215336"/>
              <a:gd name="connsiteX14" fmla="*/ 14991347 w 16747958"/>
              <a:gd name="connsiteY14" fmla="*/ 2143147 h 2215336"/>
              <a:gd name="connsiteX15" fmla="*/ 15641053 w 16747958"/>
              <a:gd name="connsiteY15" fmla="*/ 1782199 h 2215336"/>
              <a:gd name="connsiteX16" fmla="*/ 16170442 w 16747958"/>
              <a:gd name="connsiteY16" fmla="*/ 1349062 h 2215336"/>
              <a:gd name="connsiteX17" fmla="*/ 16483263 w 16747958"/>
              <a:gd name="connsiteY17" fmla="*/ 964052 h 2215336"/>
              <a:gd name="connsiteX18" fmla="*/ 16747958 w 16747958"/>
              <a:gd name="connsiteY1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614611 w 16747958"/>
              <a:gd name="connsiteY7" fmla="*/ 627168 h 2215336"/>
              <a:gd name="connsiteX8" fmla="*/ 9938084 w 16747958"/>
              <a:gd name="connsiteY8" fmla="*/ 1156557 h 2215336"/>
              <a:gd name="connsiteX9" fmla="*/ 10539663 w 16747958"/>
              <a:gd name="connsiteY9" fmla="*/ 1397189 h 2215336"/>
              <a:gd name="connsiteX10" fmla="*/ 11165305 w 16747958"/>
              <a:gd name="connsiteY10" fmla="*/ 1613757 h 2215336"/>
              <a:gd name="connsiteX11" fmla="*/ 12729411 w 16747958"/>
              <a:gd name="connsiteY11" fmla="*/ 1998768 h 2215336"/>
              <a:gd name="connsiteX12" fmla="*/ 14461958 w 16747958"/>
              <a:gd name="connsiteY12" fmla="*/ 2215336 h 2215336"/>
              <a:gd name="connsiteX13" fmla="*/ 14991347 w 16747958"/>
              <a:gd name="connsiteY13" fmla="*/ 2143147 h 2215336"/>
              <a:gd name="connsiteX14" fmla="*/ 15641053 w 16747958"/>
              <a:gd name="connsiteY14" fmla="*/ 1782199 h 2215336"/>
              <a:gd name="connsiteX15" fmla="*/ 16170442 w 16747958"/>
              <a:gd name="connsiteY15" fmla="*/ 1349062 h 2215336"/>
              <a:gd name="connsiteX16" fmla="*/ 16483263 w 16747958"/>
              <a:gd name="connsiteY16" fmla="*/ 964052 h 2215336"/>
              <a:gd name="connsiteX17" fmla="*/ 16747958 w 16747958"/>
              <a:gd name="connsiteY17" fmla="*/ 506852 h 2215336"/>
              <a:gd name="connsiteX0" fmla="*/ 0 w 16747958"/>
              <a:gd name="connsiteY0" fmla="*/ 1517505 h 2215336"/>
              <a:gd name="connsiteX1" fmla="*/ 1179095 w 16747958"/>
              <a:gd name="connsiteY1" fmla="*/ 506852 h 2215336"/>
              <a:gd name="connsiteX2" fmla="*/ 2093495 w 16747958"/>
              <a:gd name="connsiteY2" fmla="*/ 242157 h 2215336"/>
              <a:gd name="connsiteX3" fmla="*/ 3537284 w 16747958"/>
              <a:gd name="connsiteY3" fmla="*/ 25589 h 2215336"/>
              <a:gd name="connsiteX4" fmla="*/ 5895474 w 16747958"/>
              <a:gd name="connsiteY4" fmla="*/ 25589 h 2215336"/>
              <a:gd name="connsiteX5" fmla="*/ 7146758 w 16747958"/>
              <a:gd name="connsiteY5" fmla="*/ 218094 h 2215336"/>
              <a:gd name="connsiteX6" fmla="*/ 8614611 w 16747958"/>
              <a:gd name="connsiteY6" fmla="*/ 627168 h 2215336"/>
              <a:gd name="connsiteX7" fmla="*/ 9938084 w 16747958"/>
              <a:gd name="connsiteY7" fmla="*/ 1156557 h 2215336"/>
              <a:gd name="connsiteX8" fmla="*/ 10539663 w 16747958"/>
              <a:gd name="connsiteY8" fmla="*/ 1397189 h 2215336"/>
              <a:gd name="connsiteX9" fmla="*/ 11165305 w 16747958"/>
              <a:gd name="connsiteY9" fmla="*/ 1613757 h 2215336"/>
              <a:gd name="connsiteX10" fmla="*/ 12729411 w 16747958"/>
              <a:gd name="connsiteY10" fmla="*/ 1998768 h 2215336"/>
              <a:gd name="connsiteX11" fmla="*/ 14461958 w 16747958"/>
              <a:gd name="connsiteY11" fmla="*/ 2215336 h 2215336"/>
              <a:gd name="connsiteX12" fmla="*/ 14991347 w 16747958"/>
              <a:gd name="connsiteY12" fmla="*/ 2143147 h 2215336"/>
              <a:gd name="connsiteX13" fmla="*/ 15641053 w 16747958"/>
              <a:gd name="connsiteY13" fmla="*/ 1782199 h 2215336"/>
              <a:gd name="connsiteX14" fmla="*/ 16170442 w 16747958"/>
              <a:gd name="connsiteY14" fmla="*/ 1349062 h 2215336"/>
              <a:gd name="connsiteX15" fmla="*/ 16483263 w 16747958"/>
              <a:gd name="connsiteY15" fmla="*/ 964052 h 2215336"/>
              <a:gd name="connsiteX16" fmla="*/ 16747958 w 16747958"/>
              <a:gd name="connsiteY16" fmla="*/ 506852 h 2215336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0539663 w 16747958"/>
              <a:gd name="connsiteY7" fmla="*/ 1371722 h 2189869"/>
              <a:gd name="connsiteX8" fmla="*/ 11165305 w 16747958"/>
              <a:gd name="connsiteY8" fmla="*/ 1588290 h 2189869"/>
              <a:gd name="connsiteX9" fmla="*/ 12729411 w 16747958"/>
              <a:gd name="connsiteY9" fmla="*/ 1973301 h 2189869"/>
              <a:gd name="connsiteX10" fmla="*/ 14461958 w 16747958"/>
              <a:gd name="connsiteY10" fmla="*/ 2189869 h 2189869"/>
              <a:gd name="connsiteX11" fmla="*/ 14991347 w 16747958"/>
              <a:gd name="connsiteY11" fmla="*/ 2117680 h 2189869"/>
              <a:gd name="connsiteX12" fmla="*/ 15641053 w 16747958"/>
              <a:gd name="connsiteY12" fmla="*/ 1756732 h 2189869"/>
              <a:gd name="connsiteX13" fmla="*/ 16170442 w 16747958"/>
              <a:gd name="connsiteY13" fmla="*/ 1323595 h 2189869"/>
              <a:gd name="connsiteX14" fmla="*/ 16483263 w 16747958"/>
              <a:gd name="connsiteY14" fmla="*/ 938585 h 2189869"/>
              <a:gd name="connsiteX15" fmla="*/ 16747958 w 16747958"/>
              <a:gd name="connsiteY15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170442 w 16747958"/>
              <a:gd name="connsiteY12" fmla="*/ 1323595 h 2189869"/>
              <a:gd name="connsiteX13" fmla="*/ 16483263 w 16747958"/>
              <a:gd name="connsiteY13" fmla="*/ 938585 h 2189869"/>
              <a:gd name="connsiteX14" fmla="*/ 16747958 w 16747958"/>
              <a:gd name="connsiteY14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483263 w 16747958"/>
              <a:gd name="connsiteY12" fmla="*/ 938585 h 2189869"/>
              <a:gd name="connsiteX13" fmla="*/ 16747958 w 16747958"/>
              <a:gd name="connsiteY13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5641053 w 16747958"/>
              <a:gd name="connsiteY10" fmla="*/ 1756732 h 2189869"/>
              <a:gd name="connsiteX11" fmla="*/ 16483263 w 16747958"/>
              <a:gd name="connsiteY11" fmla="*/ 938585 h 2189869"/>
              <a:gd name="connsiteX12" fmla="*/ 16747958 w 16747958"/>
              <a:gd name="connsiteY12" fmla="*/ 481385 h 2189869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504379 h 2239331"/>
              <a:gd name="connsiteX1" fmla="*/ 1179095 w 16747958"/>
              <a:gd name="connsiteY1" fmla="*/ 493726 h 2239331"/>
              <a:gd name="connsiteX2" fmla="*/ 2093495 w 16747958"/>
              <a:gd name="connsiteY2" fmla="*/ 229031 h 2239331"/>
              <a:gd name="connsiteX3" fmla="*/ 5895474 w 16747958"/>
              <a:gd name="connsiteY3" fmla="*/ 12463 h 2239331"/>
              <a:gd name="connsiteX4" fmla="*/ 8614611 w 16747958"/>
              <a:gd name="connsiteY4" fmla="*/ 614042 h 2239331"/>
              <a:gd name="connsiteX5" fmla="*/ 9938084 w 16747958"/>
              <a:gd name="connsiteY5" fmla="*/ 1143431 h 2239331"/>
              <a:gd name="connsiteX6" fmla="*/ 11165305 w 16747958"/>
              <a:gd name="connsiteY6" fmla="*/ 1600631 h 2239331"/>
              <a:gd name="connsiteX7" fmla="*/ 12729411 w 16747958"/>
              <a:gd name="connsiteY7" fmla="*/ 1985642 h 2239331"/>
              <a:gd name="connsiteX8" fmla="*/ 14461958 w 16747958"/>
              <a:gd name="connsiteY8" fmla="*/ 2202210 h 2239331"/>
              <a:gd name="connsiteX9" fmla="*/ 15641053 w 16747958"/>
              <a:gd name="connsiteY9" fmla="*/ 1769073 h 2239331"/>
              <a:gd name="connsiteX10" fmla="*/ 16483263 w 16747958"/>
              <a:gd name="connsiteY10" fmla="*/ 950926 h 2239331"/>
              <a:gd name="connsiteX11" fmla="*/ 16747958 w 16747958"/>
              <a:gd name="connsiteY11" fmla="*/ 493726 h 2239331"/>
              <a:gd name="connsiteX0" fmla="*/ 0 w 16747958"/>
              <a:gd name="connsiteY0" fmla="*/ 1504379 h 1991537"/>
              <a:gd name="connsiteX1" fmla="*/ 1179095 w 16747958"/>
              <a:gd name="connsiteY1" fmla="*/ 493726 h 1991537"/>
              <a:gd name="connsiteX2" fmla="*/ 2093495 w 16747958"/>
              <a:gd name="connsiteY2" fmla="*/ 229031 h 1991537"/>
              <a:gd name="connsiteX3" fmla="*/ 5895474 w 16747958"/>
              <a:gd name="connsiteY3" fmla="*/ 12463 h 1991537"/>
              <a:gd name="connsiteX4" fmla="*/ 8614611 w 16747958"/>
              <a:gd name="connsiteY4" fmla="*/ 614042 h 1991537"/>
              <a:gd name="connsiteX5" fmla="*/ 9938084 w 16747958"/>
              <a:gd name="connsiteY5" fmla="*/ 1143431 h 1991537"/>
              <a:gd name="connsiteX6" fmla="*/ 11165305 w 16747958"/>
              <a:gd name="connsiteY6" fmla="*/ 1600631 h 1991537"/>
              <a:gd name="connsiteX7" fmla="*/ 12729411 w 16747958"/>
              <a:gd name="connsiteY7" fmla="*/ 1985642 h 1991537"/>
              <a:gd name="connsiteX8" fmla="*/ 15641053 w 16747958"/>
              <a:gd name="connsiteY8" fmla="*/ 1769073 h 1991537"/>
              <a:gd name="connsiteX9" fmla="*/ 16483263 w 16747958"/>
              <a:gd name="connsiteY9" fmla="*/ 950926 h 1991537"/>
              <a:gd name="connsiteX10" fmla="*/ 16747958 w 16747958"/>
              <a:gd name="connsiteY10" fmla="*/ 493726 h 1991537"/>
              <a:gd name="connsiteX0" fmla="*/ 0 w 16747958"/>
              <a:gd name="connsiteY0" fmla="*/ 1504379 h 2020274"/>
              <a:gd name="connsiteX1" fmla="*/ 1179095 w 16747958"/>
              <a:gd name="connsiteY1" fmla="*/ 493726 h 2020274"/>
              <a:gd name="connsiteX2" fmla="*/ 2093495 w 16747958"/>
              <a:gd name="connsiteY2" fmla="*/ 229031 h 2020274"/>
              <a:gd name="connsiteX3" fmla="*/ 5895474 w 16747958"/>
              <a:gd name="connsiteY3" fmla="*/ 12463 h 2020274"/>
              <a:gd name="connsiteX4" fmla="*/ 8614611 w 16747958"/>
              <a:gd name="connsiteY4" fmla="*/ 614042 h 2020274"/>
              <a:gd name="connsiteX5" fmla="*/ 9938084 w 16747958"/>
              <a:gd name="connsiteY5" fmla="*/ 1143431 h 2020274"/>
              <a:gd name="connsiteX6" fmla="*/ 12729411 w 16747958"/>
              <a:gd name="connsiteY6" fmla="*/ 1985642 h 2020274"/>
              <a:gd name="connsiteX7" fmla="*/ 15641053 w 16747958"/>
              <a:gd name="connsiteY7" fmla="*/ 1769073 h 2020274"/>
              <a:gd name="connsiteX8" fmla="*/ 16483263 w 16747958"/>
              <a:gd name="connsiteY8" fmla="*/ 950926 h 2020274"/>
              <a:gd name="connsiteX9" fmla="*/ 16747958 w 16747958"/>
              <a:gd name="connsiteY9" fmla="*/ 493726 h 2020274"/>
              <a:gd name="connsiteX0" fmla="*/ 0 w 16747958"/>
              <a:gd name="connsiteY0" fmla="*/ 1504379 h 2031854"/>
              <a:gd name="connsiteX1" fmla="*/ 1179095 w 16747958"/>
              <a:gd name="connsiteY1" fmla="*/ 493726 h 2031854"/>
              <a:gd name="connsiteX2" fmla="*/ 2093495 w 16747958"/>
              <a:gd name="connsiteY2" fmla="*/ 229031 h 2031854"/>
              <a:gd name="connsiteX3" fmla="*/ 5895474 w 16747958"/>
              <a:gd name="connsiteY3" fmla="*/ 12463 h 2031854"/>
              <a:gd name="connsiteX4" fmla="*/ 8614611 w 16747958"/>
              <a:gd name="connsiteY4" fmla="*/ 614042 h 2031854"/>
              <a:gd name="connsiteX5" fmla="*/ 9938084 w 16747958"/>
              <a:gd name="connsiteY5" fmla="*/ 1143431 h 2031854"/>
              <a:gd name="connsiteX6" fmla="*/ 12729411 w 16747958"/>
              <a:gd name="connsiteY6" fmla="*/ 1985642 h 2031854"/>
              <a:gd name="connsiteX7" fmla="*/ 15641053 w 16747958"/>
              <a:gd name="connsiteY7" fmla="*/ 1769073 h 2031854"/>
              <a:gd name="connsiteX8" fmla="*/ 16747958 w 16747958"/>
              <a:gd name="connsiteY8" fmla="*/ 493726 h 2031854"/>
              <a:gd name="connsiteX0" fmla="*/ 0 w 16747958"/>
              <a:gd name="connsiteY0" fmla="*/ 1520541 h 2048016"/>
              <a:gd name="connsiteX1" fmla="*/ 2093495 w 16747958"/>
              <a:gd name="connsiteY1" fmla="*/ 245193 h 2048016"/>
              <a:gd name="connsiteX2" fmla="*/ 5895474 w 16747958"/>
              <a:gd name="connsiteY2" fmla="*/ 28625 h 2048016"/>
              <a:gd name="connsiteX3" fmla="*/ 8614611 w 16747958"/>
              <a:gd name="connsiteY3" fmla="*/ 630204 h 2048016"/>
              <a:gd name="connsiteX4" fmla="*/ 9938084 w 16747958"/>
              <a:gd name="connsiteY4" fmla="*/ 1159593 h 2048016"/>
              <a:gd name="connsiteX5" fmla="*/ 12729411 w 16747958"/>
              <a:gd name="connsiteY5" fmla="*/ 2001804 h 2048016"/>
              <a:gd name="connsiteX6" fmla="*/ 15641053 w 16747958"/>
              <a:gd name="connsiteY6" fmla="*/ 1785235 h 2048016"/>
              <a:gd name="connsiteX7" fmla="*/ 16747958 w 16747958"/>
              <a:gd name="connsiteY7" fmla="*/ 509888 h 2048016"/>
              <a:gd name="connsiteX0" fmla="*/ 0 w 17268220"/>
              <a:gd name="connsiteY0" fmla="*/ 3898403 h 3898403"/>
              <a:gd name="connsiteX1" fmla="*/ 2613757 w 17268220"/>
              <a:gd name="connsiteY1" fmla="*/ 368586 h 3898403"/>
              <a:gd name="connsiteX2" fmla="*/ 6415736 w 17268220"/>
              <a:gd name="connsiteY2" fmla="*/ 152018 h 3898403"/>
              <a:gd name="connsiteX3" fmla="*/ 9134873 w 17268220"/>
              <a:gd name="connsiteY3" fmla="*/ 753597 h 3898403"/>
              <a:gd name="connsiteX4" fmla="*/ 10458346 w 17268220"/>
              <a:gd name="connsiteY4" fmla="*/ 1282986 h 3898403"/>
              <a:gd name="connsiteX5" fmla="*/ 13249673 w 17268220"/>
              <a:gd name="connsiteY5" fmla="*/ 2125197 h 3898403"/>
              <a:gd name="connsiteX6" fmla="*/ 16161315 w 17268220"/>
              <a:gd name="connsiteY6" fmla="*/ 1908628 h 3898403"/>
              <a:gd name="connsiteX7" fmla="*/ 17268220 w 17268220"/>
              <a:gd name="connsiteY7" fmla="*/ 633281 h 3898403"/>
              <a:gd name="connsiteX0" fmla="*/ 0 w 17268220"/>
              <a:gd name="connsiteY0" fmla="*/ 3535937 h 3535937"/>
              <a:gd name="connsiteX1" fmla="*/ 2613757 w 17268220"/>
              <a:gd name="connsiteY1" fmla="*/ 6120 h 3535937"/>
              <a:gd name="connsiteX2" fmla="*/ 5454040 w 17268220"/>
              <a:gd name="connsiteY2" fmla="*/ 2627345 h 3535937"/>
              <a:gd name="connsiteX3" fmla="*/ 9134873 w 17268220"/>
              <a:gd name="connsiteY3" fmla="*/ 391131 h 3535937"/>
              <a:gd name="connsiteX4" fmla="*/ 10458346 w 17268220"/>
              <a:gd name="connsiteY4" fmla="*/ 920520 h 3535937"/>
              <a:gd name="connsiteX5" fmla="*/ 13249673 w 17268220"/>
              <a:gd name="connsiteY5" fmla="*/ 1762731 h 3535937"/>
              <a:gd name="connsiteX6" fmla="*/ 16161315 w 17268220"/>
              <a:gd name="connsiteY6" fmla="*/ 1546162 h 3535937"/>
              <a:gd name="connsiteX7" fmla="*/ 17268220 w 17268220"/>
              <a:gd name="connsiteY7" fmla="*/ 270815 h 3535937"/>
              <a:gd name="connsiteX0" fmla="*/ 0 w 17268220"/>
              <a:gd name="connsiteY0" fmla="*/ 4129212 h 4129212"/>
              <a:gd name="connsiteX1" fmla="*/ 2613757 w 17268220"/>
              <a:gd name="connsiteY1" fmla="*/ 599395 h 4129212"/>
              <a:gd name="connsiteX2" fmla="*/ 5454040 w 17268220"/>
              <a:gd name="connsiteY2" fmla="*/ 3220620 h 4129212"/>
              <a:gd name="connsiteX3" fmla="*/ 9402887 w 17268220"/>
              <a:gd name="connsiteY3" fmla="*/ 38475 h 4129212"/>
              <a:gd name="connsiteX4" fmla="*/ 10458346 w 17268220"/>
              <a:gd name="connsiteY4" fmla="*/ 1513795 h 4129212"/>
              <a:gd name="connsiteX5" fmla="*/ 13249673 w 17268220"/>
              <a:gd name="connsiteY5" fmla="*/ 2356006 h 4129212"/>
              <a:gd name="connsiteX6" fmla="*/ 16161315 w 17268220"/>
              <a:gd name="connsiteY6" fmla="*/ 2139437 h 4129212"/>
              <a:gd name="connsiteX7" fmla="*/ 17268220 w 17268220"/>
              <a:gd name="connsiteY7" fmla="*/ 864090 h 4129212"/>
              <a:gd name="connsiteX0" fmla="*/ 0 w 17268220"/>
              <a:gd name="connsiteY0" fmla="*/ 4097433 h 4097433"/>
              <a:gd name="connsiteX1" fmla="*/ 2613757 w 17268220"/>
              <a:gd name="connsiteY1" fmla="*/ 567616 h 4097433"/>
              <a:gd name="connsiteX2" fmla="*/ 5454040 w 17268220"/>
              <a:gd name="connsiteY2" fmla="*/ 3188841 h 4097433"/>
              <a:gd name="connsiteX3" fmla="*/ 9402887 w 17268220"/>
              <a:gd name="connsiteY3" fmla="*/ 6696 h 4097433"/>
              <a:gd name="connsiteX4" fmla="*/ 11057436 w 17268220"/>
              <a:gd name="connsiteY4" fmla="*/ 2349120 h 4097433"/>
              <a:gd name="connsiteX5" fmla="*/ 13249673 w 17268220"/>
              <a:gd name="connsiteY5" fmla="*/ 2324227 h 4097433"/>
              <a:gd name="connsiteX6" fmla="*/ 16161315 w 17268220"/>
              <a:gd name="connsiteY6" fmla="*/ 2107658 h 4097433"/>
              <a:gd name="connsiteX7" fmla="*/ 17268220 w 17268220"/>
              <a:gd name="connsiteY7" fmla="*/ 832311 h 4097433"/>
              <a:gd name="connsiteX0" fmla="*/ 0 w 17268220"/>
              <a:gd name="connsiteY0" fmla="*/ 4098379 h 4098379"/>
              <a:gd name="connsiteX1" fmla="*/ 2613757 w 17268220"/>
              <a:gd name="connsiteY1" fmla="*/ 568562 h 4098379"/>
              <a:gd name="connsiteX2" fmla="*/ 5454040 w 17268220"/>
              <a:gd name="connsiteY2" fmla="*/ 3189787 h 4098379"/>
              <a:gd name="connsiteX3" fmla="*/ 9402887 w 17268220"/>
              <a:gd name="connsiteY3" fmla="*/ 7642 h 4098379"/>
              <a:gd name="connsiteX4" fmla="*/ 11057436 w 17268220"/>
              <a:gd name="connsiteY4" fmla="*/ 2350066 h 4098379"/>
              <a:gd name="connsiteX5" fmla="*/ 14195604 w 17268220"/>
              <a:gd name="connsiteY5" fmla="*/ 3980552 h 4098379"/>
              <a:gd name="connsiteX6" fmla="*/ 16161315 w 17268220"/>
              <a:gd name="connsiteY6" fmla="*/ 2108604 h 4098379"/>
              <a:gd name="connsiteX7" fmla="*/ 17268220 w 17268220"/>
              <a:gd name="connsiteY7" fmla="*/ 833257 h 4098379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6161315 w 18009199"/>
              <a:gd name="connsiteY6" fmla="*/ 2221278 h 4211053"/>
              <a:gd name="connsiteX7" fmla="*/ 18009199 w 18009199"/>
              <a:gd name="connsiteY7" fmla="*/ 0 h 4211053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5782943 w 18009199"/>
              <a:gd name="connsiteY6" fmla="*/ 1858671 h 4211053"/>
              <a:gd name="connsiteX7" fmla="*/ 18009199 w 18009199"/>
              <a:gd name="connsiteY7" fmla="*/ 0 h 4211053"/>
              <a:gd name="connsiteX0" fmla="*/ 0 w 18009199"/>
              <a:gd name="connsiteY0" fmla="*/ 4211053 h 4211124"/>
              <a:gd name="connsiteX1" fmla="*/ 2613757 w 18009199"/>
              <a:gd name="connsiteY1" fmla="*/ 681236 h 4211124"/>
              <a:gd name="connsiteX2" fmla="*/ 5454040 w 18009199"/>
              <a:gd name="connsiteY2" fmla="*/ 3302461 h 4211124"/>
              <a:gd name="connsiteX3" fmla="*/ 9402887 w 18009199"/>
              <a:gd name="connsiteY3" fmla="*/ 120316 h 4211124"/>
              <a:gd name="connsiteX4" fmla="*/ 11057436 w 18009199"/>
              <a:gd name="connsiteY4" fmla="*/ 2462740 h 4211124"/>
              <a:gd name="connsiteX5" fmla="*/ 14195604 w 18009199"/>
              <a:gd name="connsiteY5" fmla="*/ 4093226 h 4211124"/>
              <a:gd name="connsiteX6" fmla="*/ 15782943 w 18009199"/>
              <a:gd name="connsiteY6" fmla="*/ 1858671 h 4211124"/>
              <a:gd name="connsiteX7" fmla="*/ 18009199 w 18009199"/>
              <a:gd name="connsiteY7" fmla="*/ 0 h 4211124"/>
              <a:gd name="connsiteX0" fmla="*/ 0 w 18009414"/>
              <a:gd name="connsiteY0" fmla="*/ 4211056 h 4211127"/>
              <a:gd name="connsiteX1" fmla="*/ 2613757 w 18009414"/>
              <a:gd name="connsiteY1" fmla="*/ 681239 h 4211127"/>
              <a:gd name="connsiteX2" fmla="*/ 5454040 w 18009414"/>
              <a:gd name="connsiteY2" fmla="*/ 3302464 h 4211127"/>
              <a:gd name="connsiteX3" fmla="*/ 9402887 w 18009414"/>
              <a:gd name="connsiteY3" fmla="*/ 120319 h 4211127"/>
              <a:gd name="connsiteX4" fmla="*/ 11057436 w 18009414"/>
              <a:gd name="connsiteY4" fmla="*/ 2462743 h 4211127"/>
              <a:gd name="connsiteX5" fmla="*/ 14195604 w 18009414"/>
              <a:gd name="connsiteY5" fmla="*/ 4093229 h 4211127"/>
              <a:gd name="connsiteX6" fmla="*/ 15782943 w 18009414"/>
              <a:gd name="connsiteY6" fmla="*/ 1858674 h 4211127"/>
              <a:gd name="connsiteX7" fmla="*/ 18009199 w 18009414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057436 w 18009451"/>
              <a:gd name="connsiteY4" fmla="*/ 24627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293919 w 18009451"/>
              <a:gd name="connsiteY4" fmla="*/ 29199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6"/>
              <a:gd name="connsiteY0" fmla="*/ 4211056 h 4424833"/>
              <a:gd name="connsiteX1" fmla="*/ 2613757 w 18009456"/>
              <a:gd name="connsiteY1" fmla="*/ 681239 h 4424833"/>
              <a:gd name="connsiteX2" fmla="*/ 5454040 w 18009456"/>
              <a:gd name="connsiteY2" fmla="*/ 3302464 h 4424833"/>
              <a:gd name="connsiteX3" fmla="*/ 9402887 w 18009456"/>
              <a:gd name="connsiteY3" fmla="*/ 120319 h 4424833"/>
              <a:gd name="connsiteX4" fmla="*/ 11293919 w 18009456"/>
              <a:gd name="connsiteY4" fmla="*/ 2919943 h 4424833"/>
              <a:gd name="connsiteX5" fmla="*/ 14037948 w 18009456"/>
              <a:gd name="connsiteY5" fmla="*/ 4408539 h 4424833"/>
              <a:gd name="connsiteX6" fmla="*/ 16019426 w 18009456"/>
              <a:gd name="connsiteY6" fmla="*/ 2016329 h 4424833"/>
              <a:gd name="connsiteX7" fmla="*/ 18009199 w 18009456"/>
              <a:gd name="connsiteY7" fmla="*/ 3 h 4424833"/>
              <a:gd name="connsiteX0" fmla="*/ 0 w 18356297"/>
              <a:gd name="connsiteY0" fmla="*/ 4242587 h 4424833"/>
              <a:gd name="connsiteX1" fmla="*/ 2960598 w 18356297"/>
              <a:gd name="connsiteY1" fmla="*/ 681239 h 4424833"/>
              <a:gd name="connsiteX2" fmla="*/ 5800881 w 18356297"/>
              <a:gd name="connsiteY2" fmla="*/ 3302464 h 4424833"/>
              <a:gd name="connsiteX3" fmla="*/ 9749728 w 18356297"/>
              <a:gd name="connsiteY3" fmla="*/ 120319 h 4424833"/>
              <a:gd name="connsiteX4" fmla="*/ 11640760 w 18356297"/>
              <a:gd name="connsiteY4" fmla="*/ 2919943 h 4424833"/>
              <a:gd name="connsiteX5" fmla="*/ 14384789 w 18356297"/>
              <a:gd name="connsiteY5" fmla="*/ 4408539 h 4424833"/>
              <a:gd name="connsiteX6" fmla="*/ 16366267 w 18356297"/>
              <a:gd name="connsiteY6" fmla="*/ 2016329 h 4424833"/>
              <a:gd name="connsiteX7" fmla="*/ 18356040 w 18356297"/>
              <a:gd name="connsiteY7" fmla="*/ 3 h 4424833"/>
              <a:gd name="connsiteX0" fmla="*/ 0 w 18356297"/>
              <a:gd name="connsiteY0" fmla="*/ 4242587 h 4435715"/>
              <a:gd name="connsiteX1" fmla="*/ 2960598 w 18356297"/>
              <a:gd name="connsiteY1" fmla="*/ 681239 h 4435715"/>
              <a:gd name="connsiteX2" fmla="*/ 5800881 w 18356297"/>
              <a:gd name="connsiteY2" fmla="*/ 3302464 h 4435715"/>
              <a:gd name="connsiteX3" fmla="*/ 9749728 w 18356297"/>
              <a:gd name="connsiteY3" fmla="*/ 120319 h 4435715"/>
              <a:gd name="connsiteX4" fmla="*/ 11230857 w 18356297"/>
              <a:gd name="connsiteY4" fmla="*/ 3109130 h 4435715"/>
              <a:gd name="connsiteX5" fmla="*/ 14384789 w 18356297"/>
              <a:gd name="connsiteY5" fmla="*/ 4408539 h 4435715"/>
              <a:gd name="connsiteX6" fmla="*/ 16366267 w 18356297"/>
              <a:gd name="connsiteY6" fmla="*/ 2016329 h 4435715"/>
              <a:gd name="connsiteX7" fmla="*/ 18356040 w 18356297"/>
              <a:gd name="connsiteY7" fmla="*/ 3 h 4435715"/>
              <a:gd name="connsiteX0" fmla="*/ 0 w 18356292"/>
              <a:gd name="connsiteY0" fmla="*/ 4242587 h 4242658"/>
              <a:gd name="connsiteX1" fmla="*/ 2960598 w 18356292"/>
              <a:gd name="connsiteY1" fmla="*/ 681239 h 4242658"/>
              <a:gd name="connsiteX2" fmla="*/ 5800881 w 18356292"/>
              <a:gd name="connsiteY2" fmla="*/ 3302464 h 4242658"/>
              <a:gd name="connsiteX3" fmla="*/ 9749728 w 18356292"/>
              <a:gd name="connsiteY3" fmla="*/ 120319 h 4242658"/>
              <a:gd name="connsiteX4" fmla="*/ 11230857 w 18356292"/>
              <a:gd name="connsiteY4" fmla="*/ 3109130 h 4242658"/>
              <a:gd name="connsiteX5" fmla="*/ 14526679 w 18356292"/>
              <a:gd name="connsiteY5" fmla="*/ 4030167 h 4242658"/>
              <a:gd name="connsiteX6" fmla="*/ 16366267 w 18356292"/>
              <a:gd name="connsiteY6" fmla="*/ 2016329 h 4242658"/>
              <a:gd name="connsiteX7" fmla="*/ 18356040 w 18356292"/>
              <a:gd name="connsiteY7" fmla="*/ 3 h 4242658"/>
              <a:gd name="connsiteX0" fmla="*/ 0 w 18356231"/>
              <a:gd name="connsiteY0" fmla="*/ 4242590 h 4242661"/>
              <a:gd name="connsiteX1" fmla="*/ 2960598 w 18356231"/>
              <a:gd name="connsiteY1" fmla="*/ 681242 h 4242661"/>
              <a:gd name="connsiteX2" fmla="*/ 5800881 w 18356231"/>
              <a:gd name="connsiteY2" fmla="*/ 3302467 h 4242661"/>
              <a:gd name="connsiteX3" fmla="*/ 9749728 w 18356231"/>
              <a:gd name="connsiteY3" fmla="*/ 120322 h 4242661"/>
              <a:gd name="connsiteX4" fmla="*/ 11230857 w 18356231"/>
              <a:gd name="connsiteY4" fmla="*/ 3109133 h 4242661"/>
              <a:gd name="connsiteX5" fmla="*/ 14526679 w 18356231"/>
              <a:gd name="connsiteY5" fmla="*/ 4030170 h 4242661"/>
              <a:gd name="connsiteX6" fmla="*/ 15924833 w 18356231"/>
              <a:gd name="connsiteY6" fmla="*/ 1259588 h 4242661"/>
              <a:gd name="connsiteX7" fmla="*/ 18356040 w 18356231"/>
              <a:gd name="connsiteY7" fmla="*/ 6 h 4242661"/>
              <a:gd name="connsiteX0" fmla="*/ 0 w 18356231"/>
              <a:gd name="connsiteY0" fmla="*/ 4242590 h 4242660"/>
              <a:gd name="connsiteX1" fmla="*/ 2960598 w 18356231"/>
              <a:gd name="connsiteY1" fmla="*/ 681242 h 4242660"/>
              <a:gd name="connsiteX2" fmla="*/ 7153431 w 18356231"/>
              <a:gd name="connsiteY2" fmla="*/ 3535124 h 4242660"/>
              <a:gd name="connsiteX3" fmla="*/ 9749728 w 18356231"/>
              <a:gd name="connsiteY3" fmla="*/ 120322 h 4242660"/>
              <a:gd name="connsiteX4" fmla="*/ 11230857 w 18356231"/>
              <a:gd name="connsiteY4" fmla="*/ 3109133 h 4242660"/>
              <a:gd name="connsiteX5" fmla="*/ 14526679 w 18356231"/>
              <a:gd name="connsiteY5" fmla="*/ 4030170 h 4242660"/>
              <a:gd name="connsiteX6" fmla="*/ 15924833 w 18356231"/>
              <a:gd name="connsiteY6" fmla="*/ 1259588 h 4242660"/>
              <a:gd name="connsiteX7" fmla="*/ 18356040 w 18356231"/>
              <a:gd name="connsiteY7" fmla="*/ 6 h 4242660"/>
              <a:gd name="connsiteX0" fmla="*/ 0 w 18356040"/>
              <a:gd name="connsiteY0" fmla="*/ 4242585 h 4242655"/>
              <a:gd name="connsiteX1" fmla="*/ 2960598 w 18356040"/>
              <a:gd name="connsiteY1" fmla="*/ 681237 h 4242655"/>
              <a:gd name="connsiteX2" fmla="*/ 7153431 w 18356040"/>
              <a:gd name="connsiteY2" fmla="*/ 3535119 h 4242655"/>
              <a:gd name="connsiteX3" fmla="*/ 9749728 w 18356040"/>
              <a:gd name="connsiteY3" fmla="*/ 120317 h 4242655"/>
              <a:gd name="connsiteX4" fmla="*/ 11230857 w 18356040"/>
              <a:gd name="connsiteY4" fmla="*/ 3109128 h 4242655"/>
              <a:gd name="connsiteX5" fmla="*/ 14526679 w 18356040"/>
              <a:gd name="connsiteY5" fmla="*/ 4030165 h 4242655"/>
              <a:gd name="connsiteX6" fmla="*/ 18356040 w 18356040"/>
              <a:gd name="connsiteY6" fmla="*/ 1 h 4242655"/>
              <a:gd name="connsiteX0" fmla="*/ 0 w 18356040"/>
              <a:gd name="connsiteY0" fmla="*/ 4563070 h 4563140"/>
              <a:gd name="connsiteX1" fmla="*/ 2960598 w 18356040"/>
              <a:gd name="connsiteY1" fmla="*/ 1001722 h 4563140"/>
              <a:gd name="connsiteX2" fmla="*/ 7153431 w 18356040"/>
              <a:gd name="connsiteY2" fmla="*/ 3855604 h 4563140"/>
              <a:gd name="connsiteX3" fmla="*/ 12531028 w 18356040"/>
              <a:gd name="connsiteY3" fmla="*/ 1338 h 4563140"/>
              <a:gd name="connsiteX4" fmla="*/ 11230857 w 18356040"/>
              <a:gd name="connsiteY4" fmla="*/ 3429613 h 4563140"/>
              <a:gd name="connsiteX5" fmla="*/ 14526679 w 18356040"/>
              <a:gd name="connsiteY5" fmla="*/ 4350650 h 4563140"/>
              <a:gd name="connsiteX6" fmla="*/ 18356040 w 18356040"/>
              <a:gd name="connsiteY6" fmla="*/ 320486 h 4563140"/>
              <a:gd name="connsiteX0" fmla="*/ 0 w 18356040"/>
              <a:gd name="connsiteY0" fmla="*/ 4563070 h 4563160"/>
              <a:gd name="connsiteX1" fmla="*/ 2941548 w 18356040"/>
              <a:gd name="connsiteY1" fmla="*/ 1777245 h 4563160"/>
              <a:gd name="connsiteX2" fmla="*/ 7153431 w 18356040"/>
              <a:gd name="connsiteY2" fmla="*/ 3855604 h 4563160"/>
              <a:gd name="connsiteX3" fmla="*/ 12531028 w 18356040"/>
              <a:gd name="connsiteY3" fmla="*/ 1338 h 4563160"/>
              <a:gd name="connsiteX4" fmla="*/ 11230857 w 18356040"/>
              <a:gd name="connsiteY4" fmla="*/ 3429613 h 4563160"/>
              <a:gd name="connsiteX5" fmla="*/ 14526679 w 18356040"/>
              <a:gd name="connsiteY5" fmla="*/ 4350650 h 4563160"/>
              <a:gd name="connsiteX6" fmla="*/ 18356040 w 18356040"/>
              <a:gd name="connsiteY6" fmla="*/ 320486 h 4563160"/>
              <a:gd name="connsiteX0" fmla="*/ 0 w 18356040"/>
              <a:gd name="connsiteY0" fmla="*/ 4563113 h 4563203"/>
              <a:gd name="connsiteX1" fmla="*/ 2941548 w 18356040"/>
              <a:gd name="connsiteY1" fmla="*/ 1777288 h 4563203"/>
              <a:gd name="connsiteX2" fmla="*/ 7153431 w 18356040"/>
              <a:gd name="connsiteY2" fmla="*/ 3855647 h 4563203"/>
              <a:gd name="connsiteX3" fmla="*/ 12531028 w 18356040"/>
              <a:gd name="connsiteY3" fmla="*/ 1381 h 4563203"/>
              <a:gd name="connsiteX4" fmla="*/ 14526679 w 18356040"/>
              <a:gd name="connsiteY4" fmla="*/ 4350693 h 4563203"/>
              <a:gd name="connsiteX5" fmla="*/ 18356040 w 18356040"/>
              <a:gd name="connsiteY5" fmla="*/ 320529 h 4563203"/>
              <a:gd name="connsiteX0" fmla="*/ 0 w 19022790"/>
              <a:gd name="connsiteY0" fmla="*/ 4563113 h 4612790"/>
              <a:gd name="connsiteX1" fmla="*/ 2941548 w 19022790"/>
              <a:gd name="connsiteY1" fmla="*/ 1777288 h 4612790"/>
              <a:gd name="connsiteX2" fmla="*/ 7153431 w 19022790"/>
              <a:gd name="connsiteY2" fmla="*/ 3855647 h 4612790"/>
              <a:gd name="connsiteX3" fmla="*/ 12531028 w 19022790"/>
              <a:gd name="connsiteY3" fmla="*/ 1381 h 4612790"/>
              <a:gd name="connsiteX4" fmla="*/ 14526679 w 19022790"/>
              <a:gd name="connsiteY4" fmla="*/ 4350693 h 4612790"/>
              <a:gd name="connsiteX5" fmla="*/ 19022790 w 19022790"/>
              <a:gd name="connsiteY5" fmla="*/ 3603580 h 4612790"/>
              <a:gd name="connsiteX0" fmla="*/ 0 w 19022790"/>
              <a:gd name="connsiteY0" fmla="*/ 4590170 h 4590260"/>
              <a:gd name="connsiteX1" fmla="*/ 2941548 w 19022790"/>
              <a:gd name="connsiteY1" fmla="*/ 1804345 h 4590260"/>
              <a:gd name="connsiteX2" fmla="*/ 7153431 w 19022790"/>
              <a:gd name="connsiteY2" fmla="*/ 3882704 h 4590260"/>
              <a:gd name="connsiteX3" fmla="*/ 12531028 w 19022790"/>
              <a:gd name="connsiteY3" fmla="*/ 28438 h 4590260"/>
              <a:gd name="connsiteX4" fmla="*/ 15822079 w 19022790"/>
              <a:gd name="connsiteY4" fmla="*/ 2206284 h 4590260"/>
              <a:gd name="connsiteX5" fmla="*/ 19022790 w 19022790"/>
              <a:gd name="connsiteY5" fmla="*/ 3630637 h 4590260"/>
              <a:gd name="connsiteX0" fmla="*/ 0 w 19022790"/>
              <a:gd name="connsiteY0" fmla="*/ 4562185 h 4562275"/>
              <a:gd name="connsiteX1" fmla="*/ 2941548 w 19022790"/>
              <a:gd name="connsiteY1" fmla="*/ 1776360 h 4562275"/>
              <a:gd name="connsiteX2" fmla="*/ 7153431 w 19022790"/>
              <a:gd name="connsiteY2" fmla="*/ 3854719 h 4562275"/>
              <a:gd name="connsiteX3" fmla="*/ 12531028 w 19022790"/>
              <a:gd name="connsiteY3" fmla="*/ 453 h 4562275"/>
              <a:gd name="connsiteX4" fmla="*/ 19022790 w 19022790"/>
              <a:gd name="connsiteY4" fmla="*/ 3602652 h 4562275"/>
              <a:gd name="connsiteX0" fmla="*/ 0 w 19022790"/>
              <a:gd name="connsiteY0" fmla="*/ 4563859 h 4563948"/>
              <a:gd name="connsiteX1" fmla="*/ 2941548 w 19022790"/>
              <a:gd name="connsiteY1" fmla="*/ 1778034 h 4563948"/>
              <a:gd name="connsiteX2" fmla="*/ 7173751 w 19022790"/>
              <a:gd name="connsiteY2" fmla="*/ 4158678 h 4563948"/>
              <a:gd name="connsiteX3" fmla="*/ 12531028 w 19022790"/>
              <a:gd name="connsiteY3" fmla="*/ 2127 h 4563948"/>
              <a:gd name="connsiteX4" fmla="*/ 19022790 w 19022790"/>
              <a:gd name="connsiteY4" fmla="*/ 3604326 h 4563948"/>
              <a:gd name="connsiteX0" fmla="*/ 0 w 19022790"/>
              <a:gd name="connsiteY0" fmla="*/ 4563859 h 4563931"/>
              <a:gd name="connsiteX1" fmla="*/ 2941548 w 19022790"/>
              <a:gd name="connsiteY1" fmla="*/ 1778034 h 4563931"/>
              <a:gd name="connsiteX2" fmla="*/ 7173751 w 19022790"/>
              <a:gd name="connsiteY2" fmla="*/ 4158678 h 4563931"/>
              <a:gd name="connsiteX3" fmla="*/ 12531028 w 19022790"/>
              <a:gd name="connsiteY3" fmla="*/ 2127 h 4563931"/>
              <a:gd name="connsiteX4" fmla="*/ 19022790 w 19022790"/>
              <a:gd name="connsiteY4" fmla="*/ 3604326 h 4563931"/>
              <a:gd name="connsiteX0" fmla="*/ 0 w 19022790"/>
              <a:gd name="connsiteY0" fmla="*/ 4563859 h 4563923"/>
              <a:gd name="connsiteX1" fmla="*/ 4201388 w 19022790"/>
              <a:gd name="connsiteY1" fmla="*/ 1307813 h 4563923"/>
              <a:gd name="connsiteX2" fmla="*/ 7173751 w 19022790"/>
              <a:gd name="connsiteY2" fmla="*/ 4158678 h 4563923"/>
              <a:gd name="connsiteX3" fmla="*/ 12531028 w 19022790"/>
              <a:gd name="connsiteY3" fmla="*/ 2127 h 4563923"/>
              <a:gd name="connsiteX4" fmla="*/ 19022790 w 19022790"/>
              <a:gd name="connsiteY4" fmla="*/ 3604326 h 4563923"/>
              <a:gd name="connsiteX0" fmla="*/ 0 w 19022790"/>
              <a:gd name="connsiteY0" fmla="*/ 4563859 h 4563923"/>
              <a:gd name="connsiteX1" fmla="*/ 4201388 w 19022790"/>
              <a:gd name="connsiteY1" fmla="*/ 1307813 h 4563923"/>
              <a:gd name="connsiteX2" fmla="*/ 7173751 w 19022790"/>
              <a:gd name="connsiteY2" fmla="*/ 4158678 h 4563923"/>
              <a:gd name="connsiteX3" fmla="*/ 12531028 w 19022790"/>
              <a:gd name="connsiteY3" fmla="*/ 2127 h 4563923"/>
              <a:gd name="connsiteX4" fmla="*/ 19022790 w 19022790"/>
              <a:gd name="connsiteY4" fmla="*/ 3604326 h 4563923"/>
              <a:gd name="connsiteX0" fmla="*/ 0 w 19022790"/>
              <a:gd name="connsiteY0" fmla="*/ 4753767 h 4753831"/>
              <a:gd name="connsiteX1" fmla="*/ 4201388 w 19022790"/>
              <a:gd name="connsiteY1" fmla="*/ 1497721 h 4753831"/>
              <a:gd name="connsiteX2" fmla="*/ 7173751 w 19022790"/>
              <a:gd name="connsiteY2" fmla="*/ 4348586 h 4753831"/>
              <a:gd name="connsiteX3" fmla="*/ 12531028 w 19022790"/>
              <a:gd name="connsiteY3" fmla="*/ 192035 h 4753831"/>
              <a:gd name="connsiteX4" fmla="*/ 19022790 w 19022790"/>
              <a:gd name="connsiteY4" fmla="*/ 3794234 h 4753831"/>
              <a:gd name="connsiteX0" fmla="*/ 0 w 19022790"/>
              <a:gd name="connsiteY0" fmla="*/ 4716810 h 4716874"/>
              <a:gd name="connsiteX1" fmla="*/ 4201388 w 19022790"/>
              <a:gd name="connsiteY1" fmla="*/ 1460764 h 4716874"/>
              <a:gd name="connsiteX2" fmla="*/ 7173751 w 19022790"/>
              <a:gd name="connsiteY2" fmla="*/ 4311629 h 4716874"/>
              <a:gd name="connsiteX3" fmla="*/ 12531028 w 19022790"/>
              <a:gd name="connsiteY3" fmla="*/ 155078 h 4716874"/>
              <a:gd name="connsiteX4" fmla="*/ 19022790 w 19022790"/>
              <a:gd name="connsiteY4" fmla="*/ 3757277 h 4716874"/>
              <a:gd name="connsiteX0" fmla="*/ 0 w 19022790"/>
              <a:gd name="connsiteY0" fmla="*/ 4716808 h 4716872"/>
              <a:gd name="connsiteX1" fmla="*/ 4201388 w 19022790"/>
              <a:gd name="connsiteY1" fmla="*/ 1460762 h 4716872"/>
              <a:gd name="connsiteX2" fmla="*/ 7173751 w 19022790"/>
              <a:gd name="connsiteY2" fmla="*/ 4311627 h 4716872"/>
              <a:gd name="connsiteX3" fmla="*/ 12531028 w 19022790"/>
              <a:gd name="connsiteY3" fmla="*/ 155076 h 4716872"/>
              <a:gd name="connsiteX4" fmla="*/ 19022790 w 19022790"/>
              <a:gd name="connsiteY4" fmla="*/ 3757275 h 4716872"/>
              <a:gd name="connsiteX0" fmla="*/ 0 w 19022790"/>
              <a:gd name="connsiteY0" fmla="*/ 4716808 h 4716872"/>
              <a:gd name="connsiteX1" fmla="*/ 4201388 w 19022790"/>
              <a:gd name="connsiteY1" fmla="*/ 1460762 h 4716872"/>
              <a:gd name="connsiteX2" fmla="*/ 7173751 w 19022790"/>
              <a:gd name="connsiteY2" fmla="*/ 4311627 h 4716872"/>
              <a:gd name="connsiteX3" fmla="*/ 12531028 w 19022790"/>
              <a:gd name="connsiteY3" fmla="*/ 155076 h 4716872"/>
              <a:gd name="connsiteX4" fmla="*/ 19022790 w 19022790"/>
              <a:gd name="connsiteY4" fmla="*/ 3757275 h 4716872"/>
              <a:gd name="connsiteX0" fmla="*/ 0 w 19022790"/>
              <a:gd name="connsiteY0" fmla="*/ 4716808 h 4716872"/>
              <a:gd name="connsiteX1" fmla="*/ 4201388 w 19022790"/>
              <a:gd name="connsiteY1" fmla="*/ 1460762 h 4716872"/>
              <a:gd name="connsiteX2" fmla="*/ 7173751 w 19022790"/>
              <a:gd name="connsiteY2" fmla="*/ 4311627 h 4716872"/>
              <a:gd name="connsiteX3" fmla="*/ 12531028 w 19022790"/>
              <a:gd name="connsiteY3" fmla="*/ 155076 h 4716872"/>
              <a:gd name="connsiteX4" fmla="*/ 19022790 w 19022790"/>
              <a:gd name="connsiteY4" fmla="*/ 3757275 h 4716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022790" h="4716872">
                <a:moveTo>
                  <a:pt x="0" y="4716808"/>
                </a:moveTo>
                <a:cubicBezTo>
                  <a:pt x="10476" y="4734891"/>
                  <a:pt x="2782243" y="957310"/>
                  <a:pt x="4201388" y="1460762"/>
                </a:cubicBezTo>
                <a:cubicBezTo>
                  <a:pt x="5620533" y="1964214"/>
                  <a:pt x="5744838" y="4932287"/>
                  <a:pt x="7173751" y="4311627"/>
                </a:cubicBezTo>
                <a:cubicBezTo>
                  <a:pt x="8602664" y="3690967"/>
                  <a:pt x="10820348" y="1255084"/>
                  <a:pt x="12531028" y="155076"/>
                </a:cubicBezTo>
                <a:cubicBezTo>
                  <a:pt x="14241708" y="-944932"/>
                  <a:pt x="17568740" y="4182369"/>
                  <a:pt x="19022790" y="3757275"/>
                </a:cubicBezTo>
              </a:path>
            </a:pathLst>
          </a:cu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A402CD1-CDC5-5A48-A101-A17C8A265274}"/>
              </a:ext>
            </a:extLst>
          </p:cNvPr>
          <p:cNvSpPr/>
          <p:nvPr/>
        </p:nvSpPr>
        <p:spPr>
          <a:xfrm>
            <a:off x="1134340" y="5585523"/>
            <a:ext cx="429700" cy="4297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3D30D9F-BF1D-D545-B760-44103209A9A8}"/>
              </a:ext>
            </a:extLst>
          </p:cNvPr>
          <p:cNvSpPr/>
          <p:nvPr/>
        </p:nvSpPr>
        <p:spPr>
          <a:xfrm>
            <a:off x="2031587" y="5104488"/>
            <a:ext cx="429700" cy="4297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76E42A71-5C77-554B-99F7-73DB14AA7F4D}"/>
              </a:ext>
            </a:extLst>
          </p:cNvPr>
          <p:cNvSpPr/>
          <p:nvPr/>
        </p:nvSpPr>
        <p:spPr>
          <a:xfrm>
            <a:off x="2985970" y="4826150"/>
            <a:ext cx="429700" cy="4297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ACAB634F-847B-AD40-A331-76C9E7D3877A}"/>
              </a:ext>
            </a:extLst>
          </p:cNvPr>
          <p:cNvSpPr/>
          <p:nvPr/>
        </p:nvSpPr>
        <p:spPr>
          <a:xfrm>
            <a:off x="3770235" y="5087780"/>
            <a:ext cx="429700" cy="4297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D9755A4-71B6-174B-8590-88E1CB37ADF7}"/>
              </a:ext>
            </a:extLst>
          </p:cNvPr>
          <p:cNvSpPr/>
          <p:nvPr/>
        </p:nvSpPr>
        <p:spPr>
          <a:xfrm>
            <a:off x="4639945" y="5515961"/>
            <a:ext cx="429700" cy="4297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B3AB56A-C6E6-1C4C-AB0E-ED4EFF04691B}"/>
              </a:ext>
            </a:extLst>
          </p:cNvPr>
          <p:cNvSpPr/>
          <p:nvPr/>
        </p:nvSpPr>
        <p:spPr>
          <a:xfrm>
            <a:off x="5562803" y="5198735"/>
            <a:ext cx="429700" cy="4297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1A1F01C-6F34-554E-B84C-6332D8D242E8}"/>
              </a:ext>
            </a:extLst>
          </p:cNvPr>
          <p:cNvSpPr/>
          <p:nvPr/>
        </p:nvSpPr>
        <p:spPr>
          <a:xfrm>
            <a:off x="7248168" y="4571205"/>
            <a:ext cx="429700" cy="4297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CF465BC-9B41-1743-BA51-31FC7F9FAE72}"/>
              </a:ext>
            </a:extLst>
          </p:cNvPr>
          <p:cNvSpPr/>
          <p:nvPr/>
        </p:nvSpPr>
        <p:spPr>
          <a:xfrm>
            <a:off x="9005250" y="4858076"/>
            <a:ext cx="429700" cy="4297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333194-B845-B844-BC63-FFEC3E43D1E7}"/>
              </a:ext>
            </a:extLst>
          </p:cNvPr>
          <p:cNvSpPr/>
          <p:nvPr/>
        </p:nvSpPr>
        <p:spPr>
          <a:xfrm>
            <a:off x="10592002" y="5369064"/>
            <a:ext cx="429700" cy="4297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9050"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D0E75A0-7173-8B40-8770-4711FC0CE174}"/>
              </a:ext>
            </a:extLst>
          </p:cNvPr>
          <p:cNvSpPr txBox="1"/>
          <p:nvPr/>
        </p:nvSpPr>
        <p:spPr>
          <a:xfrm>
            <a:off x="1217584" y="5661930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CA7686-CCF1-5749-ADA1-F5A131E069A9}"/>
              </a:ext>
            </a:extLst>
          </p:cNvPr>
          <p:cNvSpPr txBox="1"/>
          <p:nvPr/>
        </p:nvSpPr>
        <p:spPr>
          <a:xfrm>
            <a:off x="2114831" y="5180839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8A2A2FD-D351-2C4A-9F5D-540B60ADB809}"/>
              </a:ext>
            </a:extLst>
          </p:cNvPr>
          <p:cNvSpPr txBox="1"/>
          <p:nvPr/>
        </p:nvSpPr>
        <p:spPr>
          <a:xfrm>
            <a:off x="3069213" y="4902501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3710596-0E3E-C04C-878A-AFDC0D68E4C8}"/>
              </a:ext>
            </a:extLst>
          </p:cNvPr>
          <p:cNvSpPr txBox="1"/>
          <p:nvPr/>
        </p:nvSpPr>
        <p:spPr>
          <a:xfrm>
            <a:off x="3853478" y="5164131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F4AABF-0197-FB43-AF5F-8986F5D79BDD}"/>
              </a:ext>
            </a:extLst>
          </p:cNvPr>
          <p:cNvSpPr txBox="1"/>
          <p:nvPr/>
        </p:nvSpPr>
        <p:spPr>
          <a:xfrm>
            <a:off x="4723188" y="5592312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C78783E-2EFD-3D4D-B4BA-2604F021429E}"/>
              </a:ext>
            </a:extLst>
          </p:cNvPr>
          <p:cNvSpPr txBox="1"/>
          <p:nvPr/>
        </p:nvSpPr>
        <p:spPr>
          <a:xfrm>
            <a:off x="5646047" y="5279547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6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CC6EEF8-9D13-3743-8F78-1EB930ABFB61}"/>
              </a:ext>
            </a:extLst>
          </p:cNvPr>
          <p:cNvSpPr txBox="1"/>
          <p:nvPr/>
        </p:nvSpPr>
        <p:spPr>
          <a:xfrm>
            <a:off x="7331411" y="4647556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7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8ED1D33-85DE-9B46-8061-A6A882539A20}"/>
              </a:ext>
            </a:extLst>
          </p:cNvPr>
          <p:cNvSpPr txBox="1"/>
          <p:nvPr/>
        </p:nvSpPr>
        <p:spPr>
          <a:xfrm>
            <a:off x="9088493" y="4934428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E0DA583-86F8-864D-B6D4-E79A0136413F}"/>
              </a:ext>
            </a:extLst>
          </p:cNvPr>
          <p:cNvSpPr txBox="1"/>
          <p:nvPr/>
        </p:nvSpPr>
        <p:spPr>
          <a:xfrm>
            <a:off x="10675246" y="5445416"/>
            <a:ext cx="2632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9</a:t>
            </a:r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id="{AB1E7D7C-5AFD-7040-A316-B3045C53E0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70CA1E9C-49D2-E549-9368-7D25CC21D56C}"/>
              </a:ext>
            </a:extLst>
          </p:cNvPr>
          <p:cNvSpPr/>
          <p:nvPr/>
        </p:nvSpPr>
        <p:spPr>
          <a:xfrm>
            <a:off x="1034400" y="2019620"/>
            <a:ext cx="2126644" cy="272774"/>
          </a:xfrm>
          <a:prstGeom prst="parallelogram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6CABDB3-D3A5-674C-B150-09CC1093FEF5}"/>
              </a:ext>
            </a:extLst>
          </p:cNvPr>
          <p:cNvSpPr txBox="1"/>
          <p:nvPr/>
        </p:nvSpPr>
        <p:spPr>
          <a:xfrm>
            <a:off x="1377816" y="2017508"/>
            <a:ext cx="143981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ALICE RICHARDSON</a:t>
            </a: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ECBA0104-5E9E-FA4D-8F5B-FDF72E705A80}"/>
              </a:ext>
            </a:extLst>
          </p:cNvPr>
          <p:cNvSpPr/>
          <p:nvPr/>
        </p:nvSpPr>
        <p:spPr>
          <a:xfrm>
            <a:off x="4359289" y="1253284"/>
            <a:ext cx="2671444" cy="344236"/>
          </a:xfrm>
          <a:prstGeom prst="parallelogram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CE96F307-F65A-5045-91A4-6DD39C2D1D2A}"/>
              </a:ext>
            </a:extLst>
          </p:cNvPr>
          <p:cNvSpPr txBox="1">
            <a:spLocks/>
          </p:cNvSpPr>
          <p:nvPr/>
        </p:nvSpPr>
        <p:spPr>
          <a:xfrm>
            <a:off x="4359289" y="1623262"/>
            <a:ext cx="2671444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Alice is going to the movies. She is excited to go out for the night and will meet her friend at the theater.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B9FAF21-4847-934F-8018-E431851CC844}"/>
              </a:ext>
            </a:extLst>
          </p:cNvPr>
          <p:cNvSpPr txBox="1"/>
          <p:nvPr/>
        </p:nvSpPr>
        <p:spPr>
          <a:xfrm>
            <a:off x="5274865" y="1286903"/>
            <a:ext cx="840295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SCENARIO</a:t>
            </a:r>
          </a:p>
        </p:txBody>
      </p:sp>
      <p:sp>
        <p:nvSpPr>
          <p:cNvPr id="54" name="Parallelogram 53">
            <a:extLst>
              <a:ext uri="{FF2B5EF4-FFF2-40B4-BE49-F238E27FC236}">
                <a16:creationId xmlns:a16="http://schemas.microsoft.com/office/drawing/2014/main" id="{0F32B8EF-BABE-D444-ADF4-1F6331BA6B40}"/>
              </a:ext>
            </a:extLst>
          </p:cNvPr>
          <p:cNvSpPr/>
          <p:nvPr/>
        </p:nvSpPr>
        <p:spPr>
          <a:xfrm>
            <a:off x="7895303" y="1253284"/>
            <a:ext cx="2671444" cy="344236"/>
          </a:xfrm>
          <a:prstGeom prst="parallelogram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F1C17205-514A-3B4A-AC0D-8E820BB19F2E}"/>
              </a:ext>
            </a:extLst>
          </p:cNvPr>
          <p:cNvSpPr txBox="1">
            <a:spLocks/>
          </p:cNvSpPr>
          <p:nvPr/>
        </p:nvSpPr>
        <p:spPr>
          <a:xfrm>
            <a:off x="7895303" y="1623262"/>
            <a:ext cx="2671444" cy="254109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Great movie, Friendly staff, Good seat.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20A47DD-01BA-414F-9D36-6CAB099EEA0C}"/>
              </a:ext>
            </a:extLst>
          </p:cNvPr>
          <p:cNvSpPr txBox="1"/>
          <p:nvPr/>
        </p:nvSpPr>
        <p:spPr>
          <a:xfrm>
            <a:off x="8669014" y="1286903"/>
            <a:ext cx="1124026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EXPECTATIONS</a:t>
            </a:r>
          </a:p>
        </p:txBody>
      </p:sp>
    </p:spTree>
    <p:extLst>
      <p:ext uri="{BB962C8B-B14F-4D97-AF65-F5344CB8AC3E}">
        <p14:creationId xmlns:p14="http://schemas.microsoft.com/office/powerpoint/2010/main" val="421407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32865773-929F-E448-A0D7-AC917731ECA3}"/>
              </a:ext>
            </a:extLst>
          </p:cNvPr>
          <p:cNvSpPr/>
          <p:nvPr/>
        </p:nvSpPr>
        <p:spPr>
          <a:xfrm>
            <a:off x="126433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C7758CA-B84A-5942-B7F5-A8156E0D59A1}"/>
              </a:ext>
            </a:extLst>
          </p:cNvPr>
          <p:cNvSpPr/>
          <p:nvPr/>
        </p:nvSpPr>
        <p:spPr>
          <a:xfrm>
            <a:off x="269718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A637E36-0150-FB4C-BDE2-28A7E25D9A14}"/>
              </a:ext>
            </a:extLst>
          </p:cNvPr>
          <p:cNvSpPr/>
          <p:nvPr/>
        </p:nvSpPr>
        <p:spPr>
          <a:xfrm>
            <a:off x="413003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B5CB3CB1-8B20-1444-82F2-4505217BB00B}"/>
              </a:ext>
            </a:extLst>
          </p:cNvPr>
          <p:cNvSpPr/>
          <p:nvPr/>
        </p:nvSpPr>
        <p:spPr>
          <a:xfrm>
            <a:off x="556288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CC7F5C2-37D3-B341-8FAE-EB12641BDF07}"/>
              </a:ext>
            </a:extLst>
          </p:cNvPr>
          <p:cNvSpPr/>
          <p:nvPr/>
        </p:nvSpPr>
        <p:spPr>
          <a:xfrm>
            <a:off x="699573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5F09C76-0A6D-6341-A699-288D1E60C308}"/>
              </a:ext>
            </a:extLst>
          </p:cNvPr>
          <p:cNvSpPr/>
          <p:nvPr/>
        </p:nvSpPr>
        <p:spPr>
          <a:xfrm>
            <a:off x="8428581" y="1184090"/>
            <a:ext cx="1417320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89D758EE-F08E-DC48-9E19-2178C1900B4A}"/>
              </a:ext>
            </a:extLst>
          </p:cNvPr>
          <p:cNvSpPr/>
          <p:nvPr/>
        </p:nvSpPr>
        <p:spPr>
          <a:xfrm>
            <a:off x="9861431" y="1184090"/>
            <a:ext cx="1568569" cy="1412137"/>
          </a:xfrm>
          <a:prstGeom prst="rect">
            <a:avLst/>
          </a:prstGeom>
          <a:solidFill>
            <a:schemeClr val="accent5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5D0D0E5-266D-884F-813F-C983ED2F34D9}"/>
              </a:ext>
            </a:extLst>
          </p:cNvPr>
          <p:cNvCxnSpPr>
            <a:cxnSpLocks/>
          </p:cNvCxnSpPr>
          <p:nvPr/>
        </p:nvCxnSpPr>
        <p:spPr>
          <a:xfrm>
            <a:off x="1663985" y="1954553"/>
            <a:ext cx="9694741" cy="0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entagon 1">
            <a:extLst>
              <a:ext uri="{FF2B5EF4-FFF2-40B4-BE49-F238E27FC236}">
                <a16:creationId xmlns:a16="http://schemas.microsoft.com/office/drawing/2014/main" id="{BE10B6E4-7F04-5041-81EC-46661BCFC962}"/>
              </a:ext>
            </a:extLst>
          </p:cNvPr>
          <p:cNvSpPr/>
          <p:nvPr/>
        </p:nvSpPr>
        <p:spPr>
          <a:xfrm>
            <a:off x="1264331" y="6024107"/>
            <a:ext cx="1568569" cy="452893"/>
          </a:xfrm>
          <a:prstGeom prst="homePlate">
            <a:avLst>
              <a:gd name="adj" fmla="val 3377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131E38-7CE3-8942-A914-EF0C27DAB295}"/>
              </a:ext>
            </a:extLst>
          </p:cNvPr>
          <p:cNvSpPr txBox="1"/>
          <p:nvPr/>
        </p:nvSpPr>
        <p:spPr>
          <a:xfrm>
            <a:off x="1541523" y="6112055"/>
            <a:ext cx="101418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INSPIRATION</a:t>
            </a:r>
          </a:p>
        </p:txBody>
      </p:sp>
      <p:sp>
        <p:nvSpPr>
          <p:cNvPr id="3" name="Chevron 2">
            <a:extLst>
              <a:ext uri="{FF2B5EF4-FFF2-40B4-BE49-F238E27FC236}">
                <a16:creationId xmlns:a16="http://schemas.microsoft.com/office/drawing/2014/main" id="{17AF768F-A66F-E544-979F-A5AC5E159164}"/>
              </a:ext>
            </a:extLst>
          </p:cNvPr>
          <p:cNvSpPr/>
          <p:nvPr/>
        </p:nvSpPr>
        <p:spPr>
          <a:xfrm>
            <a:off x="2697181" y="6024107"/>
            <a:ext cx="1568569" cy="452893"/>
          </a:xfrm>
          <a:prstGeom prst="chevron">
            <a:avLst>
              <a:gd name="adj" fmla="val 340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92C715-38FF-8949-A096-E88A8FEA91DA}"/>
              </a:ext>
            </a:extLst>
          </p:cNvPr>
          <p:cNvSpPr txBox="1"/>
          <p:nvPr/>
        </p:nvSpPr>
        <p:spPr>
          <a:xfrm>
            <a:off x="3056494" y="6112055"/>
            <a:ext cx="84863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RESEARCH</a:t>
            </a:r>
          </a:p>
        </p:txBody>
      </p:sp>
      <p:sp>
        <p:nvSpPr>
          <p:cNvPr id="6" name="Chevron 5">
            <a:extLst>
              <a:ext uri="{FF2B5EF4-FFF2-40B4-BE49-F238E27FC236}">
                <a16:creationId xmlns:a16="http://schemas.microsoft.com/office/drawing/2014/main" id="{58AB5453-A98E-2345-BF16-86A6DB208807}"/>
              </a:ext>
            </a:extLst>
          </p:cNvPr>
          <p:cNvSpPr/>
          <p:nvPr/>
        </p:nvSpPr>
        <p:spPr>
          <a:xfrm>
            <a:off x="4130031" y="6024107"/>
            <a:ext cx="1568569" cy="452893"/>
          </a:xfrm>
          <a:prstGeom prst="chevron">
            <a:avLst>
              <a:gd name="adj" fmla="val 34067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614D12-823B-644B-BE3C-231631C07263}"/>
              </a:ext>
            </a:extLst>
          </p:cNvPr>
          <p:cNvSpPr txBox="1"/>
          <p:nvPr/>
        </p:nvSpPr>
        <p:spPr>
          <a:xfrm>
            <a:off x="4438352" y="6019722"/>
            <a:ext cx="949299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BOOKING &amp;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TRYOUT</a:t>
            </a:r>
          </a:p>
        </p:txBody>
      </p:sp>
      <p:sp>
        <p:nvSpPr>
          <p:cNvPr id="8" name="Chevron 7">
            <a:extLst>
              <a:ext uri="{FF2B5EF4-FFF2-40B4-BE49-F238E27FC236}">
                <a16:creationId xmlns:a16="http://schemas.microsoft.com/office/drawing/2014/main" id="{978C1550-86A6-794C-9856-6117FFCE5E98}"/>
              </a:ext>
            </a:extLst>
          </p:cNvPr>
          <p:cNvSpPr/>
          <p:nvPr/>
        </p:nvSpPr>
        <p:spPr>
          <a:xfrm>
            <a:off x="5562881" y="6024107"/>
            <a:ext cx="1568569" cy="452893"/>
          </a:xfrm>
          <a:prstGeom prst="chevron">
            <a:avLst>
              <a:gd name="adj" fmla="val 340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46BCF5-2FA6-314A-BF3D-87521859297B}"/>
              </a:ext>
            </a:extLst>
          </p:cNvPr>
          <p:cNvSpPr txBox="1"/>
          <p:nvPr/>
        </p:nvSpPr>
        <p:spPr>
          <a:xfrm>
            <a:off x="5933063" y="6112055"/>
            <a:ext cx="824265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ARRIVING</a:t>
            </a:r>
          </a:p>
        </p:txBody>
      </p:sp>
      <p:sp>
        <p:nvSpPr>
          <p:cNvPr id="10" name="Chevron 9">
            <a:extLst>
              <a:ext uri="{FF2B5EF4-FFF2-40B4-BE49-F238E27FC236}">
                <a16:creationId xmlns:a16="http://schemas.microsoft.com/office/drawing/2014/main" id="{9162B763-8A4C-8E4F-BEC5-852DAC5E08C4}"/>
              </a:ext>
            </a:extLst>
          </p:cNvPr>
          <p:cNvSpPr/>
          <p:nvPr/>
        </p:nvSpPr>
        <p:spPr>
          <a:xfrm>
            <a:off x="6995731" y="6024107"/>
            <a:ext cx="1568569" cy="452893"/>
          </a:xfrm>
          <a:prstGeom prst="chevron">
            <a:avLst>
              <a:gd name="adj" fmla="val 3406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503DDA-6D72-7143-96AD-320022E9A087}"/>
              </a:ext>
            </a:extLst>
          </p:cNvPr>
          <p:cNvSpPr txBox="1"/>
          <p:nvPr/>
        </p:nvSpPr>
        <p:spPr>
          <a:xfrm>
            <a:off x="7370418" y="6112055"/>
            <a:ext cx="813941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PRODUCT</a:t>
            </a:r>
          </a:p>
        </p:txBody>
      </p:sp>
      <p:sp>
        <p:nvSpPr>
          <p:cNvPr id="18" name="Chevron 17">
            <a:extLst>
              <a:ext uri="{FF2B5EF4-FFF2-40B4-BE49-F238E27FC236}">
                <a16:creationId xmlns:a16="http://schemas.microsoft.com/office/drawing/2014/main" id="{53A3EAD1-31A7-8846-B0D2-D178C8713559}"/>
              </a:ext>
            </a:extLst>
          </p:cNvPr>
          <p:cNvSpPr/>
          <p:nvPr/>
        </p:nvSpPr>
        <p:spPr>
          <a:xfrm>
            <a:off x="8428581" y="6024107"/>
            <a:ext cx="1568569" cy="452893"/>
          </a:xfrm>
          <a:prstGeom prst="chevron">
            <a:avLst>
              <a:gd name="adj" fmla="val 340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DEFE61B-F19D-0847-A965-8685FFF962D4}"/>
              </a:ext>
            </a:extLst>
          </p:cNvPr>
          <p:cNvSpPr txBox="1"/>
          <p:nvPr/>
        </p:nvSpPr>
        <p:spPr>
          <a:xfrm>
            <a:off x="8787157" y="6112055"/>
            <a:ext cx="84484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LEARNING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97D44B68-87A5-5A47-B8A2-492D135CA715}"/>
              </a:ext>
            </a:extLst>
          </p:cNvPr>
          <p:cNvSpPr/>
          <p:nvPr/>
        </p:nvSpPr>
        <p:spPr>
          <a:xfrm>
            <a:off x="9861432" y="6024107"/>
            <a:ext cx="1568568" cy="452893"/>
          </a:xfrm>
          <a:custGeom>
            <a:avLst/>
            <a:gdLst>
              <a:gd name="connsiteX0" fmla="*/ 0 w 3137136"/>
              <a:gd name="connsiteY0" fmla="*/ 0 h 905786"/>
              <a:gd name="connsiteX1" fmla="*/ 2617798 w 3137136"/>
              <a:gd name="connsiteY1" fmla="*/ 0 h 905786"/>
              <a:gd name="connsiteX2" fmla="*/ 2828564 w 3137136"/>
              <a:gd name="connsiteY2" fmla="*/ 0 h 905786"/>
              <a:gd name="connsiteX3" fmla="*/ 3137136 w 3137136"/>
              <a:gd name="connsiteY3" fmla="*/ 0 h 905786"/>
              <a:gd name="connsiteX4" fmla="*/ 3137136 w 3137136"/>
              <a:gd name="connsiteY4" fmla="*/ 452893 h 905786"/>
              <a:gd name="connsiteX5" fmla="*/ 3137136 w 3137136"/>
              <a:gd name="connsiteY5" fmla="*/ 905786 h 905786"/>
              <a:gd name="connsiteX6" fmla="*/ 2828564 w 3137136"/>
              <a:gd name="connsiteY6" fmla="*/ 905786 h 905786"/>
              <a:gd name="connsiteX7" fmla="*/ 2617798 w 3137136"/>
              <a:gd name="connsiteY7" fmla="*/ 905786 h 905786"/>
              <a:gd name="connsiteX8" fmla="*/ 0 w 3137136"/>
              <a:gd name="connsiteY8" fmla="*/ 905786 h 905786"/>
              <a:gd name="connsiteX9" fmla="*/ 308574 w 3137136"/>
              <a:gd name="connsiteY9" fmla="*/ 452893 h 905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37136" h="905786">
                <a:moveTo>
                  <a:pt x="0" y="0"/>
                </a:moveTo>
                <a:lnTo>
                  <a:pt x="2617798" y="0"/>
                </a:lnTo>
                <a:lnTo>
                  <a:pt x="2828564" y="0"/>
                </a:lnTo>
                <a:lnTo>
                  <a:pt x="3137136" y="0"/>
                </a:lnTo>
                <a:lnTo>
                  <a:pt x="3137136" y="452893"/>
                </a:lnTo>
                <a:lnTo>
                  <a:pt x="3137136" y="905786"/>
                </a:lnTo>
                <a:lnTo>
                  <a:pt x="2828564" y="905786"/>
                </a:lnTo>
                <a:lnTo>
                  <a:pt x="2617798" y="905786"/>
                </a:lnTo>
                <a:lnTo>
                  <a:pt x="0" y="905786"/>
                </a:lnTo>
                <a:lnTo>
                  <a:pt x="308574" y="452893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 b="1" baseline="30000" dirty="0">
              <a:solidFill>
                <a:schemeClr val="tx1"/>
              </a:solidFill>
              <a:latin typeface="Poppins" pitchFamily="2" charset="77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6DE189-D424-BA46-AEBF-AFB059D28969}"/>
              </a:ext>
            </a:extLst>
          </p:cNvPr>
          <p:cNvSpPr txBox="1"/>
          <p:nvPr/>
        </p:nvSpPr>
        <p:spPr>
          <a:xfrm>
            <a:off x="10223486" y="6019722"/>
            <a:ext cx="844462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DECISION-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MAKING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556A9-2E77-5F45-85CA-DECF1D29F9CE}"/>
              </a:ext>
            </a:extLst>
          </p:cNvPr>
          <p:cNvSpPr txBox="1"/>
          <p:nvPr/>
        </p:nvSpPr>
        <p:spPr>
          <a:xfrm>
            <a:off x="4363828" y="306186"/>
            <a:ext cx="34644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360944-F23E-BB49-9528-E58230FB4C54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735440A-9A65-E64F-899B-DCAA128851FC}"/>
              </a:ext>
            </a:extLst>
          </p:cNvPr>
          <p:cNvSpPr/>
          <p:nvPr/>
        </p:nvSpPr>
        <p:spPr>
          <a:xfrm>
            <a:off x="126433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BD9BC5-478A-474E-978B-C92931A9C3A5}"/>
              </a:ext>
            </a:extLst>
          </p:cNvPr>
          <p:cNvSpPr/>
          <p:nvPr/>
        </p:nvSpPr>
        <p:spPr>
          <a:xfrm>
            <a:off x="269718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B66B26-20D0-3C4F-8DD3-0051BE026853}"/>
              </a:ext>
            </a:extLst>
          </p:cNvPr>
          <p:cNvSpPr/>
          <p:nvPr/>
        </p:nvSpPr>
        <p:spPr>
          <a:xfrm>
            <a:off x="413003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90ED623-F5D1-F04C-B066-5022E7E15509}"/>
              </a:ext>
            </a:extLst>
          </p:cNvPr>
          <p:cNvSpPr/>
          <p:nvPr/>
        </p:nvSpPr>
        <p:spPr>
          <a:xfrm>
            <a:off x="556288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F2C90DA-C829-3C47-BCF4-76B855DB8B3C}"/>
              </a:ext>
            </a:extLst>
          </p:cNvPr>
          <p:cNvSpPr/>
          <p:nvPr/>
        </p:nvSpPr>
        <p:spPr>
          <a:xfrm>
            <a:off x="699573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EC9B17-AF74-7D47-944F-82EC5440CC68}"/>
              </a:ext>
            </a:extLst>
          </p:cNvPr>
          <p:cNvSpPr/>
          <p:nvPr/>
        </p:nvSpPr>
        <p:spPr>
          <a:xfrm>
            <a:off x="8428581" y="4593273"/>
            <a:ext cx="1417320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B7118C1-561C-1543-A64B-4D6C73DB7753}"/>
              </a:ext>
            </a:extLst>
          </p:cNvPr>
          <p:cNvSpPr/>
          <p:nvPr/>
        </p:nvSpPr>
        <p:spPr>
          <a:xfrm>
            <a:off x="9861431" y="4593273"/>
            <a:ext cx="1568569" cy="1412137"/>
          </a:xfrm>
          <a:prstGeom prst="rect">
            <a:avLst/>
          </a:prstGeom>
          <a:solidFill>
            <a:schemeClr val="accent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AB6C2AC-06DC-EE45-9CFF-A0048DD88C05}"/>
              </a:ext>
            </a:extLst>
          </p:cNvPr>
          <p:cNvSpPr/>
          <p:nvPr/>
        </p:nvSpPr>
        <p:spPr>
          <a:xfrm>
            <a:off x="126433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81068-071D-1449-89F3-621F196BC7CA}"/>
              </a:ext>
            </a:extLst>
          </p:cNvPr>
          <p:cNvSpPr/>
          <p:nvPr/>
        </p:nvSpPr>
        <p:spPr>
          <a:xfrm>
            <a:off x="269718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1058460-4C7C-5B40-ADBB-4CA9156A40DD}"/>
              </a:ext>
            </a:extLst>
          </p:cNvPr>
          <p:cNvSpPr/>
          <p:nvPr/>
        </p:nvSpPr>
        <p:spPr>
          <a:xfrm>
            <a:off x="413003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55083A9-D87D-6A40-8434-3720104B2787}"/>
              </a:ext>
            </a:extLst>
          </p:cNvPr>
          <p:cNvSpPr/>
          <p:nvPr/>
        </p:nvSpPr>
        <p:spPr>
          <a:xfrm>
            <a:off x="556288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291F6CF-3273-4F4D-9B13-C8DEAB5B2AAF}"/>
              </a:ext>
            </a:extLst>
          </p:cNvPr>
          <p:cNvSpPr/>
          <p:nvPr/>
        </p:nvSpPr>
        <p:spPr>
          <a:xfrm>
            <a:off x="699573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56BDF39-9CF9-8449-9D1F-5C458A02720A}"/>
              </a:ext>
            </a:extLst>
          </p:cNvPr>
          <p:cNvSpPr/>
          <p:nvPr/>
        </p:nvSpPr>
        <p:spPr>
          <a:xfrm>
            <a:off x="8428581" y="3607681"/>
            <a:ext cx="1417320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7FB8E13-8E23-D041-AC3E-DAA299F04D71}"/>
              </a:ext>
            </a:extLst>
          </p:cNvPr>
          <p:cNvSpPr/>
          <p:nvPr/>
        </p:nvSpPr>
        <p:spPr>
          <a:xfrm>
            <a:off x="9861431" y="3607681"/>
            <a:ext cx="1568569" cy="959731"/>
          </a:xfrm>
          <a:prstGeom prst="rect">
            <a:avLst/>
          </a:prstGeom>
          <a:solidFill>
            <a:schemeClr val="accent2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FFB1B1A-674F-194C-A309-1BCA40616393}"/>
              </a:ext>
            </a:extLst>
          </p:cNvPr>
          <p:cNvSpPr/>
          <p:nvPr/>
        </p:nvSpPr>
        <p:spPr>
          <a:xfrm>
            <a:off x="126433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E3FF779-4AA9-7846-9C7C-8CC654B9E08F}"/>
              </a:ext>
            </a:extLst>
          </p:cNvPr>
          <p:cNvSpPr/>
          <p:nvPr/>
        </p:nvSpPr>
        <p:spPr>
          <a:xfrm>
            <a:off x="269718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68D88B4-2EFA-C24C-B86D-6ED9331653AA}"/>
              </a:ext>
            </a:extLst>
          </p:cNvPr>
          <p:cNvSpPr/>
          <p:nvPr/>
        </p:nvSpPr>
        <p:spPr>
          <a:xfrm>
            <a:off x="413003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EBC56D2-9C00-5D49-ACAA-81695F770C96}"/>
              </a:ext>
            </a:extLst>
          </p:cNvPr>
          <p:cNvSpPr/>
          <p:nvPr/>
        </p:nvSpPr>
        <p:spPr>
          <a:xfrm>
            <a:off x="556288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52C8013-1884-6C4F-9A76-9F71D6265AE5}"/>
              </a:ext>
            </a:extLst>
          </p:cNvPr>
          <p:cNvSpPr/>
          <p:nvPr/>
        </p:nvSpPr>
        <p:spPr>
          <a:xfrm>
            <a:off x="699573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1655DEC5-CF72-6D44-9079-ED3941D5E0BD}"/>
              </a:ext>
            </a:extLst>
          </p:cNvPr>
          <p:cNvSpPr/>
          <p:nvPr/>
        </p:nvSpPr>
        <p:spPr>
          <a:xfrm>
            <a:off x="8428581" y="2622088"/>
            <a:ext cx="1417320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4C23B98-9FB4-8A4F-9866-03FC6E29C20A}"/>
              </a:ext>
            </a:extLst>
          </p:cNvPr>
          <p:cNvSpPr/>
          <p:nvPr/>
        </p:nvSpPr>
        <p:spPr>
          <a:xfrm>
            <a:off x="9861431" y="2622088"/>
            <a:ext cx="1568569" cy="959731"/>
          </a:xfrm>
          <a:prstGeom prst="rect">
            <a:avLst/>
          </a:prstGeom>
          <a:solidFill>
            <a:schemeClr val="accent4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E6F8F7C-C088-9F4B-986D-B9585D365F76}"/>
              </a:ext>
            </a:extLst>
          </p:cNvPr>
          <p:cNvSpPr txBox="1"/>
          <p:nvPr/>
        </p:nvSpPr>
        <p:spPr>
          <a:xfrm rot="16200000">
            <a:off x="729232" y="1751659"/>
            <a:ext cx="712054" cy="276999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FEELING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60A9C54-078C-1347-A919-D8ABCFCC6D41}"/>
              </a:ext>
            </a:extLst>
          </p:cNvPr>
          <p:cNvSpPr txBox="1"/>
          <p:nvPr/>
        </p:nvSpPr>
        <p:spPr>
          <a:xfrm rot="16200000">
            <a:off x="671525" y="2963455"/>
            <a:ext cx="827471" cy="276999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THINKING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3B4F765-95F6-2F48-849F-0602BC6427E4}"/>
              </a:ext>
            </a:extLst>
          </p:cNvPr>
          <p:cNvSpPr txBox="1"/>
          <p:nvPr/>
        </p:nvSpPr>
        <p:spPr>
          <a:xfrm rot="16200000">
            <a:off x="771713" y="3949048"/>
            <a:ext cx="627095" cy="276999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DOING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EB58959-BEDE-5749-BD36-B7474EF9F72C}"/>
              </a:ext>
            </a:extLst>
          </p:cNvPr>
          <p:cNvSpPr txBox="1"/>
          <p:nvPr/>
        </p:nvSpPr>
        <p:spPr>
          <a:xfrm rot="16200000">
            <a:off x="561369" y="5160843"/>
            <a:ext cx="1047787" cy="276999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TOUCHPOINT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6C3A23D-45C7-4940-B75E-68AEB6838218}"/>
              </a:ext>
            </a:extLst>
          </p:cNvPr>
          <p:cNvSpPr txBox="1">
            <a:spLocks/>
          </p:cNvSpPr>
          <p:nvPr/>
        </p:nvSpPr>
        <p:spPr>
          <a:xfrm>
            <a:off x="135907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C1329FFA-BF50-E54E-9B6F-ECAEB963CD79}"/>
              </a:ext>
            </a:extLst>
          </p:cNvPr>
          <p:cNvSpPr txBox="1">
            <a:spLocks/>
          </p:cNvSpPr>
          <p:nvPr/>
        </p:nvSpPr>
        <p:spPr>
          <a:xfrm>
            <a:off x="279192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FBC55FB0-0468-4143-B084-CB9567721DC8}"/>
              </a:ext>
            </a:extLst>
          </p:cNvPr>
          <p:cNvSpPr txBox="1">
            <a:spLocks/>
          </p:cNvSpPr>
          <p:nvPr/>
        </p:nvSpPr>
        <p:spPr>
          <a:xfrm>
            <a:off x="422477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22C2C2C6-9923-754F-860D-5D170FE813F6}"/>
              </a:ext>
            </a:extLst>
          </p:cNvPr>
          <p:cNvSpPr txBox="1">
            <a:spLocks/>
          </p:cNvSpPr>
          <p:nvPr/>
        </p:nvSpPr>
        <p:spPr>
          <a:xfrm>
            <a:off x="565762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ABF9C17-74F6-2F45-B386-771E323DF12B}"/>
              </a:ext>
            </a:extLst>
          </p:cNvPr>
          <p:cNvSpPr txBox="1">
            <a:spLocks/>
          </p:cNvSpPr>
          <p:nvPr/>
        </p:nvSpPr>
        <p:spPr>
          <a:xfrm>
            <a:off x="709047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90EF7060-AA45-0E40-9B7E-5111C5337471}"/>
              </a:ext>
            </a:extLst>
          </p:cNvPr>
          <p:cNvSpPr txBox="1">
            <a:spLocks/>
          </p:cNvSpPr>
          <p:nvPr/>
        </p:nvSpPr>
        <p:spPr>
          <a:xfrm>
            <a:off x="8523326" y="3785445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C4C7E6C3-F559-2B4A-9C41-3708EC9F21D6}"/>
              </a:ext>
            </a:extLst>
          </p:cNvPr>
          <p:cNvSpPr txBox="1">
            <a:spLocks/>
          </p:cNvSpPr>
          <p:nvPr/>
        </p:nvSpPr>
        <p:spPr>
          <a:xfrm>
            <a:off x="9955439" y="3785445"/>
            <a:ext cx="1380552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002DB882-0F0F-B140-A444-62E2C0CE425B}"/>
              </a:ext>
            </a:extLst>
          </p:cNvPr>
          <p:cNvSpPr txBox="1">
            <a:spLocks/>
          </p:cNvSpPr>
          <p:nvPr/>
        </p:nvSpPr>
        <p:spPr>
          <a:xfrm>
            <a:off x="135907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42E7B424-A3F6-244E-844A-587E6F67E760}"/>
              </a:ext>
            </a:extLst>
          </p:cNvPr>
          <p:cNvSpPr txBox="1">
            <a:spLocks/>
          </p:cNvSpPr>
          <p:nvPr/>
        </p:nvSpPr>
        <p:spPr>
          <a:xfrm>
            <a:off x="279192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A7EEF467-3F77-5943-BF76-4715B71E1ACB}"/>
              </a:ext>
            </a:extLst>
          </p:cNvPr>
          <p:cNvSpPr txBox="1">
            <a:spLocks/>
          </p:cNvSpPr>
          <p:nvPr/>
        </p:nvSpPr>
        <p:spPr>
          <a:xfrm>
            <a:off x="422477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4809E937-10F1-ED40-B67E-BF2F6E4514D3}"/>
              </a:ext>
            </a:extLst>
          </p:cNvPr>
          <p:cNvSpPr txBox="1">
            <a:spLocks/>
          </p:cNvSpPr>
          <p:nvPr/>
        </p:nvSpPr>
        <p:spPr>
          <a:xfrm>
            <a:off x="565762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BBAD8385-3D33-E443-A637-1C03D750D6A4}"/>
              </a:ext>
            </a:extLst>
          </p:cNvPr>
          <p:cNvSpPr txBox="1">
            <a:spLocks/>
          </p:cNvSpPr>
          <p:nvPr/>
        </p:nvSpPr>
        <p:spPr>
          <a:xfrm>
            <a:off x="709047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4AB25959-36CB-AC4B-8C46-143787902505}"/>
              </a:ext>
            </a:extLst>
          </p:cNvPr>
          <p:cNvSpPr txBox="1">
            <a:spLocks/>
          </p:cNvSpPr>
          <p:nvPr/>
        </p:nvSpPr>
        <p:spPr>
          <a:xfrm>
            <a:off x="8523326" y="2799852"/>
            <a:ext cx="1227830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2C0AAE5B-CD08-B848-90CA-B6871A348A72}"/>
              </a:ext>
            </a:extLst>
          </p:cNvPr>
          <p:cNvSpPr txBox="1">
            <a:spLocks/>
          </p:cNvSpPr>
          <p:nvPr/>
        </p:nvSpPr>
        <p:spPr>
          <a:xfrm>
            <a:off x="9955439" y="2799852"/>
            <a:ext cx="1380552" cy="60420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>
                    <a:lumMod val="75000"/>
                  </a:schemeClr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seek.</a:t>
            </a:r>
          </a:p>
        </p:txBody>
      </p:sp>
      <p:sp>
        <p:nvSpPr>
          <p:cNvPr id="82" name="Freeform 81">
            <a:extLst>
              <a:ext uri="{FF2B5EF4-FFF2-40B4-BE49-F238E27FC236}">
                <a16:creationId xmlns:a16="http://schemas.microsoft.com/office/drawing/2014/main" id="{B8DC54CB-7D5E-854A-9188-8334961F73DA}"/>
              </a:ext>
            </a:extLst>
          </p:cNvPr>
          <p:cNvSpPr/>
          <p:nvPr/>
        </p:nvSpPr>
        <p:spPr>
          <a:xfrm>
            <a:off x="1663985" y="1473449"/>
            <a:ext cx="9690114" cy="864765"/>
          </a:xfrm>
          <a:custGeom>
            <a:avLst/>
            <a:gdLst>
              <a:gd name="connsiteX0" fmla="*/ 0 w 16747958"/>
              <a:gd name="connsiteY0" fmla="*/ 1540043 h 2237874"/>
              <a:gd name="connsiteX1" fmla="*/ 288758 w 16747958"/>
              <a:gd name="connsiteY1" fmla="*/ 1155032 h 2237874"/>
              <a:gd name="connsiteX2" fmla="*/ 433137 w 16747958"/>
              <a:gd name="connsiteY2" fmla="*/ 1010653 h 2237874"/>
              <a:gd name="connsiteX3" fmla="*/ 794084 w 16747958"/>
              <a:gd name="connsiteY3" fmla="*/ 721895 h 2237874"/>
              <a:gd name="connsiteX4" fmla="*/ 1179095 w 16747958"/>
              <a:gd name="connsiteY4" fmla="*/ 529390 h 2237874"/>
              <a:gd name="connsiteX5" fmla="*/ 1732547 w 16747958"/>
              <a:gd name="connsiteY5" fmla="*/ 336885 h 2237874"/>
              <a:gd name="connsiteX6" fmla="*/ 2093495 w 16747958"/>
              <a:gd name="connsiteY6" fmla="*/ 264695 h 2237874"/>
              <a:gd name="connsiteX7" fmla="*/ 2719137 w 16747958"/>
              <a:gd name="connsiteY7" fmla="*/ 144379 h 2237874"/>
              <a:gd name="connsiteX8" fmla="*/ 3537284 w 16747958"/>
              <a:gd name="connsiteY8" fmla="*/ 48127 h 2237874"/>
              <a:gd name="connsiteX9" fmla="*/ 4307305 w 16747958"/>
              <a:gd name="connsiteY9" fmla="*/ 0 h 2237874"/>
              <a:gd name="connsiteX10" fmla="*/ 5895474 w 16747958"/>
              <a:gd name="connsiteY10" fmla="*/ 48127 h 2237874"/>
              <a:gd name="connsiteX11" fmla="*/ 6545179 w 16747958"/>
              <a:gd name="connsiteY11" fmla="*/ 144379 h 2237874"/>
              <a:gd name="connsiteX12" fmla="*/ 7146758 w 16747958"/>
              <a:gd name="connsiteY12" fmla="*/ 240632 h 2237874"/>
              <a:gd name="connsiteX13" fmla="*/ 7531769 w 16747958"/>
              <a:gd name="connsiteY13" fmla="*/ 336885 h 2237874"/>
              <a:gd name="connsiteX14" fmla="*/ 7676147 w 16747958"/>
              <a:gd name="connsiteY14" fmla="*/ 360948 h 2237874"/>
              <a:gd name="connsiteX15" fmla="*/ 8061158 w 16747958"/>
              <a:gd name="connsiteY15" fmla="*/ 457200 h 2237874"/>
              <a:gd name="connsiteX16" fmla="*/ 8253663 w 16747958"/>
              <a:gd name="connsiteY16" fmla="*/ 529390 h 2237874"/>
              <a:gd name="connsiteX17" fmla="*/ 8614611 w 16747958"/>
              <a:gd name="connsiteY17" fmla="*/ 649706 h 2237874"/>
              <a:gd name="connsiteX18" fmla="*/ 8831179 w 16747958"/>
              <a:gd name="connsiteY18" fmla="*/ 721895 h 2237874"/>
              <a:gd name="connsiteX19" fmla="*/ 8999621 w 16747958"/>
              <a:gd name="connsiteY19" fmla="*/ 794085 h 2237874"/>
              <a:gd name="connsiteX20" fmla="*/ 9288379 w 16747958"/>
              <a:gd name="connsiteY20" fmla="*/ 890337 h 2237874"/>
              <a:gd name="connsiteX21" fmla="*/ 9480884 w 16747958"/>
              <a:gd name="connsiteY21" fmla="*/ 986590 h 2237874"/>
              <a:gd name="connsiteX22" fmla="*/ 9769642 w 16747958"/>
              <a:gd name="connsiteY22" fmla="*/ 1130969 h 2237874"/>
              <a:gd name="connsiteX23" fmla="*/ 9938084 w 16747958"/>
              <a:gd name="connsiteY23" fmla="*/ 1179095 h 2237874"/>
              <a:gd name="connsiteX24" fmla="*/ 10539663 w 16747958"/>
              <a:gd name="connsiteY24" fmla="*/ 1419727 h 2237874"/>
              <a:gd name="connsiteX25" fmla="*/ 10852484 w 16747958"/>
              <a:gd name="connsiteY25" fmla="*/ 1515979 h 2237874"/>
              <a:gd name="connsiteX26" fmla="*/ 11165305 w 16747958"/>
              <a:gd name="connsiteY26" fmla="*/ 1636295 h 2237874"/>
              <a:gd name="connsiteX27" fmla="*/ 12729411 w 16747958"/>
              <a:gd name="connsiteY27" fmla="*/ 2021306 h 2237874"/>
              <a:gd name="connsiteX28" fmla="*/ 13090358 w 16747958"/>
              <a:gd name="connsiteY28" fmla="*/ 2093495 h 2237874"/>
              <a:gd name="connsiteX29" fmla="*/ 13306926 w 16747958"/>
              <a:gd name="connsiteY29" fmla="*/ 2117558 h 2237874"/>
              <a:gd name="connsiteX30" fmla="*/ 13980695 w 16747958"/>
              <a:gd name="connsiteY30" fmla="*/ 2213811 h 2237874"/>
              <a:gd name="connsiteX31" fmla="*/ 14461958 w 16747958"/>
              <a:gd name="connsiteY31" fmla="*/ 2237874 h 2237874"/>
              <a:gd name="connsiteX32" fmla="*/ 14702590 w 16747958"/>
              <a:gd name="connsiteY32" fmla="*/ 2213811 h 2237874"/>
              <a:gd name="connsiteX33" fmla="*/ 14991347 w 16747958"/>
              <a:gd name="connsiteY33" fmla="*/ 2165685 h 2237874"/>
              <a:gd name="connsiteX34" fmla="*/ 15207916 w 16747958"/>
              <a:gd name="connsiteY34" fmla="*/ 2069432 h 2237874"/>
              <a:gd name="connsiteX35" fmla="*/ 15400421 w 16747958"/>
              <a:gd name="connsiteY35" fmla="*/ 1949116 h 2237874"/>
              <a:gd name="connsiteX36" fmla="*/ 15641053 w 16747958"/>
              <a:gd name="connsiteY36" fmla="*/ 1804737 h 2237874"/>
              <a:gd name="connsiteX37" fmla="*/ 15761369 w 16747958"/>
              <a:gd name="connsiteY37" fmla="*/ 1756611 h 2237874"/>
              <a:gd name="connsiteX38" fmla="*/ 15881684 w 16747958"/>
              <a:gd name="connsiteY38" fmla="*/ 1636295 h 2237874"/>
              <a:gd name="connsiteX39" fmla="*/ 16170442 w 16747958"/>
              <a:gd name="connsiteY39" fmla="*/ 1371600 h 2237874"/>
              <a:gd name="connsiteX40" fmla="*/ 16290758 w 16747958"/>
              <a:gd name="connsiteY40" fmla="*/ 1203158 h 2237874"/>
              <a:gd name="connsiteX41" fmla="*/ 16483263 w 16747958"/>
              <a:gd name="connsiteY41" fmla="*/ 986590 h 2237874"/>
              <a:gd name="connsiteX42" fmla="*/ 16579516 w 16747958"/>
              <a:gd name="connsiteY42" fmla="*/ 842211 h 2237874"/>
              <a:gd name="connsiteX43" fmla="*/ 16627642 w 16747958"/>
              <a:gd name="connsiteY43" fmla="*/ 770022 h 2237874"/>
              <a:gd name="connsiteX44" fmla="*/ 16675769 w 16747958"/>
              <a:gd name="connsiteY44" fmla="*/ 673769 h 2237874"/>
              <a:gd name="connsiteX45" fmla="*/ 16723895 w 16747958"/>
              <a:gd name="connsiteY45" fmla="*/ 601579 h 2237874"/>
              <a:gd name="connsiteX46" fmla="*/ 16747958 w 16747958"/>
              <a:gd name="connsiteY46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794084 w 16747958"/>
              <a:gd name="connsiteY2" fmla="*/ 721895 h 2237874"/>
              <a:gd name="connsiteX3" fmla="*/ 1179095 w 16747958"/>
              <a:gd name="connsiteY3" fmla="*/ 529390 h 2237874"/>
              <a:gd name="connsiteX4" fmla="*/ 1732547 w 16747958"/>
              <a:gd name="connsiteY4" fmla="*/ 336885 h 2237874"/>
              <a:gd name="connsiteX5" fmla="*/ 2093495 w 16747958"/>
              <a:gd name="connsiteY5" fmla="*/ 264695 h 2237874"/>
              <a:gd name="connsiteX6" fmla="*/ 2719137 w 16747958"/>
              <a:gd name="connsiteY6" fmla="*/ 144379 h 2237874"/>
              <a:gd name="connsiteX7" fmla="*/ 3537284 w 16747958"/>
              <a:gd name="connsiteY7" fmla="*/ 48127 h 2237874"/>
              <a:gd name="connsiteX8" fmla="*/ 4307305 w 16747958"/>
              <a:gd name="connsiteY8" fmla="*/ 0 h 2237874"/>
              <a:gd name="connsiteX9" fmla="*/ 5895474 w 16747958"/>
              <a:gd name="connsiteY9" fmla="*/ 48127 h 2237874"/>
              <a:gd name="connsiteX10" fmla="*/ 6545179 w 16747958"/>
              <a:gd name="connsiteY10" fmla="*/ 144379 h 2237874"/>
              <a:gd name="connsiteX11" fmla="*/ 7146758 w 16747958"/>
              <a:gd name="connsiteY11" fmla="*/ 240632 h 2237874"/>
              <a:gd name="connsiteX12" fmla="*/ 7531769 w 16747958"/>
              <a:gd name="connsiteY12" fmla="*/ 336885 h 2237874"/>
              <a:gd name="connsiteX13" fmla="*/ 7676147 w 16747958"/>
              <a:gd name="connsiteY13" fmla="*/ 360948 h 2237874"/>
              <a:gd name="connsiteX14" fmla="*/ 8061158 w 16747958"/>
              <a:gd name="connsiteY14" fmla="*/ 457200 h 2237874"/>
              <a:gd name="connsiteX15" fmla="*/ 8253663 w 16747958"/>
              <a:gd name="connsiteY15" fmla="*/ 529390 h 2237874"/>
              <a:gd name="connsiteX16" fmla="*/ 8614611 w 16747958"/>
              <a:gd name="connsiteY16" fmla="*/ 649706 h 2237874"/>
              <a:gd name="connsiteX17" fmla="*/ 8831179 w 16747958"/>
              <a:gd name="connsiteY17" fmla="*/ 721895 h 2237874"/>
              <a:gd name="connsiteX18" fmla="*/ 8999621 w 16747958"/>
              <a:gd name="connsiteY18" fmla="*/ 794085 h 2237874"/>
              <a:gd name="connsiteX19" fmla="*/ 9288379 w 16747958"/>
              <a:gd name="connsiteY19" fmla="*/ 890337 h 2237874"/>
              <a:gd name="connsiteX20" fmla="*/ 9480884 w 16747958"/>
              <a:gd name="connsiteY20" fmla="*/ 986590 h 2237874"/>
              <a:gd name="connsiteX21" fmla="*/ 9769642 w 16747958"/>
              <a:gd name="connsiteY21" fmla="*/ 1130969 h 2237874"/>
              <a:gd name="connsiteX22" fmla="*/ 9938084 w 16747958"/>
              <a:gd name="connsiteY22" fmla="*/ 1179095 h 2237874"/>
              <a:gd name="connsiteX23" fmla="*/ 10539663 w 16747958"/>
              <a:gd name="connsiteY23" fmla="*/ 1419727 h 2237874"/>
              <a:gd name="connsiteX24" fmla="*/ 10852484 w 16747958"/>
              <a:gd name="connsiteY24" fmla="*/ 1515979 h 2237874"/>
              <a:gd name="connsiteX25" fmla="*/ 11165305 w 16747958"/>
              <a:gd name="connsiteY25" fmla="*/ 1636295 h 2237874"/>
              <a:gd name="connsiteX26" fmla="*/ 12729411 w 16747958"/>
              <a:gd name="connsiteY26" fmla="*/ 2021306 h 2237874"/>
              <a:gd name="connsiteX27" fmla="*/ 13090358 w 16747958"/>
              <a:gd name="connsiteY27" fmla="*/ 2093495 h 2237874"/>
              <a:gd name="connsiteX28" fmla="*/ 13306926 w 16747958"/>
              <a:gd name="connsiteY28" fmla="*/ 2117558 h 2237874"/>
              <a:gd name="connsiteX29" fmla="*/ 13980695 w 16747958"/>
              <a:gd name="connsiteY29" fmla="*/ 2213811 h 2237874"/>
              <a:gd name="connsiteX30" fmla="*/ 14461958 w 16747958"/>
              <a:gd name="connsiteY30" fmla="*/ 2237874 h 2237874"/>
              <a:gd name="connsiteX31" fmla="*/ 14702590 w 16747958"/>
              <a:gd name="connsiteY31" fmla="*/ 2213811 h 2237874"/>
              <a:gd name="connsiteX32" fmla="*/ 14991347 w 16747958"/>
              <a:gd name="connsiteY32" fmla="*/ 2165685 h 2237874"/>
              <a:gd name="connsiteX33" fmla="*/ 15207916 w 16747958"/>
              <a:gd name="connsiteY33" fmla="*/ 2069432 h 2237874"/>
              <a:gd name="connsiteX34" fmla="*/ 15400421 w 16747958"/>
              <a:gd name="connsiteY34" fmla="*/ 1949116 h 2237874"/>
              <a:gd name="connsiteX35" fmla="*/ 15641053 w 16747958"/>
              <a:gd name="connsiteY35" fmla="*/ 1804737 h 2237874"/>
              <a:gd name="connsiteX36" fmla="*/ 15761369 w 16747958"/>
              <a:gd name="connsiteY36" fmla="*/ 1756611 h 2237874"/>
              <a:gd name="connsiteX37" fmla="*/ 15881684 w 16747958"/>
              <a:gd name="connsiteY37" fmla="*/ 1636295 h 2237874"/>
              <a:gd name="connsiteX38" fmla="*/ 16170442 w 16747958"/>
              <a:gd name="connsiteY38" fmla="*/ 1371600 h 2237874"/>
              <a:gd name="connsiteX39" fmla="*/ 16290758 w 16747958"/>
              <a:gd name="connsiteY39" fmla="*/ 1203158 h 2237874"/>
              <a:gd name="connsiteX40" fmla="*/ 16483263 w 16747958"/>
              <a:gd name="connsiteY40" fmla="*/ 986590 h 2237874"/>
              <a:gd name="connsiteX41" fmla="*/ 16579516 w 16747958"/>
              <a:gd name="connsiteY41" fmla="*/ 842211 h 2237874"/>
              <a:gd name="connsiteX42" fmla="*/ 16627642 w 16747958"/>
              <a:gd name="connsiteY42" fmla="*/ 770022 h 2237874"/>
              <a:gd name="connsiteX43" fmla="*/ 16675769 w 16747958"/>
              <a:gd name="connsiteY43" fmla="*/ 673769 h 2237874"/>
              <a:gd name="connsiteX44" fmla="*/ 16723895 w 16747958"/>
              <a:gd name="connsiteY44" fmla="*/ 601579 h 2237874"/>
              <a:gd name="connsiteX45" fmla="*/ 16747958 w 16747958"/>
              <a:gd name="connsiteY45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1732547 w 16747958"/>
              <a:gd name="connsiteY3" fmla="*/ 336885 h 2237874"/>
              <a:gd name="connsiteX4" fmla="*/ 2093495 w 16747958"/>
              <a:gd name="connsiteY4" fmla="*/ 264695 h 2237874"/>
              <a:gd name="connsiteX5" fmla="*/ 2719137 w 16747958"/>
              <a:gd name="connsiteY5" fmla="*/ 144379 h 2237874"/>
              <a:gd name="connsiteX6" fmla="*/ 3537284 w 16747958"/>
              <a:gd name="connsiteY6" fmla="*/ 48127 h 2237874"/>
              <a:gd name="connsiteX7" fmla="*/ 4307305 w 16747958"/>
              <a:gd name="connsiteY7" fmla="*/ 0 h 2237874"/>
              <a:gd name="connsiteX8" fmla="*/ 5895474 w 16747958"/>
              <a:gd name="connsiteY8" fmla="*/ 48127 h 2237874"/>
              <a:gd name="connsiteX9" fmla="*/ 6545179 w 16747958"/>
              <a:gd name="connsiteY9" fmla="*/ 144379 h 2237874"/>
              <a:gd name="connsiteX10" fmla="*/ 7146758 w 16747958"/>
              <a:gd name="connsiteY10" fmla="*/ 240632 h 2237874"/>
              <a:gd name="connsiteX11" fmla="*/ 7531769 w 16747958"/>
              <a:gd name="connsiteY11" fmla="*/ 336885 h 2237874"/>
              <a:gd name="connsiteX12" fmla="*/ 7676147 w 16747958"/>
              <a:gd name="connsiteY12" fmla="*/ 360948 h 2237874"/>
              <a:gd name="connsiteX13" fmla="*/ 8061158 w 16747958"/>
              <a:gd name="connsiteY13" fmla="*/ 457200 h 2237874"/>
              <a:gd name="connsiteX14" fmla="*/ 8253663 w 16747958"/>
              <a:gd name="connsiteY14" fmla="*/ 529390 h 2237874"/>
              <a:gd name="connsiteX15" fmla="*/ 8614611 w 16747958"/>
              <a:gd name="connsiteY15" fmla="*/ 649706 h 2237874"/>
              <a:gd name="connsiteX16" fmla="*/ 8831179 w 16747958"/>
              <a:gd name="connsiteY16" fmla="*/ 721895 h 2237874"/>
              <a:gd name="connsiteX17" fmla="*/ 8999621 w 16747958"/>
              <a:gd name="connsiteY17" fmla="*/ 794085 h 2237874"/>
              <a:gd name="connsiteX18" fmla="*/ 9288379 w 16747958"/>
              <a:gd name="connsiteY18" fmla="*/ 890337 h 2237874"/>
              <a:gd name="connsiteX19" fmla="*/ 9480884 w 16747958"/>
              <a:gd name="connsiteY19" fmla="*/ 986590 h 2237874"/>
              <a:gd name="connsiteX20" fmla="*/ 9769642 w 16747958"/>
              <a:gd name="connsiteY20" fmla="*/ 1130969 h 2237874"/>
              <a:gd name="connsiteX21" fmla="*/ 9938084 w 16747958"/>
              <a:gd name="connsiteY21" fmla="*/ 1179095 h 2237874"/>
              <a:gd name="connsiteX22" fmla="*/ 10539663 w 16747958"/>
              <a:gd name="connsiteY22" fmla="*/ 1419727 h 2237874"/>
              <a:gd name="connsiteX23" fmla="*/ 10852484 w 16747958"/>
              <a:gd name="connsiteY23" fmla="*/ 1515979 h 2237874"/>
              <a:gd name="connsiteX24" fmla="*/ 11165305 w 16747958"/>
              <a:gd name="connsiteY24" fmla="*/ 1636295 h 2237874"/>
              <a:gd name="connsiteX25" fmla="*/ 12729411 w 16747958"/>
              <a:gd name="connsiteY25" fmla="*/ 2021306 h 2237874"/>
              <a:gd name="connsiteX26" fmla="*/ 13090358 w 16747958"/>
              <a:gd name="connsiteY26" fmla="*/ 2093495 h 2237874"/>
              <a:gd name="connsiteX27" fmla="*/ 13306926 w 16747958"/>
              <a:gd name="connsiteY27" fmla="*/ 2117558 h 2237874"/>
              <a:gd name="connsiteX28" fmla="*/ 13980695 w 16747958"/>
              <a:gd name="connsiteY28" fmla="*/ 2213811 h 2237874"/>
              <a:gd name="connsiteX29" fmla="*/ 14461958 w 16747958"/>
              <a:gd name="connsiteY29" fmla="*/ 2237874 h 2237874"/>
              <a:gd name="connsiteX30" fmla="*/ 14702590 w 16747958"/>
              <a:gd name="connsiteY30" fmla="*/ 2213811 h 2237874"/>
              <a:gd name="connsiteX31" fmla="*/ 14991347 w 16747958"/>
              <a:gd name="connsiteY31" fmla="*/ 2165685 h 2237874"/>
              <a:gd name="connsiteX32" fmla="*/ 15207916 w 16747958"/>
              <a:gd name="connsiteY32" fmla="*/ 2069432 h 2237874"/>
              <a:gd name="connsiteX33" fmla="*/ 15400421 w 16747958"/>
              <a:gd name="connsiteY33" fmla="*/ 1949116 h 2237874"/>
              <a:gd name="connsiteX34" fmla="*/ 15641053 w 16747958"/>
              <a:gd name="connsiteY34" fmla="*/ 1804737 h 2237874"/>
              <a:gd name="connsiteX35" fmla="*/ 15761369 w 16747958"/>
              <a:gd name="connsiteY35" fmla="*/ 1756611 h 2237874"/>
              <a:gd name="connsiteX36" fmla="*/ 15881684 w 16747958"/>
              <a:gd name="connsiteY36" fmla="*/ 1636295 h 2237874"/>
              <a:gd name="connsiteX37" fmla="*/ 16170442 w 16747958"/>
              <a:gd name="connsiteY37" fmla="*/ 1371600 h 2237874"/>
              <a:gd name="connsiteX38" fmla="*/ 16290758 w 16747958"/>
              <a:gd name="connsiteY38" fmla="*/ 1203158 h 2237874"/>
              <a:gd name="connsiteX39" fmla="*/ 16483263 w 16747958"/>
              <a:gd name="connsiteY39" fmla="*/ 986590 h 2237874"/>
              <a:gd name="connsiteX40" fmla="*/ 16579516 w 16747958"/>
              <a:gd name="connsiteY40" fmla="*/ 842211 h 2237874"/>
              <a:gd name="connsiteX41" fmla="*/ 16627642 w 16747958"/>
              <a:gd name="connsiteY41" fmla="*/ 770022 h 2237874"/>
              <a:gd name="connsiteX42" fmla="*/ 16675769 w 16747958"/>
              <a:gd name="connsiteY42" fmla="*/ 673769 h 2237874"/>
              <a:gd name="connsiteX43" fmla="*/ 16723895 w 16747958"/>
              <a:gd name="connsiteY43" fmla="*/ 601579 h 2237874"/>
              <a:gd name="connsiteX44" fmla="*/ 16747958 w 16747958"/>
              <a:gd name="connsiteY44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2719137 w 16747958"/>
              <a:gd name="connsiteY4" fmla="*/ 144379 h 2237874"/>
              <a:gd name="connsiteX5" fmla="*/ 3537284 w 16747958"/>
              <a:gd name="connsiteY5" fmla="*/ 48127 h 2237874"/>
              <a:gd name="connsiteX6" fmla="*/ 4307305 w 16747958"/>
              <a:gd name="connsiteY6" fmla="*/ 0 h 2237874"/>
              <a:gd name="connsiteX7" fmla="*/ 5895474 w 16747958"/>
              <a:gd name="connsiteY7" fmla="*/ 48127 h 2237874"/>
              <a:gd name="connsiteX8" fmla="*/ 6545179 w 16747958"/>
              <a:gd name="connsiteY8" fmla="*/ 144379 h 2237874"/>
              <a:gd name="connsiteX9" fmla="*/ 7146758 w 16747958"/>
              <a:gd name="connsiteY9" fmla="*/ 240632 h 2237874"/>
              <a:gd name="connsiteX10" fmla="*/ 7531769 w 16747958"/>
              <a:gd name="connsiteY10" fmla="*/ 336885 h 2237874"/>
              <a:gd name="connsiteX11" fmla="*/ 7676147 w 16747958"/>
              <a:gd name="connsiteY11" fmla="*/ 360948 h 2237874"/>
              <a:gd name="connsiteX12" fmla="*/ 8061158 w 16747958"/>
              <a:gd name="connsiteY12" fmla="*/ 457200 h 2237874"/>
              <a:gd name="connsiteX13" fmla="*/ 8253663 w 16747958"/>
              <a:gd name="connsiteY13" fmla="*/ 529390 h 2237874"/>
              <a:gd name="connsiteX14" fmla="*/ 8614611 w 16747958"/>
              <a:gd name="connsiteY14" fmla="*/ 649706 h 2237874"/>
              <a:gd name="connsiteX15" fmla="*/ 8831179 w 16747958"/>
              <a:gd name="connsiteY15" fmla="*/ 721895 h 2237874"/>
              <a:gd name="connsiteX16" fmla="*/ 8999621 w 16747958"/>
              <a:gd name="connsiteY16" fmla="*/ 794085 h 2237874"/>
              <a:gd name="connsiteX17" fmla="*/ 9288379 w 16747958"/>
              <a:gd name="connsiteY17" fmla="*/ 890337 h 2237874"/>
              <a:gd name="connsiteX18" fmla="*/ 9480884 w 16747958"/>
              <a:gd name="connsiteY18" fmla="*/ 986590 h 2237874"/>
              <a:gd name="connsiteX19" fmla="*/ 9769642 w 16747958"/>
              <a:gd name="connsiteY19" fmla="*/ 1130969 h 2237874"/>
              <a:gd name="connsiteX20" fmla="*/ 9938084 w 16747958"/>
              <a:gd name="connsiteY20" fmla="*/ 1179095 h 2237874"/>
              <a:gd name="connsiteX21" fmla="*/ 10539663 w 16747958"/>
              <a:gd name="connsiteY21" fmla="*/ 1419727 h 2237874"/>
              <a:gd name="connsiteX22" fmla="*/ 10852484 w 16747958"/>
              <a:gd name="connsiteY22" fmla="*/ 1515979 h 2237874"/>
              <a:gd name="connsiteX23" fmla="*/ 11165305 w 16747958"/>
              <a:gd name="connsiteY23" fmla="*/ 1636295 h 2237874"/>
              <a:gd name="connsiteX24" fmla="*/ 12729411 w 16747958"/>
              <a:gd name="connsiteY24" fmla="*/ 2021306 h 2237874"/>
              <a:gd name="connsiteX25" fmla="*/ 13090358 w 16747958"/>
              <a:gd name="connsiteY25" fmla="*/ 2093495 h 2237874"/>
              <a:gd name="connsiteX26" fmla="*/ 13306926 w 16747958"/>
              <a:gd name="connsiteY26" fmla="*/ 2117558 h 2237874"/>
              <a:gd name="connsiteX27" fmla="*/ 13980695 w 16747958"/>
              <a:gd name="connsiteY27" fmla="*/ 2213811 h 2237874"/>
              <a:gd name="connsiteX28" fmla="*/ 14461958 w 16747958"/>
              <a:gd name="connsiteY28" fmla="*/ 2237874 h 2237874"/>
              <a:gd name="connsiteX29" fmla="*/ 14702590 w 16747958"/>
              <a:gd name="connsiteY29" fmla="*/ 2213811 h 2237874"/>
              <a:gd name="connsiteX30" fmla="*/ 14991347 w 16747958"/>
              <a:gd name="connsiteY30" fmla="*/ 2165685 h 2237874"/>
              <a:gd name="connsiteX31" fmla="*/ 15207916 w 16747958"/>
              <a:gd name="connsiteY31" fmla="*/ 2069432 h 2237874"/>
              <a:gd name="connsiteX32" fmla="*/ 15400421 w 16747958"/>
              <a:gd name="connsiteY32" fmla="*/ 1949116 h 2237874"/>
              <a:gd name="connsiteX33" fmla="*/ 15641053 w 16747958"/>
              <a:gd name="connsiteY33" fmla="*/ 1804737 h 2237874"/>
              <a:gd name="connsiteX34" fmla="*/ 15761369 w 16747958"/>
              <a:gd name="connsiteY34" fmla="*/ 1756611 h 2237874"/>
              <a:gd name="connsiteX35" fmla="*/ 15881684 w 16747958"/>
              <a:gd name="connsiteY35" fmla="*/ 1636295 h 2237874"/>
              <a:gd name="connsiteX36" fmla="*/ 16170442 w 16747958"/>
              <a:gd name="connsiteY36" fmla="*/ 1371600 h 2237874"/>
              <a:gd name="connsiteX37" fmla="*/ 16290758 w 16747958"/>
              <a:gd name="connsiteY37" fmla="*/ 1203158 h 2237874"/>
              <a:gd name="connsiteX38" fmla="*/ 16483263 w 16747958"/>
              <a:gd name="connsiteY38" fmla="*/ 986590 h 2237874"/>
              <a:gd name="connsiteX39" fmla="*/ 16579516 w 16747958"/>
              <a:gd name="connsiteY39" fmla="*/ 842211 h 2237874"/>
              <a:gd name="connsiteX40" fmla="*/ 16627642 w 16747958"/>
              <a:gd name="connsiteY40" fmla="*/ 770022 h 2237874"/>
              <a:gd name="connsiteX41" fmla="*/ 16675769 w 16747958"/>
              <a:gd name="connsiteY41" fmla="*/ 673769 h 2237874"/>
              <a:gd name="connsiteX42" fmla="*/ 16723895 w 16747958"/>
              <a:gd name="connsiteY42" fmla="*/ 601579 h 2237874"/>
              <a:gd name="connsiteX43" fmla="*/ 16747958 w 16747958"/>
              <a:gd name="connsiteY43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3537284 w 16747958"/>
              <a:gd name="connsiteY4" fmla="*/ 48127 h 2237874"/>
              <a:gd name="connsiteX5" fmla="*/ 4307305 w 16747958"/>
              <a:gd name="connsiteY5" fmla="*/ 0 h 2237874"/>
              <a:gd name="connsiteX6" fmla="*/ 5895474 w 16747958"/>
              <a:gd name="connsiteY6" fmla="*/ 48127 h 2237874"/>
              <a:gd name="connsiteX7" fmla="*/ 6545179 w 16747958"/>
              <a:gd name="connsiteY7" fmla="*/ 144379 h 2237874"/>
              <a:gd name="connsiteX8" fmla="*/ 7146758 w 16747958"/>
              <a:gd name="connsiteY8" fmla="*/ 240632 h 2237874"/>
              <a:gd name="connsiteX9" fmla="*/ 7531769 w 16747958"/>
              <a:gd name="connsiteY9" fmla="*/ 336885 h 2237874"/>
              <a:gd name="connsiteX10" fmla="*/ 7676147 w 16747958"/>
              <a:gd name="connsiteY10" fmla="*/ 360948 h 2237874"/>
              <a:gd name="connsiteX11" fmla="*/ 8061158 w 16747958"/>
              <a:gd name="connsiteY11" fmla="*/ 457200 h 2237874"/>
              <a:gd name="connsiteX12" fmla="*/ 8253663 w 16747958"/>
              <a:gd name="connsiteY12" fmla="*/ 529390 h 2237874"/>
              <a:gd name="connsiteX13" fmla="*/ 8614611 w 16747958"/>
              <a:gd name="connsiteY13" fmla="*/ 649706 h 2237874"/>
              <a:gd name="connsiteX14" fmla="*/ 8831179 w 16747958"/>
              <a:gd name="connsiteY14" fmla="*/ 721895 h 2237874"/>
              <a:gd name="connsiteX15" fmla="*/ 8999621 w 16747958"/>
              <a:gd name="connsiteY15" fmla="*/ 794085 h 2237874"/>
              <a:gd name="connsiteX16" fmla="*/ 9288379 w 16747958"/>
              <a:gd name="connsiteY16" fmla="*/ 890337 h 2237874"/>
              <a:gd name="connsiteX17" fmla="*/ 9480884 w 16747958"/>
              <a:gd name="connsiteY17" fmla="*/ 986590 h 2237874"/>
              <a:gd name="connsiteX18" fmla="*/ 9769642 w 16747958"/>
              <a:gd name="connsiteY18" fmla="*/ 1130969 h 2237874"/>
              <a:gd name="connsiteX19" fmla="*/ 9938084 w 16747958"/>
              <a:gd name="connsiteY19" fmla="*/ 1179095 h 2237874"/>
              <a:gd name="connsiteX20" fmla="*/ 10539663 w 16747958"/>
              <a:gd name="connsiteY20" fmla="*/ 1419727 h 2237874"/>
              <a:gd name="connsiteX21" fmla="*/ 10852484 w 16747958"/>
              <a:gd name="connsiteY21" fmla="*/ 1515979 h 2237874"/>
              <a:gd name="connsiteX22" fmla="*/ 11165305 w 16747958"/>
              <a:gd name="connsiteY22" fmla="*/ 1636295 h 2237874"/>
              <a:gd name="connsiteX23" fmla="*/ 12729411 w 16747958"/>
              <a:gd name="connsiteY23" fmla="*/ 2021306 h 2237874"/>
              <a:gd name="connsiteX24" fmla="*/ 13090358 w 16747958"/>
              <a:gd name="connsiteY24" fmla="*/ 2093495 h 2237874"/>
              <a:gd name="connsiteX25" fmla="*/ 13306926 w 16747958"/>
              <a:gd name="connsiteY25" fmla="*/ 2117558 h 2237874"/>
              <a:gd name="connsiteX26" fmla="*/ 13980695 w 16747958"/>
              <a:gd name="connsiteY26" fmla="*/ 2213811 h 2237874"/>
              <a:gd name="connsiteX27" fmla="*/ 14461958 w 16747958"/>
              <a:gd name="connsiteY27" fmla="*/ 2237874 h 2237874"/>
              <a:gd name="connsiteX28" fmla="*/ 14702590 w 16747958"/>
              <a:gd name="connsiteY28" fmla="*/ 2213811 h 2237874"/>
              <a:gd name="connsiteX29" fmla="*/ 14991347 w 16747958"/>
              <a:gd name="connsiteY29" fmla="*/ 2165685 h 2237874"/>
              <a:gd name="connsiteX30" fmla="*/ 15207916 w 16747958"/>
              <a:gd name="connsiteY30" fmla="*/ 2069432 h 2237874"/>
              <a:gd name="connsiteX31" fmla="*/ 15400421 w 16747958"/>
              <a:gd name="connsiteY31" fmla="*/ 1949116 h 2237874"/>
              <a:gd name="connsiteX32" fmla="*/ 15641053 w 16747958"/>
              <a:gd name="connsiteY32" fmla="*/ 1804737 h 2237874"/>
              <a:gd name="connsiteX33" fmla="*/ 15761369 w 16747958"/>
              <a:gd name="connsiteY33" fmla="*/ 1756611 h 2237874"/>
              <a:gd name="connsiteX34" fmla="*/ 15881684 w 16747958"/>
              <a:gd name="connsiteY34" fmla="*/ 1636295 h 2237874"/>
              <a:gd name="connsiteX35" fmla="*/ 16170442 w 16747958"/>
              <a:gd name="connsiteY35" fmla="*/ 1371600 h 2237874"/>
              <a:gd name="connsiteX36" fmla="*/ 16290758 w 16747958"/>
              <a:gd name="connsiteY36" fmla="*/ 1203158 h 2237874"/>
              <a:gd name="connsiteX37" fmla="*/ 16483263 w 16747958"/>
              <a:gd name="connsiteY37" fmla="*/ 986590 h 2237874"/>
              <a:gd name="connsiteX38" fmla="*/ 16579516 w 16747958"/>
              <a:gd name="connsiteY38" fmla="*/ 842211 h 2237874"/>
              <a:gd name="connsiteX39" fmla="*/ 16627642 w 16747958"/>
              <a:gd name="connsiteY39" fmla="*/ 770022 h 2237874"/>
              <a:gd name="connsiteX40" fmla="*/ 16675769 w 16747958"/>
              <a:gd name="connsiteY40" fmla="*/ 673769 h 2237874"/>
              <a:gd name="connsiteX41" fmla="*/ 16723895 w 16747958"/>
              <a:gd name="connsiteY41" fmla="*/ 601579 h 2237874"/>
              <a:gd name="connsiteX42" fmla="*/ 16747958 w 16747958"/>
              <a:gd name="connsiteY42" fmla="*/ 529390 h 2237874"/>
              <a:gd name="connsiteX0" fmla="*/ 0 w 16747958"/>
              <a:gd name="connsiteY0" fmla="*/ 1512145 h 2209976"/>
              <a:gd name="connsiteX1" fmla="*/ 433137 w 16747958"/>
              <a:gd name="connsiteY1" fmla="*/ 982755 h 2209976"/>
              <a:gd name="connsiteX2" fmla="*/ 1179095 w 16747958"/>
              <a:gd name="connsiteY2" fmla="*/ 501492 h 2209976"/>
              <a:gd name="connsiteX3" fmla="*/ 2093495 w 16747958"/>
              <a:gd name="connsiteY3" fmla="*/ 236797 h 2209976"/>
              <a:gd name="connsiteX4" fmla="*/ 3537284 w 16747958"/>
              <a:gd name="connsiteY4" fmla="*/ 20229 h 2209976"/>
              <a:gd name="connsiteX5" fmla="*/ 5895474 w 16747958"/>
              <a:gd name="connsiteY5" fmla="*/ 20229 h 2209976"/>
              <a:gd name="connsiteX6" fmla="*/ 6545179 w 16747958"/>
              <a:gd name="connsiteY6" fmla="*/ 116481 h 2209976"/>
              <a:gd name="connsiteX7" fmla="*/ 7146758 w 16747958"/>
              <a:gd name="connsiteY7" fmla="*/ 212734 h 2209976"/>
              <a:gd name="connsiteX8" fmla="*/ 7531769 w 16747958"/>
              <a:gd name="connsiteY8" fmla="*/ 308987 h 2209976"/>
              <a:gd name="connsiteX9" fmla="*/ 7676147 w 16747958"/>
              <a:gd name="connsiteY9" fmla="*/ 333050 h 2209976"/>
              <a:gd name="connsiteX10" fmla="*/ 8061158 w 16747958"/>
              <a:gd name="connsiteY10" fmla="*/ 429302 h 2209976"/>
              <a:gd name="connsiteX11" fmla="*/ 8253663 w 16747958"/>
              <a:gd name="connsiteY11" fmla="*/ 501492 h 2209976"/>
              <a:gd name="connsiteX12" fmla="*/ 8614611 w 16747958"/>
              <a:gd name="connsiteY12" fmla="*/ 621808 h 2209976"/>
              <a:gd name="connsiteX13" fmla="*/ 8831179 w 16747958"/>
              <a:gd name="connsiteY13" fmla="*/ 693997 h 2209976"/>
              <a:gd name="connsiteX14" fmla="*/ 8999621 w 16747958"/>
              <a:gd name="connsiteY14" fmla="*/ 766187 h 2209976"/>
              <a:gd name="connsiteX15" fmla="*/ 9288379 w 16747958"/>
              <a:gd name="connsiteY15" fmla="*/ 862439 h 2209976"/>
              <a:gd name="connsiteX16" fmla="*/ 9480884 w 16747958"/>
              <a:gd name="connsiteY16" fmla="*/ 958692 h 2209976"/>
              <a:gd name="connsiteX17" fmla="*/ 9769642 w 16747958"/>
              <a:gd name="connsiteY17" fmla="*/ 1103071 h 2209976"/>
              <a:gd name="connsiteX18" fmla="*/ 9938084 w 16747958"/>
              <a:gd name="connsiteY18" fmla="*/ 1151197 h 2209976"/>
              <a:gd name="connsiteX19" fmla="*/ 10539663 w 16747958"/>
              <a:gd name="connsiteY19" fmla="*/ 1391829 h 2209976"/>
              <a:gd name="connsiteX20" fmla="*/ 10852484 w 16747958"/>
              <a:gd name="connsiteY20" fmla="*/ 1488081 h 2209976"/>
              <a:gd name="connsiteX21" fmla="*/ 11165305 w 16747958"/>
              <a:gd name="connsiteY21" fmla="*/ 1608397 h 2209976"/>
              <a:gd name="connsiteX22" fmla="*/ 12729411 w 16747958"/>
              <a:gd name="connsiteY22" fmla="*/ 1993408 h 2209976"/>
              <a:gd name="connsiteX23" fmla="*/ 13090358 w 16747958"/>
              <a:gd name="connsiteY23" fmla="*/ 2065597 h 2209976"/>
              <a:gd name="connsiteX24" fmla="*/ 13306926 w 16747958"/>
              <a:gd name="connsiteY24" fmla="*/ 2089660 h 2209976"/>
              <a:gd name="connsiteX25" fmla="*/ 13980695 w 16747958"/>
              <a:gd name="connsiteY25" fmla="*/ 2185913 h 2209976"/>
              <a:gd name="connsiteX26" fmla="*/ 14461958 w 16747958"/>
              <a:gd name="connsiteY26" fmla="*/ 2209976 h 2209976"/>
              <a:gd name="connsiteX27" fmla="*/ 14702590 w 16747958"/>
              <a:gd name="connsiteY27" fmla="*/ 2185913 h 2209976"/>
              <a:gd name="connsiteX28" fmla="*/ 14991347 w 16747958"/>
              <a:gd name="connsiteY28" fmla="*/ 2137787 h 2209976"/>
              <a:gd name="connsiteX29" fmla="*/ 15207916 w 16747958"/>
              <a:gd name="connsiteY29" fmla="*/ 2041534 h 2209976"/>
              <a:gd name="connsiteX30" fmla="*/ 15400421 w 16747958"/>
              <a:gd name="connsiteY30" fmla="*/ 1921218 h 2209976"/>
              <a:gd name="connsiteX31" fmla="*/ 15641053 w 16747958"/>
              <a:gd name="connsiteY31" fmla="*/ 1776839 h 2209976"/>
              <a:gd name="connsiteX32" fmla="*/ 15761369 w 16747958"/>
              <a:gd name="connsiteY32" fmla="*/ 1728713 h 2209976"/>
              <a:gd name="connsiteX33" fmla="*/ 15881684 w 16747958"/>
              <a:gd name="connsiteY33" fmla="*/ 1608397 h 2209976"/>
              <a:gd name="connsiteX34" fmla="*/ 16170442 w 16747958"/>
              <a:gd name="connsiteY34" fmla="*/ 1343702 h 2209976"/>
              <a:gd name="connsiteX35" fmla="*/ 16290758 w 16747958"/>
              <a:gd name="connsiteY35" fmla="*/ 1175260 h 2209976"/>
              <a:gd name="connsiteX36" fmla="*/ 16483263 w 16747958"/>
              <a:gd name="connsiteY36" fmla="*/ 958692 h 2209976"/>
              <a:gd name="connsiteX37" fmla="*/ 16579516 w 16747958"/>
              <a:gd name="connsiteY37" fmla="*/ 814313 h 2209976"/>
              <a:gd name="connsiteX38" fmla="*/ 16627642 w 16747958"/>
              <a:gd name="connsiteY38" fmla="*/ 742124 h 2209976"/>
              <a:gd name="connsiteX39" fmla="*/ 16675769 w 16747958"/>
              <a:gd name="connsiteY39" fmla="*/ 645871 h 2209976"/>
              <a:gd name="connsiteX40" fmla="*/ 16723895 w 16747958"/>
              <a:gd name="connsiteY40" fmla="*/ 573681 h 2209976"/>
              <a:gd name="connsiteX41" fmla="*/ 16747958 w 16747958"/>
              <a:gd name="connsiteY41" fmla="*/ 501492 h 220997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531769 w 16747958"/>
              <a:gd name="connsiteY7" fmla="*/ 314347 h 2215336"/>
              <a:gd name="connsiteX8" fmla="*/ 7676147 w 16747958"/>
              <a:gd name="connsiteY8" fmla="*/ 338410 h 2215336"/>
              <a:gd name="connsiteX9" fmla="*/ 8061158 w 16747958"/>
              <a:gd name="connsiteY9" fmla="*/ 434662 h 2215336"/>
              <a:gd name="connsiteX10" fmla="*/ 8253663 w 16747958"/>
              <a:gd name="connsiteY10" fmla="*/ 506852 h 2215336"/>
              <a:gd name="connsiteX11" fmla="*/ 8614611 w 16747958"/>
              <a:gd name="connsiteY11" fmla="*/ 627168 h 2215336"/>
              <a:gd name="connsiteX12" fmla="*/ 8831179 w 16747958"/>
              <a:gd name="connsiteY12" fmla="*/ 699357 h 2215336"/>
              <a:gd name="connsiteX13" fmla="*/ 8999621 w 16747958"/>
              <a:gd name="connsiteY13" fmla="*/ 771547 h 2215336"/>
              <a:gd name="connsiteX14" fmla="*/ 9288379 w 16747958"/>
              <a:gd name="connsiteY14" fmla="*/ 867799 h 2215336"/>
              <a:gd name="connsiteX15" fmla="*/ 9480884 w 16747958"/>
              <a:gd name="connsiteY15" fmla="*/ 964052 h 2215336"/>
              <a:gd name="connsiteX16" fmla="*/ 9769642 w 16747958"/>
              <a:gd name="connsiteY16" fmla="*/ 1108431 h 2215336"/>
              <a:gd name="connsiteX17" fmla="*/ 9938084 w 16747958"/>
              <a:gd name="connsiteY17" fmla="*/ 1156557 h 2215336"/>
              <a:gd name="connsiteX18" fmla="*/ 10539663 w 16747958"/>
              <a:gd name="connsiteY18" fmla="*/ 1397189 h 2215336"/>
              <a:gd name="connsiteX19" fmla="*/ 10852484 w 16747958"/>
              <a:gd name="connsiteY19" fmla="*/ 1493441 h 2215336"/>
              <a:gd name="connsiteX20" fmla="*/ 11165305 w 16747958"/>
              <a:gd name="connsiteY20" fmla="*/ 1613757 h 2215336"/>
              <a:gd name="connsiteX21" fmla="*/ 12729411 w 16747958"/>
              <a:gd name="connsiteY21" fmla="*/ 1998768 h 2215336"/>
              <a:gd name="connsiteX22" fmla="*/ 13090358 w 16747958"/>
              <a:gd name="connsiteY22" fmla="*/ 2070957 h 2215336"/>
              <a:gd name="connsiteX23" fmla="*/ 13306926 w 16747958"/>
              <a:gd name="connsiteY23" fmla="*/ 2095020 h 2215336"/>
              <a:gd name="connsiteX24" fmla="*/ 13980695 w 16747958"/>
              <a:gd name="connsiteY24" fmla="*/ 2191273 h 2215336"/>
              <a:gd name="connsiteX25" fmla="*/ 14461958 w 16747958"/>
              <a:gd name="connsiteY25" fmla="*/ 2215336 h 2215336"/>
              <a:gd name="connsiteX26" fmla="*/ 14702590 w 16747958"/>
              <a:gd name="connsiteY26" fmla="*/ 2191273 h 2215336"/>
              <a:gd name="connsiteX27" fmla="*/ 14991347 w 16747958"/>
              <a:gd name="connsiteY27" fmla="*/ 2143147 h 2215336"/>
              <a:gd name="connsiteX28" fmla="*/ 15207916 w 16747958"/>
              <a:gd name="connsiteY28" fmla="*/ 2046894 h 2215336"/>
              <a:gd name="connsiteX29" fmla="*/ 15400421 w 16747958"/>
              <a:gd name="connsiteY29" fmla="*/ 1926578 h 2215336"/>
              <a:gd name="connsiteX30" fmla="*/ 15641053 w 16747958"/>
              <a:gd name="connsiteY30" fmla="*/ 1782199 h 2215336"/>
              <a:gd name="connsiteX31" fmla="*/ 15761369 w 16747958"/>
              <a:gd name="connsiteY31" fmla="*/ 1734073 h 2215336"/>
              <a:gd name="connsiteX32" fmla="*/ 15881684 w 16747958"/>
              <a:gd name="connsiteY32" fmla="*/ 1613757 h 2215336"/>
              <a:gd name="connsiteX33" fmla="*/ 16170442 w 16747958"/>
              <a:gd name="connsiteY33" fmla="*/ 1349062 h 2215336"/>
              <a:gd name="connsiteX34" fmla="*/ 16290758 w 16747958"/>
              <a:gd name="connsiteY34" fmla="*/ 1180620 h 2215336"/>
              <a:gd name="connsiteX35" fmla="*/ 16483263 w 16747958"/>
              <a:gd name="connsiteY35" fmla="*/ 964052 h 2215336"/>
              <a:gd name="connsiteX36" fmla="*/ 16579516 w 16747958"/>
              <a:gd name="connsiteY36" fmla="*/ 819673 h 2215336"/>
              <a:gd name="connsiteX37" fmla="*/ 16627642 w 16747958"/>
              <a:gd name="connsiteY37" fmla="*/ 747484 h 2215336"/>
              <a:gd name="connsiteX38" fmla="*/ 16675769 w 16747958"/>
              <a:gd name="connsiteY38" fmla="*/ 651231 h 2215336"/>
              <a:gd name="connsiteX39" fmla="*/ 16723895 w 16747958"/>
              <a:gd name="connsiteY39" fmla="*/ 579041 h 2215336"/>
              <a:gd name="connsiteX40" fmla="*/ 16747958 w 16747958"/>
              <a:gd name="connsiteY4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676147 w 16747958"/>
              <a:gd name="connsiteY7" fmla="*/ 338410 h 2215336"/>
              <a:gd name="connsiteX8" fmla="*/ 8061158 w 16747958"/>
              <a:gd name="connsiteY8" fmla="*/ 434662 h 2215336"/>
              <a:gd name="connsiteX9" fmla="*/ 8253663 w 16747958"/>
              <a:gd name="connsiteY9" fmla="*/ 506852 h 2215336"/>
              <a:gd name="connsiteX10" fmla="*/ 8614611 w 16747958"/>
              <a:gd name="connsiteY10" fmla="*/ 627168 h 2215336"/>
              <a:gd name="connsiteX11" fmla="*/ 8831179 w 16747958"/>
              <a:gd name="connsiteY11" fmla="*/ 699357 h 2215336"/>
              <a:gd name="connsiteX12" fmla="*/ 8999621 w 16747958"/>
              <a:gd name="connsiteY12" fmla="*/ 771547 h 2215336"/>
              <a:gd name="connsiteX13" fmla="*/ 9288379 w 16747958"/>
              <a:gd name="connsiteY13" fmla="*/ 867799 h 2215336"/>
              <a:gd name="connsiteX14" fmla="*/ 9480884 w 16747958"/>
              <a:gd name="connsiteY14" fmla="*/ 964052 h 2215336"/>
              <a:gd name="connsiteX15" fmla="*/ 9769642 w 16747958"/>
              <a:gd name="connsiteY15" fmla="*/ 1108431 h 2215336"/>
              <a:gd name="connsiteX16" fmla="*/ 9938084 w 16747958"/>
              <a:gd name="connsiteY16" fmla="*/ 1156557 h 2215336"/>
              <a:gd name="connsiteX17" fmla="*/ 10539663 w 16747958"/>
              <a:gd name="connsiteY17" fmla="*/ 1397189 h 2215336"/>
              <a:gd name="connsiteX18" fmla="*/ 10852484 w 16747958"/>
              <a:gd name="connsiteY18" fmla="*/ 1493441 h 2215336"/>
              <a:gd name="connsiteX19" fmla="*/ 11165305 w 16747958"/>
              <a:gd name="connsiteY19" fmla="*/ 1613757 h 2215336"/>
              <a:gd name="connsiteX20" fmla="*/ 12729411 w 16747958"/>
              <a:gd name="connsiteY20" fmla="*/ 1998768 h 2215336"/>
              <a:gd name="connsiteX21" fmla="*/ 13090358 w 16747958"/>
              <a:gd name="connsiteY21" fmla="*/ 2070957 h 2215336"/>
              <a:gd name="connsiteX22" fmla="*/ 13306926 w 16747958"/>
              <a:gd name="connsiteY22" fmla="*/ 2095020 h 2215336"/>
              <a:gd name="connsiteX23" fmla="*/ 13980695 w 16747958"/>
              <a:gd name="connsiteY23" fmla="*/ 2191273 h 2215336"/>
              <a:gd name="connsiteX24" fmla="*/ 14461958 w 16747958"/>
              <a:gd name="connsiteY24" fmla="*/ 2215336 h 2215336"/>
              <a:gd name="connsiteX25" fmla="*/ 14702590 w 16747958"/>
              <a:gd name="connsiteY25" fmla="*/ 2191273 h 2215336"/>
              <a:gd name="connsiteX26" fmla="*/ 14991347 w 16747958"/>
              <a:gd name="connsiteY26" fmla="*/ 2143147 h 2215336"/>
              <a:gd name="connsiteX27" fmla="*/ 15207916 w 16747958"/>
              <a:gd name="connsiteY27" fmla="*/ 2046894 h 2215336"/>
              <a:gd name="connsiteX28" fmla="*/ 15400421 w 16747958"/>
              <a:gd name="connsiteY28" fmla="*/ 1926578 h 2215336"/>
              <a:gd name="connsiteX29" fmla="*/ 15641053 w 16747958"/>
              <a:gd name="connsiteY29" fmla="*/ 1782199 h 2215336"/>
              <a:gd name="connsiteX30" fmla="*/ 15761369 w 16747958"/>
              <a:gd name="connsiteY30" fmla="*/ 1734073 h 2215336"/>
              <a:gd name="connsiteX31" fmla="*/ 15881684 w 16747958"/>
              <a:gd name="connsiteY31" fmla="*/ 1613757 h 2215336"/>
              <a:gd name="connsiteX32" fmla="*/ 16170442 w 16747958"/>
              <a:gd name="connsiteY32" fmla="*/ 1349062 h 2215336"/>
              <a:gd name="connsiteX33" fmla="*/ 16290758 w 16747958"/>
              <a:gd name="connsiteY33" fmla="*/ 1180620 h 2215336"/>
              <a:gd name="connsiteX34" fmla="*/ 16483263 w 16747958"/>
              <a:gd name="connsiteY34" fmla="*/ 964052 h 2215336"/>
              <a:gd name="connsiteX35" fmla="*/ 16579516 w 16747958"/>
              <a:gd name="connsiteY35" fmla="*/ 819673 h 2215336"/>
              <a:gd name="connsiteX36" fmla="*/ 16627642 w 16747958"/>
              <a:gd name="connsiteY36" fmla="*/ 747484 h 2215336"/>
              <a:gd name="connsiteX37" fmla="*/ 16675769 w 16747958"/>
              <a:gd name="connsiteY37" fmla="*/ 651231 h 2215336"/>
              <a:gd name="connsiteX38" fmla="*/ 16723895 w 16747958"/>
              <a:gd name="connsiteY38" fmla="*/ 579041 h 2215336"/>
              <a:gd name="connsiteX39" fmla="*/ 16747958 w 16747958"/>
              <a:gd name="connsiteY3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831179 w 16747958"/>
              <a:gd name="connsiteY10" fmla="*/ 699357 h 2215336"/>
              <a:gd name="connsiteX11" fmla="*/ 8999621 w 16747958"/>
              <a:gd name="connsiteY11" fmla="*/ 771547 h 2215336"/>
              <a:gd name="connsiteX12" fmla="*/ 9288379 w 16747958"/>
              <a:gd name="connsiteY12" fmla="*/ 867799 h 2215336"/>
              <a:gd name="connsiteX13" fmla="*/ 9480884 w 16747958"/>
              <a:gd name="connsiteY13" fmla="*/ 964052 h 2215336"/>
              <a:gd name="connsiteX14" fmla="*/ 9769642 w 16747958"/>
              <a:gd name="connsiteY14" fmla="*/ 1108431 h 2215336"/>
              <a:gd name="connsiteX15" fmla="*/ 9938084 w 16747958"/>
              <a:gd name="connsiteY15" fmla="*/ 1156557 h 2215336"/>
              <a:gd name="connsiteX16" fmla="*/ 10539663 w 16747958"/>
              <a:gd name="connsiteY16" fmla="*/ 1397189 h 2215336"/>
              <a:gd name="connsiteX17" fmla="*/ 10852484 w 16747958"/>
              <a:gd name="connsiteY17" fmla="*/ 1493441 h 2215336"/>
              <a:gd name="connsiteX18" fmla="*/ 11165305 w 16747958"/>
              <a:gd name="connsiteY18" fmla="*/ 1613757 h 2215336"/>
              <a:gd name="connsiteX19" fmla="*/ 12729411 w 16747958"/>
              <a:gd name="connsiteY19" fmla="*/ 1998768 h 2215336"/>
              <a:gd name="connsiteX20" fmla="*/ 13090358 w 16747958"/>
              <a:gd name="connsiteY20" fmla="*/ 2070957 h 2215336"/>
              <a:gd name="connsiteX21" fmla="*/ 13306926 w 16747958"/>
              <a:gd name="connsiteY21" fmla="*/ 2095020 h 2215336"/>
              <a:gd name="connsiteX22" fmla="*/ 13980695 w 16747958"/>
              <a:gd name="connsiteY22" fmla="*/ 2191273 h 2215336"/>
              <a:gd name="connsiteX23" fmla="*/ 14461958 w 16747958"/>
              <a:gd name="connsiteY23" fmla="*/ 2215336 h 2215336"/>
              <a:gd name="connsiteX24" fmla="*/ 14702590 w 16747958"/>
              <a:gd name="connsiteY24" fmla="*/ 2191273 h 2215336"/>
              <a:gd name="connsiteX25" fmla="*/ 14991347 w 16747958"/>
              <a:gd name="connsiteY25" fmla="*/ 2143147 h 2215336"/>
              <a:gd name="connsiteX26" fmla="*/ 15207916 w 16747958"/>
              <a:gd name="connsiteY26" fmla="*/ 2046894 h 2215336"/>
              <a:gd name="connsiteX27" fmla="*/ 15400421 w 16747958"/>
              <a:gd name="connsiteY27" fmla="*/ 1926578 h 2215336"/>
              <a:gd name="connsiteX28" fmla="*/ 15641053 w 16747958"/>
              <a:gd name="connsiteY28" fmla="*/ 1782199 h 2215336"/>
              <a:gd name="connsiteX29" fmla="*/ 15761369 w 16747958"/>
              <a:gd name="connsiteY29" fmla="*/ 1734073 h 2215336"/>
              <a:gd name="connsiteX30" fmla="*/ 15881684 w 16747958"/>
              <a:gd name="connsiteY30" fmla="*/ 1613757 h 2215336"/>
              <a:gd name="connsiteX31" fmla="*/ 16170442 w 16747958"/>
              <a:gd name="connsiteY31" fmla="*/ 1349062 h 2215336"/>
              <a:gd name="connsiteX32" fmla="*/ 16290758 w 16747958"/>
              <a:gd name="connsiteY32" fmla="*/ 1180620 h 2215336"/>
              <a:gd name="connsiteX33" fmla="*/ 16483263 w 16747958"/>
              <a:gd name="connsiteY33" fmla="*/ 964052 h 2215336"/>
              <a:gd name="connsiteX34" fmla="*/ 16579516 w 16747958"/>
              <a:gd name="connsiteY34" fmla="*/ 819673 h 2215336"/>
              <a:gd name="connsiteX35" fmla="*/ 16627642 w 16747958"/>
              <a:gd name="connsiteY35" fmla="*/ 747484 h 2215336"/>
              <a:gd name="connsiteX36" fmla="*/ 16675769 w 16747958"/>
              <a:gd name="connsiteY36" fmla="*/ 651231 h 2215336"/>
              <a:gd name="connsiteX37" fmla="*/ 16723895 w 16747958"/>
              <a:gd name="connsiteY37" fmla="*/ 579041 h 2215336"/>
              <a:gd name="connsiteX38" fmla="*/ 16747958 w 16747958"/>
              <a:gd name="connsiteY3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999621 w 16747958"/>
              <a:gd name="connsiteY10" fmla="*/ 771547 h 2215336"/>
              <a:gd name="connsiteX11" fmla="*/ 9288379 w 16747958"/>
              <a:gd name="connsiteY11" fmla="*/ 867799 h 2215336"/>
              <a:gd name="connsiteX12" fmla="*/ 9480884 w 16747958"/>
              <a:gd name="connsiteY12" fmla="*/ 964052 h 2215336"/>
              <a:gd name="connsiteX13" fmla="*/ 9769642 w 16747958"/>
              <a:gd name="connsiteY13" fmla="*/ 1108431 h 2215336"/>
              <a:gd name="connsiteX14" fmla="*/ 9938084 w 16747958"/>
              <a:gd name="connsiteY14" fmla="*/ 1156557 h 2215336"/>
              <a:gd name="connsiteX15" fmla="*/ 10539663 w 16747958"/>
              <a:gd name="connsiteY15" fmla="*/ 1397189 h 2215336"/>
              <a:gd name="connsiteX16" fmla="*/ 10852484 w 16747958"/>
              <a:gd name="connsiteY16" fmla="*/ 1493441 h 2215336"/>
              <a:gd name="connsiteX17" fmla="*/ 11165305 w 16747958"/>
              <a:gd name="connsiteY17" fmla="*/ 1613757 h 2215336"/>
              <a:gd name="connsiteX18" fmla="*/ 12729411 w 16747958"/>
              <a:gd name="connsiteY18" fmla="*/ 1998768 h 2215336"/>
              <a:gd name="connsiteX19" fmla="*/ 13090358 w 16747958"/>
              <a:gd name="connsiteY19" fmla="*/ 2070957 h 2215336"/>
              <a:gd name="connsiteX20" fmla="*/ 13306926 w 16747958"/>
              <a:gd name="connsiteY20" fmla="*/ 2095020 h 2215336"/>
              <a:gd name="connsiteX21" fmla="*/ 13980695 w 16747958"/>
              <a:gd name="connsiteY21" fmla="*/ 2191273 h 2215336"/>
              <a:gd name="connsiteX22" fmla="*/ 14461958 w 16747958"/>
              <a:gd name="connsiteY22" fmla="*/ 2215336 h 2215336"/>
              <a:gd name="connsiteX23" fmla="*/ 14702590 w 16747958"/>
              <a:gd name="connsiteY23" fmla="*/ 2191273 h 2215336"/>
              <a:gd name="connsiteX24" fmla="*/ 14991347 w 16747958"/>
              <a:gd name="connsiteY24" fmla="*/ 2143147 h 2215336"/>
              <a:gd name="connsiteX25" fmla="*/ 15207916 w 16747958"/>
              <a:gd name="connsiteY25" fmla="*/ 2046894 h 2215336"/>
              <a:gd name="connsiteX26" fmla="*/ 15400421 w 16747958"/>
              <a:gd name="connsiteY26" fmla="*/ 1926578 h 2215336"/>
              <a:gd name="connsiteX27" fmla="*/ 15641053 w 16747958"/>
              <a:gd name="connsiteY27" fmla="*/ 1782199 h 2215336"/>
              <a:gd name="connsiteX28" fmla="*/ 15761369 w 16747958"/>
              <a:gd name="connsiteY28" fmla="*/ 1734073 h 2215336"/>
              <a:gd name="connsiteX29" fmla="*/ 15881684 w 16747958"/>
              <a:gd name="connsiteY29" fmla="*/ 1613757 h 2215336"/>
              <a:gd name="connsiteX30" fmla="*/ 16170442 w 16747958"/>
              <a:gd name="connsiteY30" fmla="*/ 1349062 h 2215336"/>
              <a:gd name="connsiteX31" fmla="*/ 16290758 w 16747958"/>
              <a:gd name="connsiteY31" fmla="*/ 1180620 h 2215336"/>
              <a:gd name="connsiteX32" fmla="*/ 16483263 w 16747958"/>
              <a:gd name="connsiteY32" fmla="*/ 964052 h 2215336"/>
              <a:gd name="connsiteX33" fmla="*/ 16579516 w 16747958"/>
              <a:gd name="connsiteY33" fmla="*/ 819673 h 2215336"/>
              <a:gd name="connsiteX34" fmla="*/ 16627642 w 16747958"/>
              <a:gd name="connsiteY34" fmla="*/ 747484 h 2215336"/>
              <a:gd name="connsiteX35" fmla="*/ 16675769 w 16747958"/>
              <a:gd name="connsiteY35" fmla="*/ 651231 h 2215336"/>
              <a:gd name="connsiteX36" fmla="*/ 16723895 w 16747958"/>
              <a:gd name="connsiteY36" fmla="*/ 579041 h 2215336"/>
              <a:gd name="connsiteX37" fmla="*/ 16747958 w 16747958"/>
              <a:gd name="connsiteY3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480884 w 16747958"/>
              <a:gd name="connsiteY11" fmla="*/ 964052 h 2215336"/>
              <a:gd name="connsiteX12" fmla="*/ 9769642 w 16747958"/>
              <a:gd name="connsiteY12" fmla="*/ 1108431 h 2215336"/>
              <a:gd name="connsiteX13" fmla="*/ 9938084 w 16747958"/>
              <a:gd name="connsiteY13" fmla="*/ 1156557 h 2215336"/>
              <a:gd name="connsiteX14" fmla="*/ 10539663 w 16747958"/>
              <a:gd name="connsiteY14" fmla="*/ 1397189 h 2215336"/>
              <a:gd name="connsiteX15" fmla="*/ 10852484 w 16747958"/>
              <a:gd name="connsiteY15" fmla="*/ 1493441 h 2215336"/>
              <a:gd name="connsiteX16" fmla="*/ 11165305 w 16747958"/>
              <a:gd name="connsiteY16" fmla="*/ 1613757 h 2215336"/>
              <a:gd name="connsiteX17" fmla="*/ 12729411 w 16747958"/>
              <a:gd name="connsiteY17" fmla="*/ 1998768 h 2215336"/>
              <a:gd name="connsiteX18" fmla="*/ 13090358 w 16747958"/>
              <a:gd name="connsiteY18" fmla="*/ 2070957 h 2215336"/>
              <a:gd name="connsiteX19" fmla="*/ 13306926 w 16747958"/>
              <a:gd name="connsiteY19" fmla="*/ 2095020 h 2215336"/>
              <a:gd name="connsiteX20" fmla="*/ 13980695 w 16747958"/>
              <a:gd name="connsiteY20" fmla="*/ 2191273 h 2215336"/>
              <a:gd name="connsiteX21" fmla="*/ 14461958 w 16747958"/>
              <a:gd name="connsiteY21" fmla="*/ 2215336 h 2215336"/>
              <a:gd name="connsiteX22" fmla="*/ 14702590 w 16747958"/>
              <a:gd name="connsiteY22" fmla="*/ 2191273 h 2215336"/>
              <a:gd name="connsiteX23" fmla="*/ 14991347 w 16747958"/>
              <a:gd name="connsiteY23" fmla="*/ 2143147 h 2215336"/>
              <a:gd name="connsiteX24" fmla="*/ 15207916 w 16747958"/>
              <a:gd name="connsiteY24" fmla="*/ 2046894 h 2215336"/>
              <a:gd name="connsiteX25" fmla="*/ 15400421 w 16747958"/>
              <a:gd name="connsiteY25" fmla="*/ 1926578 h 2215336"/>
              <a:gd name="connsiteX26" fmla="*/ 15641053 w 16747958"/>
              <a:gd name="connsiteY26" fmla="*/ 1782199 h 2215336"/>
              <a:gd name="connsiteX27" fmla="*/ 15761369 w 16747958"/>
              <a:gd name="connsiteY27" fmla="*/ 1734073 h 2215336"/>
              <a:gd name="connsiteX28" fmla="*/ 15881684 w 16747958"/>
              <a:gd name="connsiteY28" fmla="*/ 1613757 h 2215336"/>
              <a:gd name="connsiteX29" fmla="*/ 16170442 w 16747958"/>
              <a:gd name="connsiteY29" fmla="*/ 1349062 h 2215336"/>
              <a:gd name="connsiteX30" fmla="*/ 16290758 w 16747958"/>
              <a:gd name="connsiteY30" fmla="*/ 1180620 h 2215336"/>
              <a:gd name="connsiteX31" fmla="*/ 16483263 w 16747958"/>
              <a:gd name="connsiteY31" fmla="*/ 964052 h 2215336"/>
              <a:gd name="connsiteX32" fmla="*/ 16579516 w 16747958"/>
              <a:gd name="connsiteY32" fmla="*/ 819673 h 2215336"/>
              <a:gd name="connsiteX33" fmla="*/ 16627642 w 16747958"/>
              <a:gd name="connsiteY33" fmla="*/ 747484 h 2215336"/>
              <a:gd name="connsiteX34" fmla="*/ 16675769 w 16747958"/>
              <a:gd name="connsiteY34" fmla="*/ 651231 h 2215336"/>
              <a:gd name="connsiteX35" fmla="*/ 16723895 w 16747958"/>
              <a:gd name="connsiteY35" fmla="*/ 579041 h 2215336"/>
              <a:gd name="connsiteX36" fmla="*/ 16747958 w 16747958"/>
              <a:gd name="connsiteY3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769642 w 16747958"/>
              <a:gd name="connsiteY11" fmla="*/ 1108431 h 2215336"/>
              <a:gd name="connsiteX12" fmla="*/ 9938084 w 16747958"/>
              <a:gd name="connsiteY12" fmla="*/ 1156557 h 2215336"/>
              <a:gd name="connsiteX13" fmla="*/ 10539663 w 16747958"/>
              <a:gd name="connsiteY13" fmla="*/ 1397189 h 2215336"/>
              <a:gd name="connsiteX14" fmla="*/ 10852484 w 16747958"/>
              <a:gd name="connsiteY14" fmla="*/ 1493441 h 2215336"/>
              <a:gd name="connsiteX15" fmla="*/ 11165305 w 16747958"/>
              <a:gd name="connsiteY15" fmla="*/ 1613757 h 2215336"/>
              <a:gd name="connsiteX16" fmla="*/ 12729411 w 16747958"/>
              <a:gd name="connsiteY16" fmla="*/ 1998768 h 2215336"/>
              <a:gd name="connsiteX17" fmla="*/ 13090358 w 16747958"/>
              <a:gd name="connsiteY17" fmla="*/ 2070957 h 2215336"/>
              <a:gd name="connsiteX18" fmla="*/ 13306926 w 16747958"/>
              <a:gd name="connsiteY18" fmla="*/ 2095020 h 2215336"/>
              <a:gd name="connsiteX19" fmla="*/ 13980695 w 16747958"/>
              <a:gd name="connsiteY19" fmla="*/ 2191273 h 2215336"/>
              <a:gd name="connsiteX20" fmla="*/ 14461958 w 16747958"/>
              <a:gd name="connsiteY20" fmla="*/ 2215336 h 2215336"/>
              <a:gd name="connsiteX21" fmla="*/ 14702590 w 16747958"/>
              <a:gd name="connsiteY21" fmla="*/ 2191273 h 2215336"/>
              <a:gd name="connsiteX22" fmla="*/ 14991347 w 16747958"/>
              <a:gd name="connsiteY22" fmla="*/ 2143147 h 2215336"/>
              <a:gd name="connsiteX23" fmla="*/ 15207916 w 16747958"/>
              <a:gd name="connsiteY23" fmla="*/ 2046894 h 2215336"/>
              <a:gd name="connsiteX24" fmla="*/ 15400421 w 16747958"/>
              <a:gd name="connsiteY24" fmla="*/ 1926578 h 2215336"/>
              <a:gd name="connsiteX25" fmla="*/ 15641053 w 16747958"/>
              <a:gd name="connsiteY25" fmla="*/ 1782199 h 2215336"/>
              <a:gd name="connsiteX26" fmla="*/ 15761369 w 16747958"/>
              <a:gd name="connsiteY26" fmla="*/ 1734073 h 2215336"/>
              <a:gd name="connsiteX27" fmla="*/ 15881684 w 16747958"/>
              <a:gd name="connsiteY27" fmla="*/ 1613757 h 2215336"/>
              <a:gd name="connsiteX28" fmla="*/ 16170442 w 16747958"/>
              <a:gd name="connsiteY28" fmla="*/ 1349062 h 2215336"/>
              <a:gd name="connsiteX29" fmla="*/ 16290758 w 16747958"/>
              <a:gd name="connsiteY29" fmla="*/ 1180620 h 2215336"/>
              <a:gd name="connsiteX30" fmla="*/ 16483263 w 16747958"/>
              <a:gd name="connsiteY30" fmla="*/ 964052 h 2215336"/>
              <a:gd name="connsiteX31" fmla="*/ 16579516 w 16747958"/>
              <a:gd name="connsiteY31" fmla="*/ 819673 h 2215336"/>
              <a:gd name="connsiteX32" fmla="*/ 16627642 w 16747958"/>
              <a:gd name="connsiteY32" fmla="*/ 747484 h 2215336"/>
              <a:gd name="connsiteX33" fmla="*/ 16675769 w 16747958"/>
              <a:gd name="connsiteY33" fmla="*/ 651231 h 2215336"/>
              <a:gd name="connsiteX34" fmla="*/ 16723895 w 16747958"/>
              <a:gd name="connsiteY34" fmla="*/ 579041 h 2215336"/>
              <a:gd name="connsiteX35" fmla="*/ 16747958 w 16747958"/>
              <a:gd name="connsiteY3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0852484 w 16747958"/>
              <a:gd name="connsiteY13" fmla="*/ 1493441 h 2215336"/>
              <a:gd name="connsiteX14" fmla="*/ 11165305 w 16747958"/>
              <a:gd name="connsiteY14" fmla="*/ 1613757 h 2215336"/>
              <a:gd name="connsiteX15" fmla="*/ 12729411 w 16747958"/>
              <a:gd name="connsiteY15" fmla="*/ 1998768 h 2215336"/>
              <a:gd name="connsiteX16" fmla="*/ 13090358 w 16747958"/>
              <a:gd name="connsiteY16" fmla="*/ 2070957 h 2215336"/>
              <a:gd name="connsiteX17" fmla="*/ 13306926 w 16747958"/>
              <a:gd name="connsiteY17" fmla="*/ 2095020 h 2215336"/>
              <a:gd name="connsiteX18" fmla="*/ 13980695 w 16747958"/>
              <a:gd name="connsiteY18" fmla="*/ 2191273 h 2215336"/>
              <a:gd name="connsiteX19" fmla="*/ 14461958 w 16747958"/>
              <a:gd name="connsiteY19" fmla="*/ 2215336 h 2215336"/>
              <a:gd name="connsiteX20" fmla="*/ 14702590 w 16747958"/>
              <a:gd name="connsiteY20" fmla="*/ 2191273 h 2215336"/>
              <a:gd name="connsiteX21" fmla="*/ 14991347 w 16747958"/>
              <a:gd name="connsiteY21" fmla="*/ 2143147 h 2215336"/>
              <a:gd name="connsiteX22" fmla="*/ 15207916 w 16747958"/>
              <a:gd name="connsiteY22" fmla="*/ 2046894 h 2215336"/>
              <a:gd name="connsiteX23" fmla="*/ 15400421 w 16747958"/>
              <a:gd name="connsiteY23" fmla="*/ 1926578 h 2215336"/>
              <a:gd name="connsiteX24" fmla="*/ 15641053 w 16747958"/>
              <a:gd name="connsiteY24" fmla="*/ 1782199 h 2215336"/>
              <a:gd name="connsiteX25" fmla="*/ 15761369 w 16747958"/>
              <a:gd name="connsiteY25" fmla="*/ 1734073 h 2215336"/>
              <a:gd name="connsiteX26" fmla="*/ 15881684 w 16747958"/>
              <a:gd name="connsiteY26" fmla="*/ 1613757 h 2215336"/>
              <a:gd name="connsiteX27" fmla="*/ 16170442 w 16747958"/>
              <a:gd name="connsiteY27" fmla="*/ 1349062 h 2215336"/>
              <a:gd name="connsiteX28" fmla="*/ 16290758 w 16747958"/>
              <a:gd name="connsiteY28" fmla="*/ 1180620 h 2215336"/>
              <a:gd name="connsiteX29" fmla="*/ 16483263 w 16747958"/>
              <a:gd name="connsiteY29" fmla="*/ 964052 h 2215336"/>
              <a:gd name="connsiteX30" fmla="*/ 16579516 w 16747958"/>
              <a:gd name="connsiteY30" fmla="*/ 819673 h 2215336"/>
              <a:gd name="connsiteX31" fmla="*/ 16627642 w 16747958"/>
              <a:gd name="connsiteY31" fmla="*/ 747484 h 2215336"/>
              <a:gd name="connsiteX32" fmla="*/ 16675769 w 16747958"/>
              <a:gd name="connsiteY32" fmla="*/ 651231 h 2215336"/>
              <a:gd name="connsiteX33" fmla="*/ 16723895 w 16747958"/>
              <a:gd name="connsiteY33" fmla="*/ 579041 h 2215336"/>
              <a:gd name="connsiteX34" fmla="*/ 16747958 w 16747958"/>
              <a:gd name="connsiteY3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090358 w 16747958"/>
              <a:gd name="connsiteY15" fmla="*/ 2070957 h 2215336"/>
              <a:gd name="connsiteX16" fmla="*/ 13306926 w 16747958"/>
              <a:gd name="connsiteY16" fmla="*/ 2095020 h 2215336"/>
              <a:gd name="connsiteX17" fmla="*/ 13980695 w 16747958"/>
              <a:gd name="connsiteY17" fmla="*/ 2191273 h 2215336"/>
              <a:gd name="connsiteX18" fmla="*/ 14461958 w 16747958"/>
              <a:gd name="connsiteY18" fmla="*/ 2215336 h 2215336"/>
              <a:gd name="connsiteX19" fmla="*/ 14702590 w 16747958"/>
              <a:gd name="connsiteY19" fmla="*/ 2191273 h 2215336"/>
              <a:gd name="connsiteX20" fmla="*/ 14991347 w 16747958"/>
              <a:gd name="connsiteY20" fmla="*/ 2143147 h 2215336"/>
              <a:gd name="connsiteX21" fmla="*/ 15207916 w 16747958"/>
              <a:gd name="connsiteY21" fmla="*/ 2046894 h 2215336"/>
              <a:gd name="connsiteX22" fmla="*/ 15400421 w 16747958"/>
              <a:gd name="connsiteY22" fmla="*/ 1926578 h 2215336"/>
              <a:gd name="connsiteX23" fmla="*/ 15641053 w 16747958"/>
              <a:gd name="connsiteY23" fmla="*/ 1782199 h 2215336"/>
              <a:gd name="connsiteX24" fmla="*/ 15761369 w 16747958"/>
              <a:gd name="connsiteY24" fmla="*/ 1734073 h 2215336"/>
              <a:gd name="connsiteX25" fmla="*/ 15881684 w 16747958"/>
              <a:gd name="connsiteY25" fmla="*/ 1613757 h 2215336"/>
              <a:gd name="connsiteX26" fmla="*/ 16170442 w 16747958"/>
              <a:gd name="connsiteY26" fmla="*/ 1349062 h 2215336"/>
              <a:gd name="connsiteX27" fmla="*/ 16290758 w 16747958"/>
              <a:gd name="connsiteY27" fmla="*/ 1180620 h 2215336"/>
              <a:gd name="connsiteX28" fmla="*/ 16483263 w 16747958"/>
              <a:gd name="connsiteY28" fmla="*/ 964052 h 2215336"/>
              <a:gd name="connsiteX29" fmla="*/ 16579516 w 16747958"/>
              <a:gd name="connsiteY29" fmla="*/ 819673 h 2215336"/>
              <a:gd name="connsiteX30" fmla="*/ 16627642 w 16747958"/>
              <a:gd name="connsiteY30" fmla="*/ 747484 h 2215336"/>
              <a:gd name="connsiteX31" fmla="*/ 16675769 w 16747958"/>
              <a:gd name="connsiteY31" fmla="*/ 651231 h 2215336"/>
              <a:gd name="connsiteX32" fmla="*/ 16723895 w 16747958"/>
              <a:gd name="connsiteY32" fmla="*/ 579041 h 2215336"/>
              <a:gd name="connsiteX33" fmla="*/ 16747958 w 16747958"/>
              <a:gd name="connsiteY3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675769 w 16747958"/>
              <a:gd name="connsiteY30" fmla="*/ 651231 h 2215336"/>
              <a:gd name="connsiteX31" fmla="*/ 16723895 w 16747958"/>
              <a:gd name="connsiteY31" fmla="*/ 579041 h 2215336"/>
              <a:gd name="connsiteX32" fmla="*/ 16747958 w 16747958"/>
              <a:gd name="connsiteY3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23895 w 16747958"/>
              <a:gd name="connsiteY30" fmla="*/ 579041 h 2215336"/>
              <a:gd name="connsiteX31" fmla="*/ 16747958 w 16747958"/>
              <a:gd name="connsiteY3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47958 w 16747958"/>
              <a:gd name="connsiteY3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627642 w 16747958"/>
              <a:gd name="connsiteY28" fmla="*/ 747484 h 2215336"/>
              <a:gd name="connsiteX29" fmla="*/ 16747958 w 16747958"/>
              <a:gd name="connsiteY2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483263 w 16747958"/>
              <a:gd name="connsiteY26" fmla="*/ 964052 h 2215336"/>
              <a:gd name="connsiteX27" fmla="*/ 16627642 w 16747958"/>
              <a:gd name="connsiteY27" fmla="*/ 747484 h 2215336"/>
              <a:gd name="connsiteX28" fmla="*/ 16747958 w 16747958"/>
              <a:gd name="connsiteY2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881684 w 16747958"/>
              <a:gd name="connsiteY23" fmla="*/ 1613757 h 2215336"/>
              <a:gd name="connsiteX24" fmla="*/ 16170442 w 16747958"/>
              <a:gd name="connsiteY24" fmla="*/ 1349062 h 2215336"/>
              <a:gd name="connsiteX25" fmla="*/ 16483263 w 16747958"/>
              <a:gd name="connsiteY25" fmla="*/ 964052 h 2215336"/>
              <a:gd name="connsiteX26" fmla="*/ 16627642 w 16747958"/>
              <a:gd name="connsiteY26" fmla="*/ 747484 h 2215336"/>
              <a:gd name="connsiteX27" fmla="*/ 16747958 w 16747958"/>
              <a:gd name="connsiteY2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5881684 w 16747958"/>
              <a:gd name="connsiteY22" fmla="*/ 1613757 h 2215336"/>
              <a:gd name="connsiteX23" fmla="*/ 16170442 w 16747958"/>
              <a:gd name="connsiteY23" fmla="*/ 1349062 h 2215336"/>
              <a:gd name="connsiteX24" fmla="*/ 16483263 w 16747958"/>
              <a:gd name="connsiteY24" fmla="*/ 964052 h 2215336"/>
              <a:gd name="connsiteX25" fmla="*/ 16627642 w 16747958"/>
              <a:gd name="connsiteY25" fmla="*/ 747484 h 2215336"/>
              <a:gd name="connsiteX26" fmla="*/ 16747958 w 16747958"/>
              <a:gd name="connsiteY2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6170442 w 16747958"/>
              <a:gd name="connsiteY22" fmla="*/ 1349062 h 2215336"/>
              <a:gd name="connsiteX23" fmla="*/ 16483263 w 16747958"/>
              <a:gd name="connsiteY23" fmla="*/ 964052 h 2215336"/>
              <a:gd name="connsiteX24" fmla="*/ 16627642 w 16747958"/>
              <a:gd name="connsiteY24" fmla="*/ 747484 h 2215336"/>
              <a:gd name="connsiteX25" fmla="*/ 16747958 w 16747958"/>
              <a:gd name="connsiteY2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207916 w 16747958"/>
              <a:gd name="connsiteY19" fmla="*/ 2046894 h 2215336"/>
              <a:gd name="connsiteX20" fmla="*/ 15641053 w 16747958"/>
              <a:gd name="connsiteY20" fmla="*/ 1782199 h 2215336"/>
              <a:gd name="connsiteX21" fmla="*/ 16170442 w 16747958"/>
              <a:gd name="connsiteY21" fmla="*/ 1349062 h 2215336"/>
              <a:gd name="connsiteX22" fmla="*/ 16483263 w 16747958"/>
              <a:gd name="connsiteY22" fmla="*/ 964052 h 2215336"/>
              <a:gd name="connsiteX23" fmla="*/ 16627642 w 16747958"/>
              <a:gd name="connsiteY23" fmla="*/ 747484 h 2215336"/>
              <a:gd name="connsiteX24" fmla="*/ 16747958 w 16747958"/>
              <a:gd name="connsiteY2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641053 w 16747958"/>
              <a:gd name="connsiteY19" fmla="*/ 1782199 h 2215336"/>
              <a:gd name="connsiteX20" fmla="*/ 16170442 w 16747958"/>
              <a:gd name="connsiteY20" fmla="*/ 1349062 h 2215336"/>
              <a:gd name="connsiteX21" fmla="*/ 16483263 w 16747958"/>
              <a:gd name="connsiteY21" fmla="*/ 964052 h 2215336"/>
              <a:gd name="connsiteX22" fmla="*/ 16627642 w 16747958"/>
              <a:gd name="connsiteY22" fmla="*/ 747484 h 2215336"/>
              <a:gd name="connsiteX23" fmla="*/ 16747958 w 16747958"/>
              <a:gd name="connsiteY2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4461958 w 16747958"/>
              <a:gd name="connsiteY16" fmla="*/ 2215336 h 2215336"/>
              <a:gd name="connsiteX17" fmla="*/ 14991347 w 16747958"/>
              <a:gd name="connsiteY17" fmla="*/ 2143147 h 2215336"/>
              <a:gd name="connsiteX18" fmla="*/ 15641053 w 16747958"/>
              <a:gd name="connsiteY18" fmla="*/ 1782199 h 2215336"/>
              <a:gd name="connsiteX19" fmla="*/ 16170442 w 16747958"/>
              <a:gd name="connsiteY19" fmla="*/ 1349062 h 2215336"/>
              <a:gd name="connsiteX20" fmla="*/ 16483263 w 16747958"/>
              <a:gd name="connsiteY20" fmla="*/ 964052 h 2215336"/>
              <a:gd name="connsiteX21" fmla="*/ 16627642 w 16747958"/>
              <a:gd name="connsiteY21" fmla="*/ 747484 h 2215336"/>
              <a:gd name="connsiteX22" fmla="*/ 16747958 w 16747958"/>
              <a:gd name="connsiteY2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627642 w 16747958"/>
              <a:gd name="connsiteY20" fmla="*/ 747484 h 2215336"/>
              <a:gd name="connsiteX21" fmla="*/ 16747958 w 16747958"/>
              <a:gd name="connsiteY2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747958 w 16747958"/>
              <a:gd name="connsiteY2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288379 w 16747958"/>
              <a:gd name="connsiteY9" fmla="*/ 867799 h 2215336"/>
              <a:gd name="connsiteX10" fmla="*/ 9938084 w 16747958"/>
              <a:gd name="connsiteY10" fmla="*/ 1156557 h 2215336"/>
              <a:gd name="connsiteX11" fmla="*/ 10539663 w 16747958"/>
              <a:gd name="connsiteY11" fmla="*/ 1397189 h 2215336"/>
              <a:gd name="connsiteX12" fmla="*/ 11165305 w 16747958"/>
              <a:gd name="connsiteY12" fmla="*/ 1613757 h 2215336"/>
              <a:gd name="connsiteX13" fmla="*/ 12729411 w 16747958"/>
              <a:gd name="connsiteY13" fmla="*/ 1998768 h 2215336"/>
              <a:gd name="connsiteX14" fmla="*/ 14461958 w 16747958"/>
              <a:gd name="connsiteY14" fmla="*/ 2215336 h 2215336"/>
              <a:gd name="connsiteX15" fmla="*/ 14991347 w 16747958"/>
              <a:gd name="connsiteY15" fmla="*/ 2143147 h 2215336"/>
              <a:gd name="connsiteX16" fmla="*/ 15641053 w 16747958"/>
              <a:gd name="connsiteY16" fmla="*/ 1782199 h 2215336"/>
              <a:gd name="connsiteX17" fmla="*/ 16170442 w 16747958"/>
              <a:gd name="connsiteY17" fmla="*/ 1349062 h 2215336"/>
              <a:gd name="connsiteX18" fmla="*/ 16483263 w 16747958"/>
              <a:gd name="connsiteY18" fmla="*/ 964052 h 2215336"/>
              <a:gd name="connsiteX19" fmla="*/ 16747958 w 16747958"/>
              <a:gd name="connsiteY1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938084 w 16747958"/>
              <a:gd name="connsiteY9" fmla="*/ 1156557 h 2215336"/>
              <a:gd name="connsiteX10" fmla="*/ 10539663 w 16747958"/>
              <a:gd name="connsiteY10" fmla="*/ 1397189 h 2215336"/>
              <a:gd name="connsiteX11" fmla="*/ 11165305 w 16747958"/>
              <a:gd name="connsiteY11" fmla="*/ 1613757 h 2215336"/>
              <a:gd name="connsiteX12" fmla="*/ 12729411 w 16747958"/>
              <a:gd name="connsiteY12" fmla="*/ 1998768 h 2215336"/>
              <a:gd name="connsiteX13" fmla="*/ 14461958 w 16747958"/>
              <a:gd name="connsiteY13" fmla="*/ 2215336 h 2215336"/>
              <a:gd name="connsiteX14" fmla="*/ 14991347 w 16747958"/>
              <a:gd name="connsiteY14" fmla="*/ 2143147 h 2215336"/>
              <a:gd name="connsiteX15" fmla="*/ 15641053 w 16747958"/>
              <a:gd name="connsiteY15" fmla="*/ 1782199 h 2215336"/>
              <a:gd name="connsiteX16" fmla="*/ 16170442 w 16747958"/>
              <a:gd name="connsiteY16" fmla="*/ 1349062 h 2215336"/>
              <a:gd name="connsiteX17" fmla="*/ 16483263 w 16747958"/>
              <a:gd name="connsiteY17" fmla="*/ 964052 h 2215336"/>
              <a:gd name="connsiteX18" fmla="*/ 16747958 w 16747958"/>
              <a:gd name="connsiteY1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614611 w 16747958"/>
              <a:gd name="connsiteY7" fmla="*/ 627168 h 2215336"/>
              <a:gd name="connsiteX8" fmla="*/ 9938084 w 16747958"/>
              <a:gd name="connsiteY8" fmla="*/ 1156557 h 2215336"/>
              <a:gd name="connsiteX9" fmla="*/ 10539663 w 16747958"/>
              <a:gd name="connsiteY9" fmla="*/ 1397189 h 2215336"/>
              <a:gd name="connsiteX10" fmla="*/ 11165305 w 16747958"/>
              <a:gd name="connsiteY10" fmla="*/ 1613757 h 2215336"/>
              <a:gd name="connsiteX11" fmla="*/ 12729411 w 16747958"/>
              <a:gd name="connsiteY11" fmla="*/ 1998768 h 2215336"/>
              <a:gd name="connsiteX12" fmla="*/ 14461958 w 16747958"/>
              <a:gd name="connsiteY12" fmla="*/ 2215336 h 2215336"/>
              <a:gd name="connsiteX13" fmla="*/ 14991347 w 16747958"/>
              <a:gd name="connsiteY13" fmla="*/ 2143147 h 2215336"/>
              <a:gd name="connsiteX14" fmla="*/ 15641053 w 16747958"/>
              <a:gd name="connsiteY14" fmla="*/ 1782199 h 2215336"/>
              <a:gd name="connsiteX15" fmla="*/ 16170442 w 16747958"/>
              <a:gd name="connsiteY15" fmla="*/ 1349062 h 2215336"/>
              <a:gd name="connsiteX16" fmla="*/ 16483263 w 16747958"/>
              <a:gd name="connsiteY16" fmla="*/ 964052 h 2215336"/>
              <a:gd name="connsiteX17" fmla="*/ 16747958 w 16747958"/>
              <a:gd name="connsiteY17" fmla="*/ 506852 h 2215336"/>
              <a:gd name="connsiteX0" fmla="*/ 0 w 16747958"/>
              <a:gd name="connsiteY0" fmla="*/ 1517505 h 2215336"/>
              <a:gd name="connsiteX1" fmla="*/ 1179095 w 16747958"/>
              <a:gd name="connsiteY1" fmla="*/ 506852 h 2215336"/>
              <a:gd name="connsiteX2" fmla="*/ 2093495 w 16747958"/>
              <a:gd name="connsiteY2" fmla="*/ 242157 h 2215336"/>
              <a:gd name="connsiteX3" fmla="*/ 3537284 w 16747958"/>
              <a:gd name="connsiteY3" fmla="*/ 25589 h 2215336"/>
              <a:gd name="connsiteX4" fmla="*/ 5895474 w 16747958"/>
              <a:gd name="connsiteY4" fmla="*/ 25589 h 2215336"/>
              <a:gd name="connsiteX5" fmla="*/ 7146758 w 16747958"/>
              <a:gd name="connsiteY5" fmla="*/ 218094 h 2215336"/>
              <a:gd name="connsiteX6" fmla="*/ 8614611 w 16747958"/>
              <a:gd name="connsiteY6" fmla="*/ 627168 h 2215336"/>
              <a:gd name="connsiteX7" fmla="*/ 9938084 w 16747958"/>
              <a:gd name="connsiteY7" fmla="*/ 1156557 h 2215336"/>
              <a:gd name="connsiteX8" fmla="*/ 10539663 w 16747958"/>
              <a:gd name="connsiteY8" fmla="*/ 1397189 h 2215336"/>
              <a:gd name="connsiteX9" fmla="*/ 11165305 w 16747958"/>
              <a:gd name="connsiteY9" fmla="*/ 1613757 h 2215336"/>
              <a:gd name="connsiteX10" fmla="*/ 12729411 w 16747958"/>
              <a:gd name="connsiteY10" fmla="*/ 1998768 h 2215336"/>
              <a:gd name="connsiteX11" fmla="*/ 14461958 w 16747958"/>
              <a:gd name="connsiteY11" fmla="*/ 2215336 h 2215336"/>
              <a:gd name="connsiteX12" fmla="*/ 14991347 w 16747958"/>
              <a:gd name="connsiteY12" fmla="*/ 2143147 h 2215336"/>
              <a:gd name="connsiteX13" fmla="*/ 15641053 w 16747958"/>
              <a:gd name="connsiteY13" fmla="*/ 1782199 h 2215336"/>
              <a:gd name="connsiteX14" fmla="*/ 16170442 w 16747958"/>
              <a:gd name="connsiteY14" fmla="*/ 1349062 h 2215336"/>
              <a:gd name="connsiteX15" fmla="*/ 16483263 w 16747958"/>
              <a:gd name="connsiteY15" fmla="*/ 964052 h 2215336"/>
              <a:gd name="connsiteX16" fmla="*/ 16747958 w 16747958"/>
              <a:gd name="connsiteY16" fmla="*/ 506852 h 2215336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0539663 w 16747958"/>
              <a:gd name="connsiteY7" fmla="*/ 1371722 h 2189869"/>
              <a:gd name="connsiteX8" fmla="*/ 11165305 w 16747958"/>
              <a:gd name="connsiteY8" fmla="*/ 1588290 h 2189869"/>
              <a:gd name="connsiteX9" fmla="*/ 12729411 w 16747958"/>
              <a:gd name="connsiteY9" fmla="*/ 1973301 h 2189869"/>
              <a:gd name="connsiteX10" fmla="*/ 14461958 w 16747958"/>
              <a:gd name="connsiteY10" fmla="*/ 2189869 h 2189869"/>
              <a:gd name="connsiteX11" fmla="*/ 14991347 w 16747958"/>
              <a:gd name="connsiteY11" fmla="*/ 2117680 h 2189869"/>
              <a:gd name="connsiteX12" fmla="*/ 15641053 w 16747958"/>
              <a:gd name="connsiteY12" fmla="*/ 1756732 h 2189869"/>
              <a:gd name="connsiteX13" fmla="*/ 16170442 w 16747958"/>
              <a:gd name="connsiteY13" fmla="*/ 1323595 h 2189869"/>
              <a:gd name="connsiteX14" fmla="*/ 16483263 w 16747958"/>
              <a:gd name="connsiteY14" fmla="*/ 938585 h 2189869"/>
              <a:gd name="connsiteX15" fmla="*/ 16747958 w 16747958"/>
              <a:gd name="connsiteY15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170442 w 16747958"/>
              <a:gd name="connsiteY12" fmla="*/ 1323595 h 2189869"/>
              <a:gd name="connsiteX13" fmla="*/ 16483263 w 16747958"/>
              <a:gd name="connsiteY13" fmla="*/ 938585 h 2189869"/>
              <a:gd name="connsiteX14" fmla="*/ 16747958 w 16747958"/>
              <a:gd name="connsiteY14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483263 w 16747958"/>
              <a:gd name="connsiteY12" fmla="*/ 938585 h 2189869"/>
              <a:gd name="connsiteX13" fmla="*/ 16747958 w 16747958"/>
              <a:gd name="connsiteY13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5641053 w 16747958"/>
              <a:gd name="connsiteY10" fmla="*/ 1756732 h 2189869"/>
              <a:gd name="connsiteX11" fmla="*/ 16483263 w 16747958"/>
              <a:gd name="connsiteY11" fmla="*/ 938585 h 2189869"/>
              <a:gd name="connsiteX12" fmla="*/ 16747958 w 16747958"/>
              <a:gd name="connsiteY12" fmla="*/ 481385 h 2189869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504379 h 2239331"/>
              <a:gd name="connsiteX1" fmla="*/ 1179095 w 16747958"/>
              <a:gd name="connsiteY1" fmla="*/ 493726 h 2239331"/>
              <a:gd name="connsiteX2" fmla="*/ 2093495 w 16747958"/>
              <a:gd name="connsiteY2" fmla="*/ 229031 h 2239331"/>
              <a:gd name="connsiteX3" fmla="*/ 5895474 w 16747958"/>
              <a:gd name="connsiteY3" fmla="*/ 12463 h 2239331"/>
              <a:gd name="connsiteX4" fmla="*/ 8614611 w 16747958"/>
              <a:gd name="connsiteY4" fmla="*/ 614042 h 2239331"/>
              <a:gd name="connsiteX5" fmla="*/ 9938084 w 16747958"/>
              <a:gd name="connsiteY5" fmla="*/ 1143431 h 2239331"/>
              <a:gd name="connsiteX6" fmla="*/ 11165305 w 16747958"/>
              <a:gd name="connsiteY6" fmla="*/ 1600631 h 2239331"/>
              <a:gd name="connsiteX7" fmla="*/ 12729411 w 16747958"/>
              <a:gd name="connsiteY7" fmla="*/ 1985642 h 2239331"/>
              <a:gd name="connsiteX8" fmla="*/ 14461958 w 16747958"/>
              <a:gd name="connsiteY8" fmla="*/ 2202210 h 2239331"/>
              <a:gd name="connsiteX9" fmla="*/ 15641053 w 16747958"/>
              <a:gd name="connsiteY9" fmla="*/ 1769073 h 2239331"/>
              <a:gd name="connsiteX10" fmla="*/ 16483263 w 16747958"/>
              <a:gd name="connsiteY10" fmla="*/ 950926 h 2239331"/>
              <a:gd name="connsiteX11" fmla="*/ 16747958 w 16747958"/>
              <a:gd name="connsiteY11" fmla="*/ 493726 h 2239331"/>
              <a:gd name="connsiteX0" fmla="*/ 0 w 16747958"/>
              <a:gd name="connsiteY0" fmla="*/ 1504379 h 1991537"/>
              <a:gd name="connsiteX1" fmla="*/ 1179095 w 16747958"/>
              <a:gd name="connsiteY1" fmla="*/ 493726 h 1991537"/>
              <a:gd name="connsiteX2" fmla="*/ 2093495 w 16747958"/>
              <a:gd name="connsiteY2" fmla="*/ 229031 h 1991537"/>
              <a:gd name="connsiteX3" fmla="*/ 5895474 w 16747958"/>
              <a:gd name="connsiteY3" fmla="*/ 12463 h 1991537"/>
              <a:gd name="connsiteX4" fmla="*/ 8614611 w 16747958"/>
              <a:gd name="connsiteY4" fmla="*/ 614042 h 1991537"/>
              <a:gd name="connsiteX5" fmla="*/ 9938084 w 16747958"/>
              <a:gd name="connsiteY5" fmla="*/ 1143431 h 1991537"/>
              <a:gd name="connsiteX6" fmla="*/ 11165305 w 16747958"/>
              <a:gd name="connsiteY6" fmla="*/ 1600631 h 1991537"/>
              <a:gd name="connsiteX7" fmla="*/ 12729411 w 16747958"/>
              <a:gd name="connsiteY7" fmla="*/ 1985642 h 1991537"/>
              <a:gd name="connsiteX8" fmla="*/ 15641053 w 16747958"/>
              <a:gd name="connsiteY8" fmla="*/ 1769073 h 1991537"/>
              <a:gd name="connsiteX9" fmla="*/ 16483263 w 16747958"/>
              <a:gd name="connsiteY9" fmla="*/ 950926 h 1991537"/>
              <a:gd name="connsiteX10" fmla="*/ 16747958 w 16747958"/>
              <a:gd name="connsiteY10" fmla="*/ 493726 h 1991537"/>
              <a:gd name="connsiteX0" fmla="*/ 0 w 16747958"/>
              <a:gd name="connsiteY0" fmla="*/ 1504379 h 2020274"/>
              <a:gd name="connsiteX1" fmla="*/ 1179095 w 16747958"/>
              <a:gd name="connsiteY1" fmla="*/ 493726 h 2020274"/>
              <a:gd name="connsiteX2" fmla="*/ 2093495 w 16747958"/>
              <a:gd name="connsiteY2" fmla="*/ 229031 h 2020274"/>
              <a:gd name="connsiteX3" fmla="*/ 5895474 w 16747958"/>
              <a:gd name="connsiteY3" fmla="*/ 12463 h 2020274"/>
              <a:gd name="connsiteX4" fmla="*/ 8614611 w 16747958"/>
              <a:gd name="connsiteY4" fmla="*/ 614042 h 2020274"/>
              <a:gd name="connsiteX5" fmla="*/ 9938084 w 16747958"/>
              <a:gd name="connsiteY5" fmla="*/ 1143431 h 2020274"/>
              <a:gd name="connsiteX6" fmla="*/ 12729411 w 16747958"/>
              <a:gd name="connsiteY6" fmla="*/ 1985642 h 2020274"/>
              <a:gd name="connsiteX7" fmla="*/ 15641053 w 16747958"/>
              <a:gd name="connsiteY7" fmla="*/ 1769073 h 2020274"/>
              <a:gd name="connsiteX8" fmla="*/ 16483263 w 16747958"/>
              <a:gd name="connsiteY8" fmla="*/ 950926 h 2020274"/>
              <a:gd name="connsiteX9" fmla="*/ 16747958 w 16747958"/>
              <a:gd name="connsiteY9" fmla="*/ 493726 h 2020274"/>
              <a:gd name="connsiteX0" fmla="*/ 0 w 16747958"/>
              <a:gd name="connsiteY0" fmla="*/ 1504379 h 2031854"/>
              <a:gd name="connsiteX1" fmla="*/ 1179095 w 16747958"/>
              <a:gd name="connsiteY1" fmla="*/ 493726 h 2031854"/>
              <a:gd name="connsiteX2" fmla="*/ 2093495 w 16747958"/>
              <a:gd name="connsiteY2" fmla="*/ 229031 h 2031854"/>
              <a:gd name="connsiteX3" fmla="*/ 5895474 w 16747958"/>
              <a:gd name="connsiteY3" fmla="*/ 12463 h 2031854"/>
              <a:gd name="connsiteX4" fmla="*/ 8614611 w 16747958"/>
              <a:gd name="connsiteY4" fmla="*/ 614042 h 2031854"/>
              <a:gd name="connsiteX5" fmla="*/ 9938084 w 16747958"/>
              <a:gd name="connsiteY5" fmla="*/ 1143431 h 2031854"/>
              <a:gd name="connsiteX6" fmla="*/ 12729411 w 16747958"/>
              <a:gd name="connsiteY6" fmla="*/ 1985642 h 2031854"/>
              <a:gd name="connsiteX7" fmla="*/ 15641053 w 16747958"/>
              <a:gd name="connsiteY7" fmla="*/ 1769073 h 2031854"/>
              <a:gd name="connsiteX8" fmla="*/ 16747958 w 16747958"/>
              <a:gd name="connsiteY8" fmla="*/ 493726 h 2031854"/>
              <a:gd name="connsiteX0" fmla="*/ 0 w 16747958"/>
              <a:gd name="connsiteY0" fmla="*/ 1520541 h 2048016"/>
              <a:gd name="connsiteX1" fmla="*/ 2093495 w 16747958"/>
              <a:gd name="connsiteY1" fmla="*/ 245193 h 2048016"/>
              <a:gd name="connsiteX2" fmla="*/ 5895474 w 16747958"/>
              <a:gd name="connsiteY2" fmla="*/ 28625 h 2048016"/>
              <a:gd name="connsiteX3" fmla="*/ 8614611 w 16747958"/>
              <a:gd name="connsiteY3" fmla="*/ 630204 h 2048016"/>
              <a:gd name="connsiteX4" fmla="*/ 9938084 w 16747958"/>
              <a:gd name="connsiteY4" fmla="*/ 1159593 h 2048016"/>
              <a:gd name="connsiteX5" fmla="*/ 12729411 w 16747958"/>
              <a:gd name="connsiteY5" fmla="*/ 2001804 h 2048016"/>
              <a:gd name="connsiteX6" fmla="*/ 15641053 w 16747958"/>
              <a:gd name="connsiteY6" fmla="*/ 1785235 h 2048016"/>
              <a:gd name="connsiteX7" fmla="*/ 16747958 w 16747958"/>
              <a:gd name="connsiteY7" fmla="*/ 509888 h 2048016"/>
              <a:gd name="connsiteX0" fmla="*/ 0 w 17268220"/>
              <a:gd name="connsiteY0" fmla="*/ 3898403 h 3898403"/>
              <a:gd name="connsiteX1" fmla="*/ 2613757 w 17268220"/>
              <a:gd name="connsiteY1" fmla="*/ 368586 h 3898403"/>
              <a:gd name="connsiteX2" fmla="*/ 6415736 w 17268220"/>
              <a:gd name="connsiteY2" fmla="*/ 152018 h 3898403"/>
              <a:gd name="connsiteX3" fmla="*/ 9134873 w 17268220"/>
              <a:gd name="connsiteY3" fmla="*/ 753597 h 3898403"/>
              <a:gd name="connsiteX4" fmla="*/ 10458346 w 17268220"/>
              <a:gd name="connsiteY4" fmla="*/ 1282986 h 3898403"/>
              <a:gd name="connsiteX5" fmla="*/ 13249673 w 17268220"/>
              <a:gd name="connsiteY5" fmla="*/ 2125197 h 3898403"/>
              <a:gd name="connsiteX6" fmla="*/ 16161315 w 17268220"/>
              <a:gd name="connsiteY6" fmla="*/ 1908628 h 3898403"/>
              <a:gd name="connsiteX7" fmla="*/ 17268220 w 17268220"/>
              <a:gd name="connsiteY7" fmla="*/ 633281 h 3898403"/>
              <a:gd name="connsiteX0" fmla="*/ 0 w 17268220"/>
              <a:gd name="connsiteY0" fmla="*/ 3535937 h 3535937"/>
              <a:gd name="connsiteX1" fmla="*/ 2613757 w 17268220"/>
              <a:gd name="connsiteY1" fmla="*/ 6120 h 3535937"/>
              <a:gd name="connsiteX2" fmla="*/ 5454040 w 17268220"/>
              <a:gd name="connsiteY2" fmla="*/ 2627345 h 3535937"/>
              <a:gd name="connsiteX3" fmla="*/ 9134873 w 17268220"/>
              <a:gd name="connsiteY3" fmla="*/ 391131 h 3535937"/>
              <a:gd name="connsiteX4" fmla="*/ 10458346 w 17268220"/>
              <a:gd name="connsiteY4" fmla="*/ 920520 h 3535937"/>
              <a:gd name="connsiteX5" fmla="*/ 13249673 w 17268220"/>
              <a:gd name="connsiteY5" fmla="*/ 1762731 h 3535937"/>
              <a:gd name="connsiteX6" fmla="*/ 16161315 w 17268220"/>
              <a:gd name="connsiteY6" fmla="*/ 1546162 h 3535937"/>
              <a:gd name="connsiteX7" fmla="*/ 17268220 w 17268220"/>
              <a:gd name="connsiteY7" fmla="*/ 270815 h 3535937"/>
              <a:gd name="connsiteX0" fmla="*/ 0 w 17268220"/>
              <a:gd name="connsiteY0" fmla="*/ 4129212 h 4129212"/>
              <a:gd name="connsiteX1" fmla="*/ 2613757 w 17268220"/>
              <a:gd name="connsiteY1" fmla="*/ 599395 h 4129212"/>
              <a:gd name="connsiteX2" fmla="*/ 5454040 w 17268220"/>
              <a:gd name="connsiteY2" fmla="*/ 3220620 h 4129212"/>
              <a:gd name="connsiteX3" fmla="*/ 9402887 w 17268220"/>
              <a:gd name="connsiteY3" fmla="*/ 38475 h 4129212"/>
              <a:gd name="connsiteX4" fmla="*/ 10458346 w 17268220"/>
              <a:gd name="connsiteY4" fmla="*/ 1513795 h 4129212"/>
              <a:gd name="connsiteX5" fmla="*/ 13249673 w 17268220"/>
              <a:gd name="connsiteY5" fmla="*/ 2356006 h 4129212"/>
              <a:gd name="connsiteX6" fmla="*/ 16161315 w 17268220"/>
              <a:gd name="connsiteY6" fmla="*/ 2139437 h 4129212"/>
              <a:gd name="connsiteX7" fmla="*/ 17268220 w 17268220"/>
              <a:gd name="connsiteY7" fmla="*/ 864090 h 4129212"/>
              <a:gd name="connsiteX0" fmla="*/ 0 w 17268220"/>
              <a:gd name="connsiteY0" fmla="*/ 4097433 h 4097433"/>
              <a:gd name="connsiteX1" fmla="*/ 2613757 w 17268220"/>
              <a:gd name="connsiteY1" fmla="*/ 567616 h 4097433"/>
              <a:gd name="connsiteX2" fmla="*/ 5454040 w 17268220"/>
              <a:gd name="connsiteY2" fmla="*/ 3188841 h 4097433"/>
              <a:gd name="connsiteX3" fmla="*/ 9402887 w 17268220"/>
              <a:gd name="connsiteY3" fmla="*/ 6696 h 4097433"/>
              <a:gd name="connsiteX4" fmla="*/ 11057436 w 17268220"/>
              <a:gd name="connsiteY4" fmla="*/ 2349120 h 4097433"/>
              <a:gd name="connsiteX5" fmla="*/ 13249673 w 17268220"/>
              <a:gd name="connsiteY5" fmla="*/ 2324227 h 4097433"/>
              <a:gd name="connsiteX6" fmla="*/ 16161315 w 17268220"/>
              <a:gd name="connsiteY6" fmla="*/ 2107658 h 4097433"/>
              <a:gd name="connsiteX7" fmla="*/ 17268220 w 17268220"/>
              <a:gd name="connsiteY7" fmla="*/ 832311 h 4097433"/>
              <a:gd name="connsiteX0" fmla="*/ 0 w 17268220"/>
              <a:gd name="connsiteY0" fmla="*/ 4098379 h 4098379"/>
              <a:gd name="connsiteX1" fmla="*/ 2613757 w 17268220"/>
              <a:gd name="connsiteY1" fmla="*/ 568562 h 4098379"/>
              <a:gd name="connsiteX2" fmla="*/ 5454040 w 17268220"/>
              <a:gd name="connsiteY2" fmla="*/ 3189787 h 4098379"/>
              <a:gd name="connsiteX3" fmla="*/ 9402887 w 17268220"/>
              <a:gd name="connsiteY3" fmla="*/ 7642 h 4098379"/>
              <a:gd name="connsiteX4" fmla="*/ 11057436 w 17268220"/>
              <a:gd name="connsiteY4" fmla="*/ 2350066 h 4098379"/>
              <a:gd name="connsiteX5" fmla="*/ 14195604 w 17268220"/>
              <a:gd name="connsiteY5" fmla="*/ 3980552 h 4098379"/>
              <a:gd name="connsiteX6" fmla="*/ 16161315 w 17268220"/>
              <a:gd name="connsiteY6" fmla="*/ 2108604 h 4098379"/>
              <a:gd name="connsiteX7" fmla="*/ 17268220 w 17268220"/>
              <a:gd name="connsiteY7" fmla="*/ 833257 h 4098379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6161315 w 18009199"/>
              <a:gd name="connsiteY6" fmla="*/ 2221278 h 4211053"/>
              <a:gd name="connsiteX7" fmla="*/ 18009199 w 18009199"/>
              <a:gd name="connsiteY7" fmla="*/ 0 h 4211053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5782943 w 18009199"/>
              <a:gd name="connsiteY6" fmla="*/ 1858671 h 4211053"/>
              <a:gd name="connsiteX7" fmla="*/ 18009199 w 18009199"/>
              <a:gd name="connsiteY7" fmla="*/ 0 h 4211053"/>
              <a:gd name="connsiteX0" fmla="*/ 0 w 18009199"/>
              <a:gd name="connsiteY0" fmla="*/ 4211053 h 4211124"/>
              <a:gd name="connsiteX1" fmla="*/ 2613757 w 18009199"/>
              <a:gd name="connsiteY1" fmla="*/ 681236 h 4211124"/>
              <a:gd name="connsiteX2" fmla="*/ 5454040 w 18009199"/>
              <a:gd name="connsiteY2" fmla="*/ 3302461 h 4211124"/>
              <a:gd name="connsiteX3" fmla="*/ 9402887 w 18009199"/>
              <a:gd name="connsiteY3" fmla="*/ 120316 h 4211124"/>
              <a:gd name="connsiteX4" fmla="*/ 11057436 w 18009199"/>
              <a:gd name="connsiteY4" fmla="*/ 2462740 h 4211124"/>
              <a:gd name="connsiteX5" fmla="*/ 14195604 w 18009199"/>
              <a:gd name="connsiteY5" fmla="*/ 4093226 h 4211124"/>
              <a:gd name="connsiteX6" fmla="*/ 15782943 w 18009199"/>
              <a:gd name="connsiteY6" fmla="*/ 1858671 h 4211124"/>
              <a:gd name="connsiteX7" fmla="*/ 18009199 w 18009199"/>
              <a:gd name="connsiteY7" fmla="*/ 0 h 4211124"/>
              <a:gd name="connsiteX0" fmla="*/ 0 w 18009414"/>
              <a:gd name="connsiteY0" fmla="*/ 4211056 h 4211127"/>
              <a:gd name="connsiteX1" fmla="*/ 2613757 w 18009414"/>
              <a:gd name="connsiteY1" fmla="*/ 681239 h 4211127"/>
              <a:gd name="connsiteX2" fmla="*/ 5454040 w 18009414"/>
              <a:gd name="connsiteY2" fmla="*/ 3302464 h 4211127"/>
              <a:gd name="connsiteX3" fmla="*/ 9402887 w 18009414"/>
              <a:gd name="connsiteY3" fmla="*/ 120319 h 4211127"/>
              <a:gd name="connsiteX4" fmla="*/ 11057436 w 18009414"/>
              <a:gd name="connsiteY4" fmla="*/ 2462743 h 4211127"/>
              <a:gd name="connsiteX5" fmla="*/ 14195604 w 18009414"/>
              <a:gd name="connsiteY5" fmla="*/ 4093229 h 4211127"/>
              <a:gd name="connsiteX6" fmla="*/ 15782943 w 18009414"/>
              <a:gd name="connsiteY6" fmla="*/ 1858674 h 4211127"/>
              <a:gd name="connsiteX7" fmla="*/ 18009199 w 18009414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057436 w 18009451"/>
              <a:gd name="connsiteY4" fmla="*/ 24627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293919 w 18009451"/>
              <a:gd name="connsiteY4" fmla="*/ 29199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6"/>
              <a:gd name="connsiteY0" fmla="*/ 4211056 h 4424833"/>
              <a:gd name="connsiteX1" fmla="*/ 2613757 w 18009456"/>
              <a:gd name="connsiteY1" fmla="*/ 681239 h 4424833"/>
              <a:gd name="connsiteX2" fmla="*/ 5454040 w 18009456"/>
              <a:gd name="connsiteY2" fmla="*/ 3302464 h 4424833"/>
              <a:gd name="connsiteX3" fmla="*/ 9402887 w 18009456"/>
              <a:gd name="connsiteY3" fmla="*/ 120319 h 4424833"/>
              <a:gd name="connsiteX4" fmla="*/ 11293919 w 18009456"/>
              <a:gd name="connsiteY4" fmla="*/ 2919943 h 4424833"/>
              <a:gd name="connsiteX5" fmla="*/ 14037948 w 18009456"/>
              <a:gd name="connsiteY5" fmla="*/ 4408539 h 4424833"/>
              <a:gd name="connsiteX6" fmla="*/ 16019426 w 18009456"/>
              <a:gd name="connsiteY6" fmla="*/ 2016329 h 4424833"/>
              <a:gd name="connsiteX7" fmla="*/ 18009199 w 18009456"/>
              <a:gd name="connsiteY7" fmla="*/ 3 h 4424833"/>
              <a:gd name="connsiteX0" fmla="*/ 0 w 18356297"/>
              <a:gd name="connsiteY0" fmla="*/ 4242587 h 4424833"/>
              <a:gd name="connsiteX1" fmla="*/ 2960598 w 18356297"/>
              <a:gd name="connsiteY1" fmla="*/ 681239 h 4424833"/>
              <a:gd name="connsiteX2" fmla="*/ 5800881 w 18356297"/>
              <a:gd name="connsiteY2" fmla="*/ 3302464 h 4424833"/>
              <a:gd name="connsiteX3" fmla="*/ 9749728 w 18356297"/>
              <a:gd name="connsiteY3" fmla="*/ 120319 h 4424833"/>
              <a:gd name="connsiteX4" fmla="*/ 11640760 w 18356297"/>
              <a:gd name="connsiteY4" fmla="*/ 2919943 h 4424833"/>
              <a:gd name="connsiteX5" fmla="*/ 14384789 w 18356297"/>
              <a:gd name="connsiteY5" fmla="*/ 4408539 h 4424833"/>
              <a:gd name="connsiteX6" fmla="*/ 16366267 w 18356297"/>
              <a:gd name="connsiteY6" fmla="*/ 2016329 h 4424833"/>
              <a:gd name="connsiteX7" fmla="*/ 18356040 w 18356297"/>
              <a:gd name="connsiteY7" fmla="*/ 3 h 4424833"/>
              <a:gd name="connsiteX0" fmla="*/ 0 w 18356297"/>
              <a:gd name="connsiteY0" fmla="*/ 4242587 h 4435715"/>
              <a:gd name="connsiteX1" fmla="*/ 2960598 w 18356297"/>
              <a:gd name="connsiteY1" fmla="*/ 681239 h 4435715"/>
              <a:gd name="connsiteX2" fmla="*/ 5800881 w 18356297"/>
              <a:gd name="connsiteY2" fmla="*/ 3302464 h 4435715"/>
              <a:gd name="connsiteX3" fmla="*/ 9749728 w 18356297"/>
              <a:gd name="connsiteY3" fmla="*/ 120319 h 4435715"/>
              <a:gd name="connsiteX4" fmla="*/ 11230857 w 18356297"/>
              <a:gd name="connsiteY4" fmla="*/ 3109130 h 4435715"/>
              <a:gd name="connsiteX5" fmla="*/ 14384789 w 18356297"/>
              <a:gd name="connsiteY5" fmla="*/ 4408539 h 4435715"/>
              <a:gd name="connsiteX6" fmla="*/ 16366267 w 18356297"/>
              <a:gd name="connsiteY6" fmla="*/ 2016329 h 4435715"/>
              <a:gd name="connsiteX7" fmla="*/ 18356040 w 18356297"/>
              <a:gd name="connsiteY7" fmla="*/ 3 h 4435715"/>
              <a:gd name="connsiteX0" fmla="*/ 0 w 18356292"/>
              <a:gd name="connsiteY0" fmla="*/ 4242587 h 4242658"/>
              <a:gd name="connsiteX1" fmla="*/ 2960598 w 18356292"/>
              <a:gd name="connsiteY1" fmla="*/ 681239 h 4242658"/>
              <a:gd name="connsiteX2" fmla="*/ 5800881 w 18356292"/>
              <a:gd name="connsiteY2" fmla="*/ 3302464 h 4242658"/>
              <a:gd name="connsiteX3" fmla="*/ 9749728 w 18356292"/>
              <a:gd name="connsiteY3" fmla="*/ 120319 h 4242658"/>
              <a:gd name="connsiteX4" fmla="*/ 11230857 w 18356292"/>
              <a:gd name="connsiteY4" fmla="*/ 3109130 h 4242658"/>
              <a:gd name="connsiteX5" fmla="*/ 14526679 w 18356292"/>
              <a:gd name="connsiteY5" fmla="*/ 4030167 h 4242658"/>
              <a:gd name="connsiteX6" fmla="*/ 16366267 w 18356292"/>
              <a:gd name="connsiteY6" fmla="*/ 2016329 h 4242658"/>
              <a:gd name="connsiteX7" fmla="*/ 18356040 w 18356292"/>
              <a:gd name="connsiteY7" fmla="*/ 3 h 4242658"/>
              <a:gd name="connsiteX0" fmla="*/ 0 w 18356231"/>
              <a:gd name="connsiteY0" fmla="*/ 4242590 h 4242661"/>
              <a:gd name="connsiteX1" fmla="*/ 2960598 w 18356231"/>
              <a:gd name="connsiteY1" fmla="*/ 681242 h 4242661"/>
              <a:gd name="connsiteX2" fmla="*/ 5800881 w 18356231"/>
              <a:gd name="connsiteY2" fmla="*/ 3302467 h 4242661"/>
              <a:gd name="connsiteX3" fmla="*/ 9749728 w 18356231"/>
              <a:gd name="connsiteY3" fmla="*/ 120322 h 4242661"/>
              <a:gd name="connsiteX4" fmla="*/ 11230857 w 18356231"/>
              <a:gd name="connsiteY4" fmla="*/ 3109133 h 4242661"/>
              <a:gd name="connsiteX5" fmla="*/ 14526679 w 18356231"/>
              <a:gd name="connsiteY5" fmla="*/ 4030170 h 4242661"/>
              <a:gd name="connsiteX6" fmla="*/ 15924833 w 18356231"/>
              <a:gd name="connsiteY6" fmla="*/ 1259588 h 4242661"/>
              <a:gd name="connsiteX7" fmla="*/ 18356040 w 18356231"/>
              <a:gd name="connsiteY7" fmla="*/ 6 h 4242661"/>
              <a:gd name="connsiteX0" fmla="*/ 0 w 18356231"/>
              <a:gd name="connsiteY0" fmla="*/ 4242590 h 4242590"/>
              <a:gd name="connsiteX1" fmla="*/ 1541094 w 18356231"/>
              <a:gd name="connsiteY1" fmla="*/ 2019932 h 4242590"/>
              <a:gd name="connsiteX2" fmla="*/ 2960598 w 18356231"/>
              <a:gd name="connsiteY2" fmla="*/ 681242 h 4242590"/>
              <a:gd name="connsiteX3" fmla="*/ 5800881 w 18356231"/>
              <a:gd name="connsiteY3" fmla="*/ 3302467 h 4242590"/>
              <a:gd name="connsiteX4" fmla="*/ 9749728 w 18356231"/>
              <a:gd name="connsiteY4" fmla="*/ 120322 h 4242590"/>
              <a:gd name="connsiteX5" fmla="*/ 11230857 w 18356231"/>
              <a:gd name="connsiteY5" fmla="*/ 3109133 h 4242590"/>
              <a:gd name="connsiteX6" fmla="*/ 14526679 w 18356231"/>
              <a:gd name="connsiteY6" fmla="*/ 4030170 h 4242590"/>
              <a:gd name="connsiteX7" fmla="*/ 15924833 w 18356231"/>
              <a:gd name="connsiteY7" fmla="*/ 1259588 h 4242590"/>
              <a:gd name="connsiteX8" fmla="*/ 18356040 w 18356231"/>
              <a:gd name="connsiteY8" fmla="*/ 6 h 4242590"/>
              <a:gd name="connsiteX0" fmla="*/ 0 w 18356231"/>
              <a:gd name="connsiteY0" fmla="*/ 4242590 h 4242590"/>
              <a:gd name="connsiteX1" fmla="*/ 1541094 w 18356231"/>
              <a:gd name="connsiteY1" fmla="*/ 2019932 h 4242590"/>
              <a:gd name="connsiteX2" fmla="*/ 2960598 w 18356231"/>
              <a:gd name="connsiteY2" fmla="*/ 681242 h 4242590"/>
              <a:gd name="connsiteX3" fmla="*/ 5800881 w 18356231"/>
              <a:gd name="connsiteY3" fmla="*/ 3302467 h 4242590"/>
              <a:gd name="connsiteX4" fmla="*/ 8007701 w 18356231"/>
              <a:gd name="connsiteY4" fmla="*/ 1561123 h 4242590"/>
              <a:gd name="connsiteX5" fmla="*/ 9749728 w 18356231"/>
              <a:gd name="connsiteY5" fmla="*/ 120322 h 4242590"/>
              <a:gd name="connsiteX6" fmla="*/ 11230857 w 18356231"/>
              <a:gd name="connsiteY6" fmla="*/ 3109133 h 4242590"/>
              <a:gd name="connsiteX7" fmla="*/ 14526679 w 18356231"/>
              <a:gd name="connsiteY7" fmla="*/ 4030170 h 4242590"/>
              <a:gd name="connsiteX8" fmla="*/ 15924833 w 18356231"/>
              <a:gd name="connsiteY8" fmla="*/ 1259588 h 4242590"/>
              <a:gd name="connsiteX9" fmla="*/ 18356040 w 18356231"/>
              <a:gd name="connsiteY9" fmla="*/ 6 h 4242590"/>
              <a:gd name="connsiteX0" fmla="*/ 0 w 18356231"/>
              <a:gd name="connsiteY0" fmla="*/ 4242590 h 4242590"/>
              <a:gd name="connsiteX1" fmla="*/ 1541094 w 18356231"/>
              <a:gd name="connsiteY1" fmla="*/ 2019932 h 4242590"/>
              <a:gd name="connsiteX2" fmla="*/ 2960598 w 18356231"/>
              <a:gd name="connsiteY2" fmla="*/ 681242 h 4242590"/>
              <a:gd name="connsiteX3" fmla="*/ 4165528 w 18356231"/>
              <a:gd name="connsiteY3" fmla="*/ 1790528 h 4242590"/>
              <a:gd name="connsiteX4" fmla="*/ 5800881 w 18356231"/>
              <a:gd name="connsiteY4" fmla="*/ 3302467 h 4242590"/>
              <a:gd name="connsiteX5" fmla="*/ 8007701 w 18356231"/>
              <a:gd name="connsiteY5" fmla="*/ 1561123 h 4242590"/>
              <a:gd name="connsiteX6" fmla="*/ 9749728 w 18356231"/>
              <a:gd name="connsiteY6" fmla="*/ 120322 h 4242590"/>
              <a:gd name="connsiteX7" fmla="*/ 11230857 w 18356231"/>
              <a:gd name="connsiteY7" fmla="*/ 3109133 h 4242590"/>
              <a:gd name="connsiteX8" fmla="*/ 14526679 w 18356231"/>
              <a:gd name="connsiteY8" fmla="*/ 4030170 h 4242590"/>
              <a:gd name="connsiteX9" fmla="*/ 15924833 w 18356231"/>
              <a:gd name="connsiteY9" fmla="*/ 1259588 h 4242590"/>
              <a:gd name="connsiteX10" fmla="*/ 18356040 w 18356231"/>
              <a:gd name="connsiteY10" fmla="*/ 6 h 4242590"/>
              <a:gd name="connsiteX0" fmla="*/ 0 w 18356231"/>
              <a:gd name="connsiteY0" fmla="*/ 4242590 h 4250382"/>
              <a:gd name="connsiteX1" fmla="*/ 1541094 w 18356231"/>
              <a:gd name="connsiteY1" fmla="*/ 2019932 h 4250382"/>
              <a:gd name="connsiteX2" fmla="*/ 2960598 w 18356231"/>
              <a:gd name="connsiteY2" fmla="*/ 681242 h 4250382"/>
              <a:gd name="connsiteX3" fmla="*/ 4165528 w 18356231"/>
              <a:gd name="connsiteY3" fmla="*/ 1790528 h 4250382"/>
              <a:gd name="connsiteX4" fmla="*/ 5800881 w 18356231"/>
              <a:gd name="connsiteY4" fmla="*/ 3302467 h 4250382"/>
              <a:gd name="connsiteX5" fmla="*/ 8007701 w 18356231"/>
              <a:gd name="connsiteY5" fmla="*/ 1561123 h 4250382"/>
              <a:gd name="connsiteX6" fmla="*/ 9749728 w 18356231"/>
              <a:gd name="connsiteY6" fmla="*/ 120322 h 4250382"/>
              <a:gd name="connsiteX7" fmla="*/ 11230857 w 18356231"/>
              <a:gd name="connsiteY7" fmla="*/ 3109133 h 4250382"/>
              <a:gd name="connsiteX8" fmla="*/ 12920642 w 18356231"/>
              <a:gd name="connsiteY8" fmla="*/ 3969894 h 4250382"/>
              <a:gd name="connsiteX9" fmla="*/ 14526679 w 18356231"/>
              <a:gd name="connsiteY9" fmla="*/ 4030170 h 4250382"/>
              <a:gd name="connsiteX10" fmla="*/ 15924833 w 18356231"/>
              <a:gd name="connsiteY10" fmla="*/ 1259588 h 4250382"/>
              <a:gd name="connsiteX11" fmla="*/ 18356040 w 18356231"/>
              <a:gd name="connsiteY11" fmla="*/ 6 h 4250382"/>
              <a:gd name="connsiteX0" fmla="*/ 0 w 18356040"/>
              <a:gd name="connsiteY0" fmla="*/ 4242585 h 4250377"/>
              <a:gd name="connsiteX1" fmla="*/ 1541094 w 18356040"/>
              <a:gd name="connsiteY1" fmla="*/ 2019927 h 4250377"/>
              <a:gd name="connsiteX2" fmla="*/ 2960598 w 18356040"/>
              <a:gd name="connsiteY2" fmla="*/ 681237 h 4250377"/>
              <a:gd name="connsiteX3" fmla="*/ 4165528 w 18356040"/>
              <a:gd name="connsiteY3" fmla="*/ 1790523 h 4250377"/>
              <a:gd name="connsiteX4" fmla="*/ 5800881 w 18356040"/>
              <a:gd name="connsiteY4" fmla="*/ 3302462 h 4250377"/>
              <a:gd name="connsiteX5" fmla="*/ 8007701 w 18356040"/>
              <a:gd name="connsiteY5" fmla="*/ 1561118 h 4250377"/>
              <a:gd name="connsiteX6" fmla="*/ 9749728 w 18356040"/>
              <a:gd name="connsiteY6" fmla="*/ 120317 h 4250377"/>
              <a:gd name="connsiteX7" fmla="*/ 11230857 w 18356040"/>
              <a:gd name="connsiteY7" fmla="*/ 3109128 h 4250377"/>
              <a:gd name="connsiteX8" fmla="*/ 12920642 w 18356040"/>
              <a:gd name="connsiteY8" fmla="*/ 3969889 h 4250377"/>
              <a:gd name="connsiteX9" fmla="*/ 14526679 w 18356040"/>
              <a:gd name="connsiteY9" fmla="*/ 4030165 h 4250377"/>
              <a:gd name="connsiteX10" fmla="*/ 15924833 w 18356040"/>
              <a:gd name="connsiteY10" fmla="*/ 1259583 h 4250377"/>
              <a:gd name="connsiteX11" fmla="*/ 17329692 w 18356040"/>
              <a:gd name="connsiteY11" fmla="*/ 414083 h 4250377"/>
              <a:gd name="connsiteX12" fmla="*/ 18356040 w 18356040"/>
              <a:gd name="connsiteY12" fmla="*/ 1 h 4250377"/>
              <a:gd name="connsiteX0" fmla="*/ 0 w 18356040"/>
              <a:gd name="connsiteY0" fmla="*/ 4261109 h 4268901"/>
              <a:gd name="connsiteX1" fmla="*/ 1541094 w 18356040"/>
              <a:gd name="connsiteY1" fmla="*/ 2038451 h 4268901"/>
              <a:gd name="connsiteX2" fmla="*/ 2960598 w 18356040"/>
              <a:gd name="connsiteY2" fmla="*/ 699761 h 4268901"/>
              <a:gd name="connsiteX3" fmla="*/ 4165528 w 18356040"/>
              <a:gd name="connsiteY3" fmla="*/ 1809047 h 4268901"/>
              <a:gd name="connsiteX4" fmla="*/ 5800881 w 18356040"/>
              <a:gd name="connsiteY4" fmla="*/ 3320986 h 4268901"/>
              <a:gd name="connsiteX5" fmla="*/ 8007701 w 18356040"/>
              <a:gd name="connsiteY5" fmla="*/ 1579642 h 4268901"/>
              <a:gd name="connsiteX6" fmla="*/ 8847520 w 18356040"/>
              <a:gd name="connsiteY6" fmla="*/ 604661 h 4268901"/>
              <a:gd name="connsiteX7" fmla="*/ 9749728 w 18356040"/>
              <a:gd name="connsiteY7" fmla="*/ 138841 h 4268901"/>
              <a:gd name="connsiteX8" fmla="*/ 11230857 w 18356040"/>
              <a:gd name="connsiteY8" fmla="*/ 3127652 h 4268901"/>
              <a:gd name="connsiteX9" fmla="*/ 12920642 w 18356040"/>
              <a:gd name="connsiteY9" fmla="*/ 3988413 h 4268901"/>
              <a:gd name="connsiteX10" fmla="*/ 14526679 w 18356040"/>
              <a:gd name="connsiteY10" fmla="*/ 4048689 h 4268901"/>
              <a:gd name="connsiteX11" fmla="*/ 15924833 w 18356040"/>
              <a:gd name="connsiteY11" fmla="*/ 1278107 h 4268901"/>
              <a:gd name="connsiteX12" fmla="*/ 17329692 w 18356040"/>
              <a:gd name="connsiteY12" fmla="*/ 432607 h 4268901"/>
              <a:gd name="connsiteX13" fmla="*/ 18356040 w 18356040"/>
              <a:gd name="connsiteY13" fmla="*/ 18525 h 4268901"/>
              <a:gd name="connsiteX0" fmla="*/ 0 w 18356040"/>
              <a:gd name="connsiteY0" fmla="*/ 4261109 h 4268901"/>
              <a:gd name="connsiteX1" fmla="*/ 1541094 w 18356040"/>
              <a:gd name="connsiteY1" fmla="*/ 2038451 h 4268901"/>
              <a:gd name="connsiteX2" fmla="*/ 2960598 w 18356040"/>
              <a:gd name="connsiteY2" fmla="*/ 699761 h 4268901"/>
              <a:gd name="connsiteX3" fmla="*/ 4165528 w 18356040"/>
              <a:gd name="connsiteY3" fmla="*/ 1809047 h 4268901"/>
              <a:gd name="connsiteX4" fmla="*/ 5800881 w 18356040"/>
              <a:gd name="connsiteY4" fmla="*/ 3320986 h 4268901"/>
              <a:gd name="connsiteX5" fmla="*/ 7146886 w 18356040"/>
              <a:gd name="connsiteY5" fmla="*/ 2439916 h 4268901"/>
              <a:gd name="connsiteX6" fmla="*/ 8007701 w 18356040"/>
              <a:gd name="connsiteY6" fmla="*/ 1579642 h 4268901"/>
              <a:gd name="connsiteX7" fmla="*/ 8847520 w 18356040"/>
              <a:gd name="connsiteY7" fmla="*/ 604661 h 4268901"/>
              <a:gd name="connsiteX8" fmla="*/ 9749728 w 18356040"/>
              <a:gd name="connsiteY8" fmla="*/ 138841 h 4268901"/>
              <a:gd name="connsiteX9" fmla="*/ 11230857 w 18356040"/>
              <a:gd name="connsiteY9" fmla="*/ 3127652 h 4268901"/>
              <a:gd name="connsiteX10" fmla="*/ 12920642 w 18356040"/>
              <a:gd name="connsiteY10" fmla="*/ 3988413 h 4268901"/>
              <a:gd name="connsiteX11" fmla="*/ 14526679 w 18356040"/>
              <a:gd name="connsiteY11" fmla="*/ 4048689 h 4268901"/>
              <a:gd name="connsiteX12" fmla="*/ 15924833 w 18356040"/>
              <a:gd name="connsiteY12" fmla="*/ 1278107 h 4268901"/>
              <a:gd name="connsiteX13" fmla="*/ 17329692 w 18356040"/>
              <a:gd name="connsiteY13" fmla="*/ 432607 h 4268901"/>
              <a:gd name="connsiteX14" fmla="*/ 18356040 w 18356040"/>
              <a:gd name="connsiteY14" fmla="*/ 18525 h 4268901"/>
              <a:gd name="connsiteX0" fmla="*/ 0 w 18356040"/>
              <a:gd name="connsiteY0" fmla="*/ 4261109 h 4261109"/>
              <a:gd name="connsiteX1" fmla="*/ 1541094 w 18356040"/>
              <a:gd name="connsiteY1" fmla="*/ 2038451 h 4261109"/>
              <a:gd name="connsiteX2" fmla="*/ 2960598 w 18356040"/>
              <a:gd name="connsiteY2" fmla="*/ 699761 h 4261109"/>
              <a:gd name="connsiteX3" fmla="*/ 4165528 w 18356040"/>
              <a:gd name="connsiteY3" fmla="*/ 1809047 h 4261109"/>
              <a:gd name="connsiteX4" fmla="*/ 5800881 w 18356040"/>
              <a:gd name="connsiteY4" fmla="*/ 3320986 h 4261109"/>
              <a:gd name="connsiteX5" fmla="*/ 7146886 w 18356040"/>
              <a:gd name="connsiteY5" fmla="*/ 2439916 h 4261109"/>
              <a:gd name="connsiteX6" fmla="*/ 8007701 w 18356040"/>
              <a:gd name="connsiteY6" fmla="*/ 1579642 h 4261109"/>
              <a:gd name="connsiteX7" fmla="*/ 8847520 w 18356040"/>
              <a:gd name="connsiteY7" fmla="*/ 604661 h 4261109"/>
              <a:gd name="connsiteX8" fmla="*/ 9749728 w 18356040"/>
              <a:gd name="connsiteY8" fmla="*/ 138841 h 4261109"/>
              <a:gd name="connsiteX9" fmla="*/ 11230857 w 18356040"/>
              <a:gd name="connsiteY9" fmla="*/ 3127652 h 4261109"/>
              <a:gd name="connsiteX10" fmla="*/ 12920642 w 18356040"/>
              <a:gd name="connsiteY10" fmla="*/ 3988413 h 4261109"/>
              <a:gd name="connsiteX11" fmla="*/ 14526679 w 18356040"/>
              <a:gd name="connsiteY11" fmla="*/ 4048689 h 4261109"/>
              <a:gd name="connsiteX12" fmla="*/ 15293131 w 18356040"/>
              <a:gd name="connsiteY12" fmla="*/ 2611970 h 4261109"/>
              <a:gd name="connsiteX13" fmla="*/ 15924833 w 18356040"/>
              <a:gd name="connsiteY13" fmla="*/ 1278107 h 4261109"/>
              <a:gd name="connsiteX14" fmla="*/ 17329692 w 18356040"/>
              <a:gd name="connsiteY14" fmla="*/ 432607 h 4261109"/>
              <a:gd name="connsiteX15" fmla="*/ 18356040 w 18356040"/>
              <a:gd name="connsiteY15" fmla="*/ 18525 h 4261109"/>
              <a:gd name="connsiteX0" fmla="*/ 0 w 18356040"/>
              <a:gd name="connsiteY0" fmla="*/ 4261109 h 4261109"/>
              <a:gd name="connsiteX1" fmla="*/ 785256 w 18356040"/>
              <a:gd name="connsiteY1" fmla="*/ 3013432 h 4261109"/>
              <a:gd name="connsiteX2" fmla="*/ 1541094 w 18356040"/>
              <a:gd name="connsiteY2" fmla="*/ 2038451 h 4261109"/>
              <a:gd name="connsiteX3" fmla="*/ 2960598 w 18356040"/>
              <a:gd name="connsiteY3" fmla="*/ 699761 h 4261109"/>
              <a:gd name="connsiteX4" fmla="*/ 4165528 w 18356040"/>
              <a:gd name="connsiteY4" fmla="*/ 1809047 h 4261109"/>
              <a:gd name="connsiteX5" fmla="*/ 5800881 w 18356040"/>
              <a:gd name="connsiteY5" fmla="*/ 3320986 h 4261109"/>
              <a:gd name="connsiteX6" fmla="*/ 7146886 w 18356040"/>
              <a:gd name="connsiteY6" fmla="*/ 2439916 h 4261109"/>
              <a:gd name="connsiteX7" fmla="*/ 8007701 w 18356040"/>
              <a:gd name="connsiteY7" fmla="*/ 1579642 h 4261109"/>
              <a:gd name="connsiteX8" fmla="*/ 8847520 w 18356040"/>
              <a:gd name="connsiteY8" fmla="*/ 604661 h 4261109"/>
              <a:gd name="connsiteX9" fmla="*/ 9749728 w 18356040"/>
              <a:gd name="connsiteY9" fmla="*/ 138841 h 4261109"/>
              <a:gd name="connsiteX10" fmla="*/ 11230857 w 18356040"/>
              <a:gd name="connsiteY10" fmla="*/ 3127652 h 4261109"/>
              <a:gd name="connsiteX11" fmla="*/ 12920642 w 18356040"/>
              <a:gd name="connsiteY11" fmla="*/ 3988413 h 4261109"/>
              <a:gd name="connsiteX12" fmla="*/ 14526679 w 18356040"/>
              <a:gd name="connsiteY12" fmla="*/ 4048689 h 4261109"/>
              <a:gd name="connsiteX13" fmla="*/ 15293131 w 18356040"/>
              <a:gd name="connsiteY13" fmla="*/ 2611970 h 4261109"/>
              <a:gd name="connsiteX14" fmla="*/ 15924833 w 18356040"/>
              <a:gd name="connsiteY14" fmla="*/ 1278107 h 4261109"/>
              <a:gd name="connsiteX15" fmla="*/ 17329692 w 18356040"/>
              <a:gd name="connsiteY15" fmla="*/ 432607 h 4261109"/>
              <a:gd name="connsiteX16" fmla="*/ 18356040 w 18356040"/>
              <a:gd name="connsiteY16" fmla="*/ 18525 h 4261109"/>
              <a:gd name="connsiteX0" fmla="*/ 0 w 18356040"/>
              <a:gd name="connsiteY0" fmla="*/ 4261109 h 4261109"/>
              <a:gd name="connsiteX1" fmla="*/ 785256 w 18356040"/>
              <a:gd name="connsiteY1" fmla="*/ 3013432 h 4261109"/>
              <a:gd name="connsiteX2" fmla="*/ 1541094 w 18356040"/>
              <a:gd name="connsiteY2" fmla="*/ 2038451 h 4261109"/>
              <a:gd name="connsiteX3" fmla="*/ 2960598 w 18356040"/>
              <a:gd name="connsiteY3" fmla="*/ 699761 h 4261109"/>
              <a:gd name="connsiteX4" fmla="*/ 4165528 w 18356040"/>
              <a:gd name="connsiteY4" fmla="*/ 1809047 h 4261109"/>
              <a:gd name="connsiteX5" fmla="*/ 4984352 w 18356040"/>
              <a:gd name="connsiteY5" fmla="*/ 2669323 h 4261109"/>
              <a:gd name="connsiteX6" fmla="*/ 5800881 w 18356040"/>
              <a:gd name="connsiteY6" fmla="*/ 3320986 h 4261109"/>
              <a:gd name="connsiteX7" fmla="*/ 7146886 w 18356040"/>
              <a:gd name="connsiteY7" fmla="*/ 2439916 h 4261109"/>
              <a:gd name="connsiteX8" fmla="*/ 8007701 w 18356040"/>
              <a:gd name="connsiteY8" fmla="*/ 1579642 h 4261109"/>
              <a:gd name="connsiteX9" fmla="*/ 8847520 w 18356040"/>
              <a:gd name="connsiteY9" fmla="*/ 604661 h 4261109"/>
              <a:gd name="connsiteX10" fmla="*/ 9749728 w 18356040"/>
              <a:gd name="connsiteY10" fmla="*/ 138841 h 4261109"/>
              <a:gd name="connsiteX11" fmla="*/ 11230857 w 18356040"/>
              <a:gd name="connsiteY11" fmla="*/ 3127652 h 4261109"/>
              <a:gd name="connsiteX12" fmla="*/ 12920642 w 18356040"/>
              <a:gd name="connsiteY12" fmla="*/ 3988413 h 4261109"/>
              <a:gd name="connsiteX13" fmla="*/ 14526679 w 18356040"/>
              <a:gd name="connsiteY13" fmla="*/ 4048689 h 4261109"/>
              <a:gd name="connsiteX14" fmla="*/ 15293131 w 18356040"/>
              <a:gd name="connsiteY14" fmla="*/ 2611970 h 4261109"/>
              <a:gd name="connsiteX15" fmla="*/ 15924833 w 18356040"/>
              <a:gd name="connsiteY15" fmla="*/ 1278107 h 4261109"/>
              <a:gd name="connsiteX16" fmla="*/ 17329692 w 18356040"/>
              <a:gd name="connsiteY16" fmla="*/ 432607 h 4261109"/>
              <a:gd name="connsiteX17" fmla="*/ 18356040 w 18356040"/>
              <a:gd name="connsiteY17" fmla="*/ 18525 h 4261109"/>
              <a:gd name="connsiteX0" fmla="*/ 0 w 18368120"/>
              <a:gd name="connsiteY0" fmla="*/ 400477 h 4170962"/>
              <a:gd name="connsiteX1" fmla="*/ 797336 w 18368120"/>
              <a:gd name="connsiteY1" fmla="*/ 3013432 h 4170962"/>
              <a:gd name="connsiteX2" fmla="*/ 1553174 w 18368120"/>
              <a:gd name="connsiteY2" fmla="*/ 2038451 h 4170962"/>
              <a:gd name="connsiteX3" fmla="*/ 2972678 w 18368120"/>
              <a:gd name="connsiteY3" fmla="*/ 699761 h 4170962"/>
              <a:gd name="connsiteX4" fmla="*/ 4177608 w 18368120"/>
              <a:gd name="connsiteY4" fmla="*/ 1809047 h 4170962"/>
              <a:gd name="connsiteX5" fmla="*/ 4996432 w 18368120"/>
              <a:gd name="connsiteY5" fmla="*/ 2669323 h 4170962"/>
              <a:gd name="connsiteX6" fmla="*/ 5812961 w 18368120"/>
              <a:gd name="connsiteY6" fmla="*/ 3320986 h 4170962"/>
              <a:gd name="connsiteX7" fmla="*/ 7158966 w 18368120"/>
              <a:gd name="connsiteY7" fmla="*/ 2439916 h 4170962"/>
              <a:gd name="connsiteX8" fmla="*/ 8019781 w 18368120"/>
              <a:gd name="connsiteY8" fmla="*/ 1579642 h 4170962"/>
              <a:gd name="connsiteX9" fmla="*/ 8859600 w 18368120"/>
              <a:gd name="connsiteY9" fmla="*/ 604661 h 4170962"/>
              <a:gd name="connsiteX10" fmla="*/ 9761808 w 18368120"/>
              <a:gd name="connsiteY10" fmla="*/ 138841 h 4170962"/>
              <a:gd name="connsiteX11" fmla="*/ 11242937 w 18368120"/>
              <a:gd name="connsiteY11" fmla="*/ 3127652 h 4170962"/>
              <a:gd name="connsiteX12" fmla="*/ 12932722 w 18368120"/>
              <a:gd name="connsiteY12" fmla="*/ 3988413 h 4170962"/>
              <a:gd name="connsiteX13" fmla="*/ 14538759 w 18368120"/>
              <a:gd name="connsiteY13" fmla="*/ 4048689 h 4170962"/>
              <a:gd name="connsiteX14" fmla="*/ 15305211 w 18368120"/>
              <a:gd name="connsiteY14" fmla="*/ 2611970 h 4170962"/>
              <a:gd name="connsiteX15" fmla="*/ 15936913 w 18368120"/>
              <a:gd name="connsiteY15" fmla="*/ 1278107 h 4170962"/>
              <a:gd name="connsiteX16" fmla="*/ 17341772 w 18368120"/>
              <a:gd name="connsiteY16" fmla="*/ 432607 h 4170962"/>
              <a:gd name="connsiteX17" fmla="*/ 18368120 w 18368120"/>
              <a:gd name="connsiteY17" fmla="*/ 18525 h 4170962"/>
              <a:gd name="connsiteX0" fmla="*/ 0 w 18368120"/>
              <a:gd name="connsiteY0" fmla="*/ 456429 h 4226914"/>
              <a:gd name="connsiteX1" fmla="*/ 1981135 w 18368120"/>
              <a:gd name="connsiteY1" fmla="*/ 33671 h 4226914"/>
              <a:gd name="connsiteX2" fmla="*/ 1553174 w 18368120"/>
              <a:gd name="connsiteY2" fmla="*/ 2094403 h 4226914"/>
              <a:gd name="connsiteX3" fmla="*/ 2972678 w 18368120"/>
              <a:gd name="connsiteY3" fmla="*/ 755713 h 4226914"/>
              <a:gd name="connsiteX4" fmla="*/ 4177608 w 18368120"/>
              <a:gd name="connsiteY4" fmla="*/ 1864999 h 4226914"/>
              <a:gd name="connsiteX5" fmla="*/ 4996432 w 18368120"/>
              <a:gd name="connsiteY5" fmla="*/ 2725275 h 4226914"/>
              <a:gd name="connsiteX6" fmla="*/ 5812961 w 18368120"/>
              <a:gd name="connsiteY6" fmla="*/ 3376938 h 4226914"/>
              <a:gd name="connsiteX7" fmla="*/ 7158966 w 18368120"/>
              <a:gd name="connsiteY7" fmla="*/ 2495868 h 4226914"/>
              <a:gd name="connsiteX8" fmla="*/ 8019781 w 18368120"/>
              <a:gd name="connsiteY8" fmla="*/ 1635594 h 4226914"/>
              <a:gd name="connsiteX9" fmla="*/ 8859600 w 18368120"/>
              <a:gd name="connsiteY9" fmla="*/ 660613 h 4226914"/>
              <a:gd name="connsiteX10" fmla="*/ 9761808 w 18368120"/>
              <a:gd name="connsiteY10" fmla="*/ 194793 h 4226914"/>
              <a:gd name="connsiteX11" fmla="*/ 11242937 w 18368120"/>
              <a:gd name="connsiteY11" fmla="*/ 3183604 h 4226914"/>
              <a:gd name="connsiteX12" fmla="*/ 12932722 w 18368120"/>
              <a:gd name="connsiteY12" fmla="*/ 4044365 h 4226914"/>
              <a:gd name="connsiteX13" fmla="*/ 14538759 w 18368120"/>
              <a:gd name="connsiteY13" fmla="*/ 4104641 h 4226914"/>
              <a:gd name="connsiteX14" fmla="*/ 15305211 w 18368120"/>
              <a:gd name="connsiteY14" fmla="*/ 2667922 h 4226914"/>
              <a:gd name="connsiteX15" fmla="*/ 15936913 w 18368120"/>
              <a:gd name="connsiteY15" fmla="*/ 1334059 h 4226914"/>
              <a:gd name="connsiteX16" fmla="*/ 17341772 w 18368120"/>
              <a:gd name="connsiteY16" fmla="*/ 488559 h 4226914"/>
              <a:gd name="connsiteX17" fmla="*/ 18368120 w 18368120"/>
              <a:gd name="connsiteY17" fmla="*/ 74477 h 4226914"/>
              <a:gd name="connsiteX0" fmla="*/ 0 w 18368120"/>
              <a:gd name="connsiteY0" fmla="*/ 450942 h 4221427"/>
              <a:gd name="connsiteX1" fmla="*/ 1981135 w 18368120"/>
              <a:gd name="connsiteY1" fmla="*/ 28184 h 4221427"/>
              <a:gd name="connsiteX2" fmla="*/ 2422904 w 18368120"/>
              <a:gd name="connsiteY2" fmla="*/ 2682861 h 4221427"/>
              <a:gd name="connsiteX3" fmla="*/ 2972678 w 18368120"/>
              <a:gd name="connsiteY3" fmla="*/ 750226 h 4221427"/>
              <a:gd name="connsiteX4" fmla="*/ 4177608 w 18368120"/>
              <a:gd name="connsiteY4" fmla="*/ 1859512 h 4221427"/>
              <a:gd name="connsiteX5" fmla="*/ 4996432 w 18368120"/>
              <a:gd name="connsiteY5" fmla="*/ 2719788 h 4221427"/>
              <a:gd name="connsiteX6" fmla="*/ 5812961 w 18368120"/>
              <a:gd name="connsiteY6" fmla="*/ 3371451 h 4221427"/>
              <a:gd name="connsiteX7" fmla="*/ 7158966 w 18368120"/>
              <a:gd name="connsiteY7" fmla="*/ 2490381 h 4221427"/>
              <a:gd name="connsiteX8" fmla="*/ 8019781 w 18368120"/>
              <a:gd name="connsiteY8" fmla="*/ 1630107 h 4221427"/>
              <a:gd name="connsiteX9" fmla="*/ 8859600 w 18368120"/>
              <a:gd name="connsiteY9" fmla="*/ 655126 h 4221427"/>
              <a:gd name="connsiteX10" fmla="*/ 9761808 w 18368120"/>
              <a:gd name="connsiteY10" fmla="*/ 189306 h 4221427"/>
              <a:gd name="connsiteX11" fmla="*/ 11242937 w 18368120"/>
              <a:gd name="connsiteY11" fmla="*/ 3178117 h 4221427"/>
              <a:gd name="connsiteX12" fmla="*/ 12932722 w 18368120"/>
              <a:gd name="connsiteY12" fmla="*/ 4038878 h 4221427"/>
              <a:gd name="connsiteX13" fmla="*/ 14538759 w 18368120"/>
              <a:gd name="connsiteY13" fmla="*/ 4099154 h 4221427"/>
              <a:gd name="connsiteX14" fmla="*/ 15305211 w 18368120"/>
              <a:gd name="connsiteY14" fmla="*/ 2662435 h 4221427"/>
              <a:gd name="connsiteX15" fmla="*/ 15936913 w 18368120"/>
              <a:gd name="connsiteY15" fmla="*/ 1328572 h 4221427"/>
              <a:gd name="connsiteX16" fmla="*/ 17341772 w 18368120"/>
              <a:gd name="connsiteY16" fmla="*/ 483072 h 4221427"/>
              <a:gd name="connsiteX17" fmla="*/ 18368120 w 18368120"/>
              <a:gd name="connsiteY17" fmla="*/ 68990 h 4221427"/>
              <a:gd name="connsiteX0" fmla="*/ 0 w 18368120"/>
              <a:gd name="connsiteY0" fmla="*/ 563986 h 4334471"/>
              <a:gd name="connsiteX1" fmla="*/ 1981135 w 18368120"/>
              <a:gd name="connsiteY1" fmla="*/ 141228 h 4334471"/>
              <a:gd name="connsiteX2" fmla="*/ 2422904 w 18368120"/>
              <a:gd name="connsiteY2" fmla="*/ 2795905 h 4334471"/>
              <a:gd name="connsiteX3" fmla="*/ 2972678 w 18368120"/>
              <a:gd name="connsiteY3" fmla="*/ 863270 h 4334471"/>
              <a:gd name="connsiteX4" fmla="*/ 4177608 w 18368120"/>
              <a:gd name="connsiteY4" fmla="*/ 1972556 h 4334471"/>
              <a:gd name="connsiteX5" fmla="*/ 4996432 w 18368120"/>
              <a:gd name="connsiteY5" fmla="*/ 2832832 h 4334471"/>
              <a:gd name="connsiteX6" fmla="*/ 5812961 w 18368120"/>
              <a:gd name="connsiteY6" fmla="*/ 3484495 h 4334471"/>
              <a:gd name="connsiteX7" fmla="*/ 7158966 w 18368120"/>
              <a:gd name="connsiteY7" fmla="*/ 2603425 h 4334471"/>
              <a:gd name="connsiteX8" fmla="*/ 8019781 w 18368120"/>
              <a:gd name="connsiteY8" fmla="*/ 1743151 h 4334471"/>
              <a:gd name="connsiteX9" fmla="*/ 8859600 w 18368120"/>
              <a:gd name="connsiteY9" fmla="*/ 768170 h 4334471"/>
              <a:gd name="connsiteX10" fmla="*/ 9761808 w 18368120"/>
              <a:gd name="connsiteY10" fmla="*/ 302350 h 4334471"/>
              <a:gd name="connsiteX11" fmla="*/ 11242937 w 18368120"/>
              <a:gd name="connsiteY11" fmla="*/ 3291161 h 4334471"/>
              <a:gd name="connsiteX12" fmla="*/ 12932722 w 18368120"/>
              <a:gd name="connsiteY12" fmla="*/ 4151922 h 4334471"/>
              <a:gd name="connsiteX13" fmla="*/ 14538759 w 18368120"/>
              <a:gd name="connsiteY13" fmla="*/ 4212198 h 4334471"/>
              <a:gd name="connsiteX14" fmla="*/ 15305211 w 18368120"/>
              <a:gd name="connsiteY14" fmla="*/ 2775479 h 4334471"/>
              <a:gd name="connsiteX15" fmla="*/ 15936913 w 18368120"/>
              <a:gd name="connsiteY15" fmla="*/ 1441616 h 4334471"/>
              <a:gd name="connsiteX16" fmla="*/ 17341772 w 18368120"/>
              <a:gd name="connsiteY16" fmla="*/ 596116 h 4334471"/>
              <a:gd name="connsiteX17" fmla="*/ 18368120 w 18368120"/>
              <a:gd name="connsiteY17" fmla="*/ 182034 h 4334471"/>
              <a:gd name="connsiteX0" fmla="*/ 0 w 18368120"/>
              <a:gd name="connsiteY0" fmla="*/ 401418 h 4171903"/>
              <a:gd name="connsiteX1" fmla="*/ 2621354 w 18368120"/>
              <a:gd name="connsiteY1" fmla="*/ 176644 h 4171903"/>
              <a:gd name="connsiteX2" fmla="*/ 2422904 w 18368120"/>
              <a:gd name="connsiteY2" fmla="*/ 2633337 h 4171903"/>
              <a:gd name="connsiteX3" fmla="*/ 2972678 w 18368120"/>
              <a:gd name="connsiteY3" fmla="*/ 700702 h 4171903"/>
              <a:gd name="connsiteX4" fmla="*/ 4177608 w 18368120"/>
              <a:gd name="connsiteY4" fmla="*/ 1809988 h 4171903"/>
              <a:gd name="connsiteX5" fmla="*/ 4996432 w 18368120"/>
              <a:gd name="connsiteY5" fmla="*/ 2670264 h 4171903"/>
              <a:gd name="connsiteX6" fmla="*/ 5812961 w 18368120"/>
              <a:gd name="connsiteY6" fmla="*/ 3321927 h 4171903"/>
              <a:gd name="connsiteX7" fmla="*/ 7158966 w 18368120"/>
              <a:gd name="connsiteY7" fmla="*/ 2440857 h 4171903"/>
              <a:gd name="connsiteX8" fmla="*/ 8019781 w 18368120"/>
              <a:gd name="connsiteY8" fmla="*/ 1580583 h 4171903"/>
              <a:gd name="connsiteX9" fmla="*/ 8859600 w 18368120"/>
              <a:gd name="connsiteY9" fmla="*/ 605602 h 4171903"/>
              <a:gd name="connsiteX10" fmla="*/ 9761808 w 18368120"/>
              <a:gd name="connsiteY10" fmla="*/ 139782 h 4171903"/>
              <a:gd name="connsiteX11" fmla="*/ 11242937 w 18368120"/>
              <a:gd name="connsiteY11" fmla="*/ 3128593 h 4171903"/>
              <a:gd name="connsiteX12" fmla="*/ 12932722 w 18368120"/>
              <a:gd name="connsiteY12" fmla="*/ 3989354 h 4171903"/>
              <a:gd name="connsiteX13" fmla="*/ 14538759 w 18368120"/>
              <a:gd name="connsiteY13" fmla="*/ 4049630 h 4171903"/>
              <a:gd name="connsiteX14" fmla="*/ 15305211 w 18368120"/>
              <a:gd name="connsiteY14" fmla="*/ 2612911 h 4171903"/>
              <a:gd name="connsiteX15" fmla="*/ 15936913 w 18368120"/>
              <a:gd name="connsiteY15" fmla="*/ 1279048 h 4171903"/>
              <a:gd name="connsiteX16" fmla="*/ 17341772 w 18368120"/>
              <a:gd name="connsiteY16" fmla="*/ 433548 h 4171903"/>
              <a:gd name="connsiteX17" fmla="*/ 18368120 w 18368120"/>
              <a:gd name="connsiteY17" fmla="*/ 19466 h 4171903"/>
              <a:gd name="connsiteX0" fmla="*/ 0 w 18368120"/>
              <a:gd name="connsiteY0" fmla="*/ 484147 h 4254632"/>
              <a:gd name="connsiteX1" fmla="*/ 2621354 w 18368120"/>
              <a:gd name="connsiteY1" fmla="*/ 259373 h 4254632"/>
              <a:gd name="connsiteX2" fmla="*/ 3353032 w 18368120"/>
              <a:gd name="connsiteY2" fmla="*/ 4134931 h 4254632"/>
              <a:gd name="connsiteX3" fmla="*/ 2972678 w 18368120"/>
              <a:gd name="connsiteY3" fmla="*/ 783431 h 4254632"/>
              <a:gd name="connsiteX4" fmla="*/ 4177608 w 18368120"/>
              <a:gd name="connsiteY4" fmla="*/ 1892717 h 4254632"/>
              <a:gd name="connsiteX5" fmla="*/ 4996432 w 18368120"/>
              <a:gd name="connsiteY5" fmla="*/ 2752993 h 4254632"/>
              <a:gd name="connsiteX6" fmla="*/ 5812961 w 18368120"/>
              <a:gd name="connsiteY6" fmla="*/ 3404656 h 4254632"/>
              <a:gd name="connsiteX7" fmla="*/ 7158966 w 18368120"/>
              <a:gd name="connsiteY7" fmla="*/ 2523586 h 4254632"/>
              <a:gd name="connsiteX8" fmla="*/ 8019781 w 18368120"/>
              <a:gd name="connsiteY8" fmla="*/ 1663312 h 4254632"/>
              <a:gd name="connsiteX9" fmla="*/ 8859600 w 18368120"/>
              <a:gd name="connsiteY9" fmla="*/ 688331 h 4254632"/>
              <a:gd name="connsiteX10" fmla="*/ 9761808 w 18368120"/>
              <a:gd name="connsiteY10" fmla="*/ 222511 h 4254632"/>
              <a:gd name="connsiteX11" fmla="*/ 11242937 w 18368120"/>
              <a:gd name="connsiteY11" fmla="*/ 3211322 h 4254632"/>
              <a:gd name="connsiteX12" fmla="*/ 12932722 w 18368120"/>
              <a:gd name="connsiteY12" fmla="*/ 4072083 h 4254632"/>
              <a:gd name="connsiteX13" fmla="*/ 14538759 w 18368120"/>
              <a:gd name="connsiteY13" fmla="*/ 4132359 h 4254632"/>
              <a:gd name="connsiteX14" fmla="*/ 15305211 w 18368120"/>
              <a:gd name="connsiteY14" fmla="*/ 2695640 h 4254632"/>
              <a:gd name="connsiteX15" fmla="*/ 15936913 w 18368120"/>
              <a:gd name="connsiteY15" fmla="*/ 1361777 h 4254632"/>
              <a:gd name="connsiteX16" fmla="*/ 17341772 w 18368120"/>
              <a:gd name="connsiteY16" fmla="*/ 516277 h 4254632"/>
              <a:gd name="connsiteX17" fmla="*/ 18368120 w 18368120"/>
              <a:gd name="connsiteY17" fmla="*/ 102195 h 4254632"/>
              <a:gd name="connsiteX0" fmla="*/ 0 w 18368120"/>
              <a:gd name="connsiteY0" fmla="*/ 484147 h 4254632"/>
              <a:gd name="connsiteX1" fmla="*/ 2621354 w 18368120"/>
              <a:gd name="connsiteY1" fmla="*/ 259373 h 4254632"/>
              <a:gd name="connsiteX2" fmla="*/ 3353032 w 18368120"/>
              <a:gd name="connsiteY2" fmla="*/ 4134931 h 4254632"/>
              <a:gd name="connsiteX3" fmla="*/ 2972678 w 18368120"/>
              <a:gd name="connsiteY3" fmla="*/ 783431 h 4254632"/>
              <a:gd name="connsiteX4" fmla="*/ 4996432 w 18368120"/>
              <a:gd name="connsiteY4" fmla="*/ 2752993 h 4254632"/>
              <a:gd name="connsiteX5" fmla="*/ 5812961 w 18368120"/>
              <a:gd name="connsiteY5" fmla="*/ 3404656 h 4254632"/>
              <a:gd name="connsiteX6" fmla="*/ 7158966 w 18368120"/>
              <a:gd name="connsiteY6" fmla="*/ 2523586 h 4254632"/>
              <a:gd name="connsiteX7" fmla="*/ 8019781 w 18368120"/>
              <a:gd name="connsiteY7" fmla="*/ 1663312 h 4254632"/>
              <a:gd name="connsiteX8" fmla="*/ 8859600 w 18368120"/>
              <a:gd name="connsiteY8" fmla="*/ 688331 h 4254632"/>
              <a:gd name="connsiteX9" fmla="*/ 9761808 w 18368120"/>
              <a:gd name="connsiteY9" fmla="*/ 222511 h 4254632"/>
              <a:gd name="connsiteX10" fmla="*/ 11242937 w 18368120"/>
              <a:gd name="connsiteY10" fmla="*/ 3211322 h 4254632"/>
              <a:gd name="connsiteX11" fmla="*/ 12932722 w 18368120"/>
              <a:gd name="connsiteY11" fmla="*/ 4072083 h 4254632"/>
              <a:gd name="connsiteX12" fmla="*/ 14538759 w 18368120"/>
              <a:gd name="connsiteY12" fmla="*/ 4132359 h 4254632"/>
              <a:gd name="connsiteX13" fmla="*/ 15305211 w 18368120"/>
              <a:gd name="connsiteY13" fmla="*/ 2695640 h 4254632"/>
              <a:gd name="connsiteX14" fmla="*/ 15936913 w 18368120"/>
              <a:gd name="connsiteY14" fmla="*/ 1361777 h 4254632"/>
              <a:gd name="connsiteX15" fmla="*/ 17341772 w 18368120"/>
              <a:gd name="connsiteY15" fmla="*/ 516277 h 4254632"/>
              <a:gd name="connsiteX16" fmla="*/ 18368120 w 18368120"/>
              <a:gd name="connsiteY16" fmla="*/ 102195 h 4254632"/>
              <a:gd name="connsiteX0" fmla="*/ 0 w 18368120"/>
              <a:gd name="connsiteY0" fmla="*/ 484147 h 4254632"/>
              <a:gd name="connsiteX1" fmla="*/ 2621354 w 18368120"/>
              <a:gd name="connsiteY1" fmla="*/ 259373 h 4254632"/>
              <a:gd name="connsiteX2" fmla="*/ 3353032 w 18368120"/>
              <a:gd name="connsiteY2" fmla="*/ 4134931 h 4254632"/>
              <a:gd name="connsiteX3" fmla="*/ 2972678 w 18368120"/>
              <a:gd name="connsiteY3" fmla="*/ 783431 h 4254632"/>
              <a:gd name="connsiteX4" fmla="*/ 5812961 w 18368120"/>
              <a:gd name="connsiteY4" fmla="*/ 3404656 h 4254632"/>
              <a:gd name="connsiteX5" fmla="*/ 7158966 w 18368120"/>
              <a:gd name="connsiteY5" fmla="*/ 2523586 h 4254632"/>
              <a:gd name="connsiteX6" fmla="*/ 8019781 w 18368120"/>
              <a:gd name="connsiteY6" fmla="*/ 1663312 h 4254632"/>
              <a:gd name="connsiteX7" fmla="*/ 8859600 w 18368120"/>
              <a:gd name="connsiteY7" fmla="*/ 688331 h 4254632"/>
              <a:gd name="connsiteX8" fmla="*/ 9761808 w 18368120"/>
              <a:gd name="connsiteY8" fmla="*/ 222511 h 4254632"/>
              <a:gd name="connsiteX9" fmla="*/ 11242937 w 18368120"/>
              <a:gd name="connsiteY9" fmla="*/ 3211322 h 4254632"/>
              <a:gd name="connsiteX10" fmla="*/ 12932722 w 18368120"/>
              <a:gd name="connsiteY10" fmla="*/ 4072083 h 4254632"/>
              <a:gd name="connsiteX11" fmla="*/ 14538759 w 18368120"/>
              <a:gd name="connsiteY11" fmla="*/ 4132359 h 4254632"/>
              <a:gd name="connsiteX12" fmla="*/ 15305211 w 18368120"/>
              <a:gd name="connsiteY12" fmla="*/ 2695640 h 4254632"/>
              <a:gd name="connsiteX13" fmla="*/ 15936913 w 18368120"/>
              <a:gd name="connsiteY13" fmla="*/ 1361777 h 4254632"/>
              <a:gd name="connsiteX14" fmla="*/ 17341772 w 18368120"/>
              <a:gd name="connsiteY14" fmla="*/ 516277 h 4254632"/>
              <a:gd name="connsiteX15" fmla="*/ 18368120 w 18368120"/>
              <a:gd name="connsiteY15" fmla="*/ 102195 h 4254632"/>
              <a:gd name="connsiteX0" fmla="*/ 0 w 18368120"/>
              <a:gd name="connsiteY0" fmla="*/ 484147 h 4254632"/>
              <a:gd name="connsiteX1" fmla="*/ 2621354 w 18368120"/>
              <a:gd name="connsiteY1" fmla="*/ 259373 h 4254632"/>
              <a:gd name="connsiteX2" fmla="*/ 3353032 w 18368120"/>
              <a:gd name="connsiteY2" fmla="*/ 4134931 h 4254632"/>
              <a:gd name="connsiteX3" fmla="*/ 5159084 w 18368120"/>
              <a:gd name="connsiteY3" fmla="*/ 1938321 h 4254632"/>
              <a:gd name="connsiteX4" fmla="*/ 5812961 w 18368120"/>
              <a:gd name="connsiteY4" fmla="*/ 3404656 h 4254632"/>
              <a:gd name="connsiteX5" fmla="*/ 7158966 w 18368120"/>
              <a:gd name="connsiteY5" fmla="*/ 2523586 h 4254632"/>
              <a:gd name="connsiteX6" fmla="*/ 8019781 w 18368120"/>
              <a:gd name="connsiteY6" fmla="*/ 1663312 h 4254632"/>
              <a:gd name="connsiteX7" fmla="*/ 8859600 w 18368120"/>
              <a:gd name="connsiteY7" fmla="*/ 688331 h 4254632"/>
              <a:gd name="connsiteX8" fmla="*/ 9761808 w 18368120"/>
              <a:gd name="connsiteY8" fmla="*/ 222511 h 4254632"/>
              <a:gd name="connsiteX9" fmla="*/ 11242937 w 18368120"/>
              <a:gd name="connsiteY9" fmla="*/ 3211322 h 4254632"/>
              <a:gd name="connsiteX10" fmla="*/ 12932722 w 18368120"/>
              <a:gd name="connsiteY10" fmla="*/ 4072083 h 4254632"/>
              <a:gd name="connsiteX11" fmla="*/ 14538759 w 18368120"/>
              <a:gd name="connsiteY11" fmla="*/ 4132359 h 4254632"/>
              <a:gd name="connsiteX12" fmla="*/ 15305211 w 18368120"/>
              <a:gd name="connsiteY12" fmla="*/ 2695640 h 4254632"/>
              <a:gd name="connsiteX13" fmla="*/ 15936913 w 18368120"/>
              <a:gd name="connsiteY13" fmla="*/ 1361777 h 4254632"/>
              <a:gd name="connsiteX14" fmla="*/ 17341772 w 18368120"/>
              <a:gd name="connsiteY14" fmla="*/ 516277 h 4254632"/>
              <a:gd name="connsiteX15" fmla="*/ 18368120 w 18368120"/>
              <a:gd name="connsiteY15" fmla="*/ 102195 h 4254632"/>
              <a:gd name="connsiteX0" fmla="*/ 0 w 18368120"/>
              <a:gd name="connsiteY0" fmla="*/ 484147 h 4254632"/>
              <a:gd name="connsiteX1" fmla="*/ 2621354 w 18368120"/>
              <a:gd name="connsiteY1" fmla="*/ 259373 h 4254632"/>
              <a:gd name="connsiteX2" fmla="*/ 3353032 w 18368120"/>
              <a:gd name="connsiteY2" fmla="*/ 4134931 h 4254632"/>
              <a:gd name="connsiteX3" fmla="*/ 5159084 w 18368120"/>
              <a:gd name="connsiteY3" fmla="*/ 1938321 h 4254632"/>
              <a:gd name="connsiteX4" fmla="*/ 5812961 w 18368120"/>
              <a:gd name="connsiteY4" fmla="*/ 3404656 h 4254632"/>
              <a:gd name="connsiteX5" fmla="*/ 7158966 w 18368120"/>
              <a:gd name="connsiteY5" fmla="*/ 2523586 h 4254632"/>
              <a:gd name="connsiteX6" fmla="*/ 8019781 w 18368120"/>
              <a:gd name="connsiteY6" fmla="*/ 1663312 h 4254632"/>
              <a:gd name="connsiteX7" fmla="*/ 8859600 w 18368120"/>
              <a:gd name="connsiteY7" fmla="*/ 688331 h 4254632"/>
              <a:gd name="connsiteX8" fmla="*/ 9761808 w 18368120"/>
              <a:gd name="connsiteY8" fmla="*/ 222511 h 4254632"/>
              <a:gd name="connsiteX9" fmla="*/ 11242937 w 18368120"/>
              <a:gd name="connsiteY9" fmla="*/ 3211322 h 4254632"/>
              <a:gd name="connsiteX10" fmla="*/ 12932722 w 18368120"/>
              <a:gd name="connsiteY10" fmla="*/ 4072083 h 4254632"/>
              <a:gd name="connsiteX11" fmla="*/ 14538759 w 18368120"/>
              <a:gd name="connsiteY11" fmla="*/ 4132359 h 4254632"/>
              <a:gd name="connsiteX12" fmla="*/ 15305211 w 18368120"/>
              <a:gd name="connsiteY12" fmla="*/ 2695640 h 4254632"/>
              <a:gd name="connsiteX13" fmla="*/ 15936913 w 18368120"/>
              <a:gd name="connsiteY13" fmla="*/ 1361777 h 4254632"/>
              <a:gd name="connsiteX14" fmla="*/ 17341772 w 18368120"/>
              <a:gd name="connsiteY14" fmla="*/ 516277 h 4254632"/>
              <a:gd name="connsiteX15" fmla="*/ 18368120 w 18368120"/>
              <a:gd name="connsiteY15" fmla="*/ 102195 h 4254632"/>
              <a:gd name="connsiteX0" fmla="*/ 0 w 18368120"/>
              <a:gd name="connsiteY0" fmla="*/ 425724 h 4196209"/>
              <a:gd name="connsiteX1" fmla="*/ 2621354 w 18368120"/>
              <a:gd name="connsiteY1" fmla="*/ 200950 h 4196209"/>
              <a:gd name="connsiteX2" fmla="*/ 3353032 w 18368120"/>
              <a:gd name="connsiteY2" fmla="*/ 4076508 h 4196209"/>
              <a:gd name="connsiteX3" fmla="*/ 5159084 w 18368120"/>
              <a:gd name="connsiteY3" fmla="*/ 1879898 h 4196209"/>
              <a:gd name="connsiteX4" fmla="*/ 5812961 w 18368120"/>
              <a:gd name="connsiteY4" fmla="*/ 3346233 h 4196209"/>
              <a:gd name="connsiteX5" fmla="*/ 7158966 w 18368120"/>
              <a:gd name="connsiteY5" fmla="*/ 2465163 h 4196209"/>
              <a:gd name="connsiteX6" fmla="*/ 8019781 w 18368120"/>
              <a:gd name="connsiteY6" fmla="*/ 1604889 h 4196209"/>
              <a:gd name="connsiteX7" fmla="*/ 8859600 w 18368120"/>
              <a:gd name="connsiteY7" fmla="*/ 629908 h 4196209"/>
              <a:gd name="connsiteX8" fmla="*/ 9761808 w 18368120"/>
              <a:gd name="connsiteY8" fmla="*/ 164088 h 4196209"/>
              <a:gd name="connsiteX9" fmla="*/ 11242937 w 18368120"/>
              <a:gd name="connsiteY9" fmla="*/ 3152899 h 4196209"/>
              <a:gd name="connsiteX10" fmla="*/ 12932722 w 18368120"/>
              <a:gd name="connsiteY10" fmla="*/ 4013660 h 4196209"/>
              <a:gd name="connsiteX11" fmla="*/ 14538759 w 18368120"/>
              <a:gd name="connsiteY11" fmla="*/ 4073936 h 4196209"/>
              <a:gd name="connsiteX12" fmla="*/ 15305211 w 18368120"/>
              <a:gd name="connsiteY12" fmla="*/ 2637217 h 4196209"/>
              <a:gd name="connsiteX13" fmla="*/ 15936913 w 18368120"/>
              <a:gd name="connsiteY13" fmla="*/ 1303354 h 4196209"/>
              <a:gd name="connsiteX14" fmla="*/ 17341772 w 18368120"/>
              <a:gd name="connsiteY14" fmla="*/ 457854 h 4196209"/>
              <a:gd name="connsiteX15" fmla="*/ 18368120 w 18368120"/>
              <a:gd name="connsiteY15" fmla="*/ 43772 h 4196209"/>
              <a:gd name="connsiteX0" fmla="*/ 0 w 18368120"/>
              <a:gd name="connsiteY0" fmla="*/ 425724 h 4196209"/>
              <a:gd name="connsiteX1" fmla="*/ 2621354 w 18368120"/>
              <a:gd name="connsiteY1" fmla="*/ 200950 h 4196209"/>
              <a:gd name="connsiteX2" fmla="*/ 3353032 w 18368120"/>
              <a:gd name="connsiteY2" fmla="*/ 4076508 h 4196209"/>
              <a:gd name="connsiteX3" fmla="*/ 5159084 w 18368120"/>
              <a:gd name="connsiteY3" fmla="*/ 1879898 h 4196209"/>
              <a:gd name="connsiteX4" fmla="*/ 5812961 w 18368120"/>
              <a:gd name="connsiteY4" fmla="*/ 3346233 h 4196209"/>
              <a:gd name="connsiteX5" fmla="*/ 7158966 w 18368120"/>
              <a:gd name="connsiteY5" fmla="*/ 2465163 h 4196209"/>
              <a:gd name="connsiteX6" fmla="*/ 8859600 w 18368120"/>
              <a:gd name="connsiteY6" fmla="*/ 629908 h 4196209"/>
              <a:gd name="connsiteX7" fmla="*/ 9761808 w 18368120"/>
              <a:gd name="connsiteY7" fmla="*/ 164088 h 4196209"/>
              <a:gd name="connsiteX8" fmla="*/ 11242937 w 18368120"/>
              <a:gd name="connsiteY8" fmla="*/ 3152899 h 4196209"/>
              <a:gd name="connsiteX9" fmla="*/ 12932722 w 18368120"/>
              <a:gd name="connsiteY9" fmla="*/ 4013660 h 4196209"/>
              <a:gd name="connsiteX10" fmla="*/ 14538759 w 18368120"/>
              <a:gd name="connsiteY10" fmla="*/ 4073936 h 4196209"/>
              <a:gd name="connsiteX11" fmla="*/ 15305211 w 18368120"/>
              <a:gd name="connsiteY11" fmla="*/ 2637217 h 4196209"/>
              <a:gd name="connsiteX12" fmla="*/ 15936913 w 18368120"/>
              <a:gd name="connsiteY12" fmla="*/ 1303354 h 4196209"/>
              <a:gd name="connsiteX13" fmla="*/ 17341772 w 18368120"/>
              <a:gd name="connsiteY13" fmla="*/ 457854 h 4196209"/>
              <a:gd name="connsiteX14" fmla="*/ 18368120 w 18368120"/>
              <a:gd name="connsiteY14" fmla="*/ 43772 h 4196209"/>
              <a:gd name="connsiteX0" fmla="*/ 0 w 18368120"/>
              <a:gd name="connsiteY0" fmla="*/ 425724 h 4196209"/>
              <a:gd name="connsiteX1" fmla="*/ 2621354 w 18368120"/>
              <a:gd name="connsiteY1" fmla="*/ 200950 h 4196209"/>
              <a:gd name="connsiteX2" fmla="*/ 3353032 w 18368120"/>
              <a:gd name="connsiteY2" fmla="*/ 4076508 h 4196209"/>
              <a:gd name="connsiteX3" fmla="*/ 5159084 w 18368120"/>
              <a:gd name="connsiteY3" fmla="*/ 1879898 h 4196209"/>
              <a:gd name="connsiteX4" fmla="*/ 5812961 w 18368120"/>
              <a:gd name="connsiteY4" fmla="*/ 3346233 h 4196209"/>
              <a:gd name="connsiteX5" fmla="*/ 7158966 w 18368120"/>
              <a:gd name="connsiteY5" fmla="*/ 2465163 h 4196209"/>
              <a:gd name="connsiteX6" fmla="*/ 8859600 w 18368120"/>
              <a:gd name="connsiteY6" fmla="*/ 629908 h 4196209"/>
              <a:gd name="connsiteX7" fmla="*/ 11242937 w 18368120"/>
              <a:gd name="connsiteY7" fmla="*/ 3152899 h 4196209"/>
              <a:gd name="connsiteX8" fmla="*/ 12932722 w 18368120"/>
              <a:gd name="connsiteY8" fmla="*/ 4013660 h 4196209"/>
              <a:gd name="connsiteX9" fmla="*/ 14538759 w 18368120"/>
              <a:gd name="connsiteY9" fmla="*/ 4073936 h 4196209"/>
              <a:gd name="connsiteX10" fmla="*/ 15305211 w 18368120"/>
              <a:gd name="connsiteY10" fmla="*/ 2637217 h 4196209"/>
              <a:gd name="connsiteX11" fmla="*/ 15936913 w 18368120"/>
              <a:gd name="connsiteY11" fmla="*/ 1303354 h 4196209"/>
              <a:gd name="connsiteX12" fmla="*/ 17341772 w 18368120"/>
              <a:gd name="connsiteY12" fmla="*/ 457854 h 4196209"/>
              <a:gd name="connsiteX13" fmla="*/ 18368120 w 18368120"/>
              <a:gd name="connsiteY13" fmla="*/ 43772 h 4196209"/>
              <a:gd name="connsiteX0" fmla="*/ 0 w 18368120"/>
              <a:gd name="connsiteY0" fmla="*/ 425724 h 4439365"/>
              <a:gd name="connsiteX1" fmla="*/ 2621354 w 18368120"/>
              <a:gd name="connsiteY1" fmla="*/ 200950 h 4439365"/>
              <a:gd name="connsiteX2" fmla="*/ 3353032 w 18368120"/>
              <a:gd name="connsiteY2" fmla="*/ 4076508 h 4439365"/>
              <a:gd name="connsiteX3" fmla="*/ 5159084 w 18368120"/>
              <a:gd name="connsiteY3" fmla="*/ 1879898 h 4439365"/>
              <a:gd name="connsiteX4" fmla="*/ 7045080 w 18368120"/>
              <a:gd name="connsiteY4" fmla="*/ 4435129 h 4439365"/>
              <a:gd name="connsiteX5" fmla="*/ 7158966 w 18368120"/>
              <a:gd name="connsiteY5" fmla="*/ 2465163 h 4439365"/>
              <a:gd name="connsiteX6" fmla="*/ 8859600 w 18368120"/>
              <a:gd name="connsiteY6" fmla="*/ 629908 h 4439365"/>
              <a:gd name="connsiteX7" fmla="*/ 11242937 w 18368120"/>
              <a:gd name="connsiteY7" fmla="*/ 3152899 h 4439365"/>
              <a:gd name="connsiteX8" fmla="*/ 12932722 w 18368120"/>
              <a:gd name="connsiteY8" fmla="*/ 4013660 h 4439365"/>
              <a:gd name="connsiteX9" fmla="*/ 14538759 w 18368120"/>
              <a:gd name="connsiteY9" fmla="*/ 4073936 h 4439365"/>
              <a:gd name="connsiteX10" fmla="*/ 15305211 w 18368120"/>
              <a:gd name="connsiteY10" fmla="*/ 2637217 h 4439365"/>
              <a:gd name="connsiteX11" fmla="*/ 15936913 w 18368120"/>
              <a:gd name="connsiteY11" fmla="*/ 1303354 h 4439365"/>
              <a:gd name="connsiteX12" fmla="*/ 17341772 w 18368120"/>
              <a:gd name="connsiteY12" fmla="*/ 457854 h 4439365"/>
              <a:gd name="connsiteX13" fmla="*/ 18368120 w 18368120"/>
              <a:gd name="connsiteY13" fmla="*/ 43772 h 4439365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8859600 w 18368120"/>
              <a:gd name="connsiteY6" fmla="*/ 629908 h 4875120"/>
              <a:gd name="connsiteX7" fmla="*/ 11242937 w 18368120"/>
              <a:gd name="connsiteY7" fmla="*/ 3152899 h 4875120"/>
              <a:gd name="connsiteX8" fmla="*/ 12932722 w 18368120"/>
              <a:gd name="connsiteY8" fmla="*/ 4013660 h 4875120"/>
              <a:gd name="connsiteX9" fmla="*/ 14538759 w 18368120"/>
              <a:gd name="connsiteY9" fmla="*/ 4073936 h 4875120"/>
              <a:gd name="connsiteX10" fmla="*/ 15305211 w 18368120"/>
              <a:gd name="connsiteY10" fmla="*/ 2637217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242937 w 18368120"/>
              <a:gd name="connsiteY7" fmla="*/ 3152899 h 4875120"/>
              <a:gd name="connsiteX8" fmla="*/ 12932722 w 18368120"/>
              <a:gd name="connsiteY8" fmla="*/ 4013660 h 4875120"/>
              <a:gd name="connsiteX9" fmla="*/ 14538759 w 18368120"/>
              <a:gd name="connsiteY9" fmla="*/ 4073936 h 4875120"/>
              <a:gd name="connsiteX10" fmla="*/ 15305211 w 18368120"/>
              <a:gd name="connsiteY10" fmla="*/ 2637217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593245 w 18368120"/>
              <a:gd name="connsiteY7" fmla="*/ 3383876 h 4875120"/>
              <a:gd name="connsiteX8" fmla="*/ 12932722 w 18368120"/>
              <a:gd name="connsiteY8" fmla="*/ 4013660 h 4875120"/>
              <a:gd name="connsiteX9" fmla="*/ 14538759 w 18368120"/>
              <a:gd name="connsiteY9" fmla="*/ 4073936 h 4875120"/>
              <a:gd name="connsiteX10" fmla="*/ 15305211 w 18368120"/>
              <a:gd name="connsiteY10" fmla="*/ 2637217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593245 w 18368120"/>
              <a:gd name="connsiteY7" fmla="*/ 3383876 h 4875120"/>
              <a:gd name="connsiteX8" fmla="*/ 12026753 w 18368120"/>
              <a:gd name="connsiteY8" fmla="*/ 2957760 h 4875120"/>
              <a:gd name="connsiteX9" fmla="*/ 14538759 w 18368120"/>
              <a:gd name="connsiteY9" fmla="*/ 4073936 h 4875120"/>
              <a:gd name="connsiteX10" fmla="*/ 15305211 w 18368120"/>
              <a:gd name="connsiteY10" fmla="*/ 2637217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593245 w 18368120"/>
              <a:gd name="connsiteY7" fmla="*/ 3383876 h 4875120"/>
              <a:gd name="connsiteX8" fmla="*/ 12026753 w 18368120"/>
              <a:gd name="connsiteY8" fmla="*/ 2957760 h 4875120"/>
              <a:gd name="connsiteX9" fmla="*/ 12461069 w 18368120"/>
              <a:gd name="connsiteY9" fmla="*/ 3677976 h 4875120"/>
              <a:gd name="connsiteX10" fmla="*/ 15305211 w 18368120"/>
              <a:gd name="connsiteY10" fmla="*/ 2637217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593245 w 18368120"/>
              <a:gd name="connsiteY7" fmla="*/ 3383876 h 4875120"/>
              <a:gd name="connsiteX8" fmla="*/ 12026753 w 18368120"/>
              <a:gd name="connsiteY8" fmla="*/ 2957760 h 4875120"/>
              <a:gd name="connsiteX9" fmla="*/ 12461069 w 18368120"/>
              <a:gd name="connsiteY9" fmla="*/ 3677976 h 4875120"/>
              <a:gd name="connsiteX10" fmla="*/ 14399242 w 18368120"/>
              <a:gd name="connsiteY10" fmla="*/ 261443 h 4875120"/>
              <a:gd name="connsiteX11" fmla="*/ 15936913 w 18368120"/>
              <a:gd name="connsiteY11" fmla="*/ 1303354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368120"/>
              <a:gd name="connsiteY0" fmla="*/ 425724 h 4875120"/>
              <a:gd name="connsiteX1" fmla="*/ 2621354 w 18368120"/>
              <a:gd name="connsiteY1" fmla="*/ 200950 h 4875120"/>
              <a:gd name="connsiteX2" fmla="*/ 3353032 w 18368120"/>
              <a:gd name="connsiteY2" fmla="*/ 4076508 h 4875120"/>
              <a:gd name="connsiteX3" fmla="*/ 5159084 w 18368120"/>
              <a:gd name="connsiteY3" fmla="*/ 1879898 h 4875120"/>
              <a:gd name="connsiteX4" fmla="*/ 7045080 w 18368120"/>
              <a:gd name="connsiteY4" fmla="*/ 4435129 h 4875120"/>
              <a:gd name="connsiteX5" fmla="*/ 9864794 w 18368120"/>
              <a:gd name="connsiteY5" fmla="*/ 4609960 h 4875120"/>
              <a:gd name="connsiteX6" fmla="*/ 11033927 w 18368120"/>
              <a:gd name="connsiteY6" fmla="*/ 2609721 h 4875120"/>
              <a:gd name="connsiteX7" fmla="*/ 11593245 w 18368120"/>
              <a:gd name="connsiteY7" fmla="*/ 3383876 h 4875120"/>
              <a:gd name="connsiteX8" fmla="*/ 12026753 w 18368120"/>
              <a:gd name="connsiteY8" fmla="*/ 2957760 h 4875120"/>
              <a:gd name="connsiteX9" fmla="*/ 12461069 w 18368120"/>
              <a:gd name="connsiteY9" fmla="*/ 3677976 h 4875120"/>
              <a:gd name="connsiteX10" fmla="*/ 14399242 w 18368120"/>
              <a:gd name="connsiteY10" fmla="*/ 261443 h 4875120"/>
              <a:gd name="connsiteX11" fmla="*/ 15973151 w 18368120"/>
              <a:gd name="connsiteY11" fmla="*/ 2623230 h 4875120"/>
              <a:gd name="connsiteX12" fmla="*/ 17341772 w 18368120"/>
              <a:gd name="connsiteY12" fmla="*/ 457854 h 4875120"/>
              <a:gd name="connsiteX13" fmla="*/ 18368120 w 18368120"/>
              <a:gd name="connsiteY13" fmla="*/ 43772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5973151 w 18887542"/>
              <a:gd name="connsiteY11" fmla="*/ 2623230 h 4875120"/>
              <a:gd name="connsiteX12" fmla="*/ 17341772 w 18887542"/>
              <a:gd name="connsiteY12" fmla="*/ 457854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5973151 w 18887542"/>
              <a:gd name="connsiteY11" fmla="*/ 2623230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5973151 w 18887542"/>
              <a:gd name="connsiteY11" fmla="*/ 2623230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5973151 w 18887542"/>
              <a:gd name="connsiteY11" fmla="*/ 2623230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5973151 w 18887542"/>
              <a:gd name="connsiteY11" fmla="*/ 2623230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875120"/>
              <a:gd name="connsiteX1" fmla="*/ 2621354 w 18887542"/>
              <a:gd name="connsiteY1" fmla="*/ 200950 h 4875120"/>
              <a:gd name="connsiteX2" fmla="*/ 3353032 w 18887542"/>
              <a:gd name="connsiteY2" fmla="*/ 4076508 h 4875120"/>
              <a:gd name="connsiteX3" fmla="*/ 5159084 w 18887542"/>
              <a:gd name="connsiteY3" fmla="*/ 1879898 h 4875120"/>
              <a:gd name="connsiteX4" fmla="*/ 7045080 w 18887542"/>
              <a:gd name="connsiteY4" fmla="*/ 4435129 h 4875120"/>
              <a:gd name="connsiteX5" fmla="*/ 9864794 w 18887542"/>
              <a:gd name="connsiteY5" fmla="*/ 4609960 h 4875120"/>
              <a:gd name="connsiteX6" fmla="*/ 11033927 w 18887542"/>
              <a:gd name="connsiteY6" fmla="*/ 2609721 h 4875120"/>
              <a:gd name="connsiteX7" fmla="*/ 11593245 w 18887542"/>
              <a:gd name="connsiteY7" fmla="*/ 3383876 h 4875120"/>
              <a:gd name="connsiteX8" fmla="*/ 12026753 w 18887542"/>
              <a:gd name="connsiteY8" fmla="*/ 2957760 h 4875120"/>
              <a:gd name="connsiteX9" fmla="*/ 12461069 w 18887542"/>
              <a:gd name="connsiteY9" fmla="*/ 3677976 h 4875120"/>
              <a:gd name="connsiteX10" fmla="*/ 14399242 w 18887542"/>
              <a:gd name="connsiteY10" fmla="*/ 261443 h 4875120"/>
              <a:gd name="connsiteX11" fmla="*/ 16395937 w 18887542"/>
              <a:gd name="connsiteY11" fmla="*/ 2689223 h 4875120"/>
              <a:gd name="connsiteX12" fmla="*/ 17535046 w 18887542"/>
              <a:gd name="connsiteY12" fmla="*/ 4153503 h 4875120"/>
              <a:gd name="connsiteX13" fmla="*/ 18887542 w 18887542"/>
              <a:gd name="connsiteY13" fmla="*/ 3475443 h 4875120"/>
              <a:gd name="connsiteX0" fmla="*/ 0 w 18887542"/>
              <a:gd name="connsiteY0" fmla="*/ 425724 h 4791685"/>
              <a:gd name="connsiteX1" fmla="*/ 2621354 w 18887542"/>
              <a:gd name="connsiteY1" fmla="*/ 200950 h 4791685"/>
              <a:gd name="connsiteX2" fmla="*/ 3353032 w 18887542"/>
              <a:gd name="connsiteY2" fmla="*/ 4076508 h 4791685"/>
              <a:gd name="connsiteX3" fmla="*/ 5159084 w 18887542"/>
              <a:gd name="connsiteY3" fmla="*/ 1879898 h 4791685"/>
              <a:gd name="connsiteX4" fmla="*/ 7045080 w 18887542"/>
              <a:gd name="connsiteY4" fmla="*/ 4435129 h 4791685"/>
              <a:gd name="connsiteX5" fmla="*/ 9864794 w 18887542"/>
              <a:gd name="connsiteY5" fmla="*/ 4609960 h 4791685"/>
              <a:gd name="connsiteX6" fmla="*/ 11033927 w 18887542"/>
              <a:gd name="connsiteY6" fmla="*/ 2609721 h 4791685"/>
              <a:gd name="connsiteX7" fmla="*/ 11593245 w 18887542"/>
              <a:gd name="connsiteY7" fmla="*/ 3383876 h 4791685"/>
              <a:gd name="connsiteX8" fmla="*/ 12026753 w 18887542"/>
              <a:gd name="connsiteY8" fmla="*/ 2957760 h 4791685"/>
              <a:gd name="connsiteX9" fmla="*/ 12461069 w 18887542"/>
              <a:gd name="connsiteY9" fmla="*/ 3677976 h 4791685"/>
              <a:gd name="connsiteX10" fmla="*/ 14399242 w 18887542"/>
              <a:gd name="connsiteY10" fmla="*/ 261443 h 4791685"/>
              <a:gd name="connsiteX11" fmla="*/ 16395937 w 18887542"/>
              <a:gd name="connsiteY11" fmla="*/ 2689223 h 4791685"/>
              <a:gd name="connsiteX12" fmla="*/ 17535046 w 18887542"/>
              <a:gd name="connsiteY12" fmla="*/ 4153503 h 4791685"/>
              <a:gd name="connsiteX13" fmla="*/ 18887542 w 18887542"/>
              <a:gd name="connsiteY13" fmla="*/ 3475443 h 4791685"/>
              <a:gd name="connsiteX0" fmla="*/ 0 w 18887542"/>
              <a:gd name="connsiteY0" fmla="*/ 425724 h 4720768"/>
              <a:gd name="connsiteX1" fmla="*/ 2621354 w 18887542"/>
              <a:gd name="connsiteY1" fmla="*/ 200950 h 4720768"/>
              <a:gd name="connsiteX2" fmla="*/ 3353032 w 18887542"/>
              <a:gd name="connsiteY2" fmla="*/ 4076508 h 4720768"/>
              <a:gd name="connsiteX3" fmla="*/ 5159084 w 18887542"/>
              <a:gd name="connsiteY3" fmla="*/ 1879898 h 4720768"/>
              <a:gd name="connsiteX4" fmla="*/ 7045080 w 18887542"/>
              <a:gd name="connsiteY4" fmla="*/ 4435129 h 4720768"/>
              <a:gd name="connsiteX5" fmla="*/ 9864794 w 18887542"/>
              <a:gd name="connsiteY5" fmla="*/ 4609960 h 4720768"/>
              <a:gd name="connsiteX6" fmla="*/ 11033927 w 18887542"/>
              <a:gd name="connsiteY6" fmla="*/ 2609721 h 4720768"/>
              <a:gd name="connsiteX7" fmla="*/ 11593245 w 18887542"/>
              <a:gd name="connsiteY7" fmla="*/ 3383876 h 4720768"/>
              <a:gd name="connsiteX8" fmla="*/ 12026753 w 18887542"/>
              <a:gd name="connsiteY8" fmla="*/ 2957760 h 4720768"/>
              <a:gd name="connsiteX9" fmla="*/ 12461069 w 18887542"/>
              <a:gd name="connsiteY9" fmla="*/ 3677976 h 4720768"/>
              <a:gd name="connsiteX10" fmla="*/ 14399242 w 18887542"/>
              <a:gd name="connsiteY10" fmla="*/ 261443 h 4720768"/>
              <a:gd name="connsiteX11" fmla="*/ 16395937 w 18887542"/>
              <a:gd name="connsiteY11" fmla="*/ 2689223 h 4720768"/>
              <a:gd name="connsiteX12" fmla="*/ 17535046 w 18887542"/>
              <a:gd name="connsiteY12" fmla="*/ 4153503 h 4720768"/>
              <a:gd name="connsiteX13" fmla="*/ 18887542 w 18887542"/>
              <a:gd name="connsiteY13" fmla="*/ 3475443 h 4720768"/>
              <a:gd name="connsiteX0" fmla="*/ 0 w 18887542"/>
              <a:gd name="connsiteY0" fmla="*/ 425724 h 4735122"/>
              <a:gd name="connsiteX1" fmla="*/ 2621354 w 18887542"/>
              <a:gd name="connsiteY1" fmla="*/ 200950 h 4735122"/>
              <a:gd name="connsiteX2" fmla="*/ 3353032 w 18887542"/>
              <a:gd name="connsiteY2" fmla="*/ 4076508 h 4735122"/>
              <a:gd name="connsiteX3" fmla="*/ 5159084 w 18887542"/>
              <a:gd name="connsiteY3" fmla="*/ 1879898 h 4735122"/>
              <a:gd name="connsiteX4" fmla="*/ 7045080 w 18887542"/>
              <a:gd name="connsiteY4" fmla="*/ 4435129 h 4735122"/>
              <a:gd name="connsiteX5" fmla="*/ 9864794 w 18887542"/>
              <a:gd name="connsiteY5" fmla="*/ 4609960 h 4735122"/>
              <a:gd name="connsiteX6" fmla="*/ 11033927 w 18887542"/>
              <a:gd name="connsiteY6" fmla="*/ 2609721 h 4735122"/>
              <a:gd name="connsiteX7" fmla="*/ 11593245 w 18887542"/>
              <a:gd name="connsiteY7" fmla="*/ 3383876 h 4735122"/>
              <a:gd name="connsiteX8" fmla="*/ 12026753 w 18887542"/>
              <a:gd name="connsiteY8" fmla="*/ 2957760 h 4735122"/>
              <a:gd name="connsiteX9" fmla="*/ 12461069 w 18887542"/>
              <a:gd name="connsiteY9" fmla="*/ 3677976 h 4735122"/>
              <a:gd name="connsiteX10" fmla="*/ 14399242 w 18887542"/>
              <a:gd name="connsiteY10" fmla="*/ 261443 h 4735122"/>
              <a:gd name="connsiteX11" fmla="*/ 16395937 w 18887542"/>
              <a:gd name="connsiteY11" fmla="*/ 2689223 h 4735122"/>
              <a:gd name="connsiteX12" fmla="*/ 17535046 w 18887542"/>
              <a:gd name="connsiteY12" fmla="*/ 4153503 h 4735122"/>
              <a:gd name="connsiteX13" fmla="*/ 18887542 w 18887542"/>
              <a:gd name="connsiteY13" fmla="*/ 3475443 h 4735122"/>
              <a:gd name="connsiteX0" fmla="*/ 0 w 18573471"/>
              <a:gd name="connsiteY0" fmla="*/ 425724 h 4735122"/>
              <a:gd name="connsiteX1" fmla="*/ 2621354 w 18573471"/>
              <a:gd name="connsiteY1" fmla="*/ 200950 h 4735122"/>
              <a:gd name="connsiteX2" fmla="*/ 3353032 w 18573471"/>
              <a:gd name="connsiteY2" fmla="*/ 4076508 h 4735122"/>
              <a:gd name="connsiteX3" fmla="*/ 5159084 w 18573471"/>
              <a:gd name="connsiteY3" fmla="*/ 1879898 h 4735122"/>
              <a:gd name="connsiteX4" fmla="*/ 7045080 w 18573471"/>
              <a:gd name="connsiteY4" fmla="*/ 4435129 h 4735122"/>
              <a:gd name="connsiteX5" fmla="*/ 9864794 w 18573471"/>
              <a:gd name="connsiteY5" fmla="*/ 4609960 h 4735122"/>
              <a:gd name="connsiteX6" fmla="*/ 11033927 w 18573471"/>
              <a:gd name="connsiteY6" fmla="*/ 2609721 h 4735122"/>
              <a:gd name="connsiteX7" fmla="*/ 11593245 w 18573471"/>
              <a:gd name="connsiteY7" fmla="*/ 3383876 h 4735122"/>
              <a:gd name="connsiteX8" fmla="*/ 12026753 w 18573471"/>
              <a:gd name="connsiteY8" fmla="*/ 2957760 h 4735122"/>
              <a:gd name="connsiteX9" fmla="*/ 12461069 w 18573471"/>
              <a:gd name="connsiteY9" fmla="*/ 3677976 h 4735122"/>
              <a:gd name="connsiteX10" fmla="*/ 14399242 w 18573471"/>
              <a:gd name="connsiteY10" fmla="*/ 261443 h 4735122"/>
              <a:gd name="connsiteX11" fmla="*/ 16395937 w 18573471"/>
              <a:gd name="connsiteY11" fmla="*/ 2689223 h 4735122"/>
              <a:gd name="connsiteX12" fmla="*/ 17535046 w 18573471"/>
              <a:gd name="connsiteY12" fmla="*/ 4153503 h 4735122"/>
              <a:gd name="connsiteX13" fmla="*/ 18573471 w 18573471"/>
              <a:gd name="connsiteY13" fmla="*/ 3475443 h 4735122"/>
              <a:gd name="connsiteX0" fmla="*/ 0 w 18573471"/>
              <a:gd name="connsiteY0" fmla="*/ 425724 h 4735122"/>
              <a:gd name="connsiteX1" fmla="*/ 2621354 w 18573471"/>
              <a:gd name="connsiteY1" fmla="*/ 200950 h 4735122"/>
              <a:gd name="connsiteX2" fmla="*/ 3353032 w 18573471"/>
              <a:gd name="connsiteY2" fmla="*/ 4076508 h 4735122"/>
              <a:gd name="connsiteX3" fmla="*/ 5159084 w 18573471"/>
              <a:gd name="connsiteY3" fmla="*/ 1879898 h 4735122"/>
              <a:gd name="connsiteX4" fmla="*/ 7045080 w 18573471"/>
              <a:gd name="connsiteY4" fmla="*/ 4435129 h 4735122"/>
              <a:gd name="connsiteX5" fmla="*/ 9864794 w 18573471"/>
              <a:gd name="connsiteY5" fmla="*/ 4609960 h 4735122"/>
              <a:gd name="connsiteX6" fmla="*/ 11033927 w 18573471"/>
              <a:gd name="connsiteY6" fmla="*/ 2609721 h 4735122"/>
              <a:gd name="connsiteX7" fmla="*/ 11593245 w 18573471"/>
              <a:gd name="connsiteY7" fmla="*/ 3383876 h 4735122"/>
              <a:gd name="connsiteX8" fmla="*/ 12026753 w 18573471"/>
              <a:gd name="connsiteY8" fmla="*/ 2957760 h 4735122"/>
              <a:gd name="connsiteX9" fmla="*/ 12461069 w 18573471"/>
              <a:gd name="connsiteY9" fmla="*/ 3677976 h 4735122"/>
              <a:gd name="connsiteX10" fmla="*/ 14399242 w 18573471"/>
              <a:gd name="connsiteY10" fmla="*/ 261443 h 4735122"/>
              <a:gd name="connsiteX11" fmla="*/ 16395937 w 18573471"/>
              <a:gd name="connsiteY11" fmla="*/ 2689223 h 4735122"/>
              <a:gd name="connsiteX12" fmla="*/ 17535046 w 18573471"/>
              <a:gd name="connsiteY12" fmla="*/ 4153503 h 4735122"/>
              <a:gd name="connsiteX13" fmla="*/ 18573471 w 18573471"/>
              <a:gd name="connsiteY13" fmla="*/ 3475443 h 4735122"/>
              <a:gd name="connsiteX0" fmla="*/ 0 w 18573471"/>
              <a:gd name="connsiteY0" fmla="*/ 425724 h 4735122"/>
              <a:gd name="connsiteX1" fmla="*/ 2621354 w 18573471"/>
              <a:gd name="connsiteY1" fmla="*/ 200950 h 4735122"/>
              <a:gd name="connsiteX2" fmla="*/ 3353032 w 18573471"/>
              <a:gd name="connsiteY2" fmla="*/ 4076508 h 4735122"/>
              <a:gd name="connsiteX3" fmla="*/ 5159084 w 18573471"/>
              <a:gd name="connsiteY3" fmla="*/ 1879898 h 4735122"/>
              <a:gd name="connsiteX4" fmla="*/ 7045080 w 18573471"/>
              <a:gd name="connsiteY4" fmla="*/ 4435129 h 4735122"/>
              <a:gd name="connsiteX5" fmla="*/ 9864794 w 18573471"/>
              <a:gd name="connsiteY5" fmla="*/ 4609960 h 4735122"/>
              <a:gd name="connsiteX6" fmla="*/ 11033927 w 18573471"/>
              <a:gd name="connsiteY6" fmla="*/ 2609721 h 4735122"/>
              <a:gd name="connsiteX7" fmla="*/ 11593245 w 18573471"/>
              <a:gd name="connsiteY7" fmla="*/ 3383876 h 4735122"/>
              <a:gd name="connsiteX8" fmla="*/ 12026753 w 18573471"/>
              <a:gd name="connsiteY8" fmla="*/ 2957760 h 4735122"/>
              <a:gd name="connsiteX9" fmla="*/ 12461069 w 18573471"/>
              <a:gd name="connsiteY9" fmla="*/ 3677976 h 4735122"/>
              <a:gd name="connsiteX10" fmla="*/ 14399242 w 18573471"/>
              <a:gd name="connsiteY10" fmla="*/ 261443 h 4735122"/>
              <a:gd name="connsiteX11" fmla="*/ 16395937 w 18573471"/>
              <a:gd name="connsiteY11" fmla="*/ 2689223 h 4735122"/>
              <a:gd name="connsiteX12" fmla="*/ 17535046 w 18573471"/>
              <a:gd name="connsiteY12" fmla="*/ 4153503 h 4735122"/>
              <a:gd name="connsiteX13" fmla="*/ 18573471 w 18573471"/>
              <a:gd name="connsiteY13" fmla="*/ 3475443 h 4735122"/>
              <a:gd name="connsiteX0" fmla="*/ 0 w 18573471"/>
              <a:gd name="connsiteY0" fmla="*/ 425724 h 4735122"/>
              <a:gd name="connsiteX1" fmla="*/ 2621354 w 18573471"/>
              <a:gd name="connsiteY1" fmla="*/ 200950 h 4735122"/>
              <a:gd name="connsiteX2" fmla="*/ 3353032 w 18573471"/>
              <a:gd name="connsiteY2" fmla="*/ 4076508 h 4735122"/>
              <a:gd name="connsiteX3" fmla="*/ 5159084 w 18573471"/>
              <a:gd name="connsiteY3" fmla="*/ 1879898 h 4735122"/>
              <a:gd name="connsiteX4" fmla="*/ 7045080 w 18573471"/>
              <a:gd name="connsiteY4" fmla="*/ 4435129 h 4735122"/>
              <a:gd name="connsiteX5" fmla="*/ 9864794 w 18573471"/>
              <a:gd name="connsiteY5" fmla="*/ 4609960 h 4735122"/>
              <a:gd name="connsiteX6" fmla="*/ 11033927 w 18573471"/>
              <a:gd name="connsiteY6" fmla="*/ 2609721 h 4735122"/>
              <a:gd name="connsiteX7" fmla="*/ 11593245 w 18573471"/>
              <a:gd name="connsiteY7" fmla="*/ 3383876 h 4735122"/>
              <a:gd name="connsiteX8" fmla="*/ 12026753 w 18573471"/>
              <a:gd name="connsiteY8" fmla="*/ 2957760 h 4735122"/>
              <a:gd name="connsiteX9" fmla="*/ 12461069 w 18573471"/>
              <a:gd name="connsiteY9" fmla="*/ 3677976 h 4735122"/>
              <a:gd name="connsiteX10" fmla="*/ 14399242 w 18573471"/>
              <a:gd name="connsiteY10" fmla="*/ 261443 h 4735122"/>
              <a:gd name="connsiteX11" fmla="*/ 16395937 w 18573471"/>
              <a:gd name="connsiteY11" fmla="*/ 2689223 h 4735122"/>
              <a:gd name="connsiteX12" fmla="*/ 17535046 w 18573471"/>
              <a:gd name="connsiteY12" fmla="*/ 4153503 h 4735122"/>
              <a:gd name="connsiteX13" fmla="*/ 18573471 w 18573471"/>
              <a:gd name="connsiteY13" fmla="*/ 3475443 h 4735122"/>
              <a:gd name="connsiteX0" fmla="*/ 0 w 18573471"/>
              <a:gd name="connsiteY0" fmla="*/ 425724 h 4720473"/>
              <a:gd name="connsiteX1" fmla="*/ 2621354 w 18573471"/>
              <a:gd name="connsiteY1" fmla="*/ 200950 h 4720473"/>
              <a:gd name="connsiteX2" fmla="*/ 3353032 w 18573471"/>
              <a:gd name="connsiteY2" fmla="*/ 4076508 h 4720473"/>
              <a:gd name="connsiteX3" fmla="*/ 5159084 w 18573471"/>
              <a:gd name="connsiteY3" fmla="*/ 1879898 h 4720473"/>
              <a:gd name="connsiteX4" fmla="*/ 7045080 w 18573471"/>
              <a:gd name="connsiteY4" fmla="*/ 4435129 h 4720473"/>
              <a:gd name="connsiteX5" fmla="*/ 9864794 w 18573471"/>
              <a:gd name="connsiteY5" fmla="*/ 4609960 h 4720473"/>
              <a:gd name="connsiteX6" fmla="*/ 11033927 w 18573471"/>
              <a:gd name="connsiteY6" fmla="*/ 2609721 h 4720473"/>
              <a:gd name="connsiteX7" fmla="*/ 11593245 w 18573471"/>
              <a:gd name="connsiteY7" fmla="*/ 3383876 h 4720473"/>
              <a:gd name="connsiteX8" fmla="*/ 12026753 w 18573471"/>
              <a:gd name="connsiteY8" fmla="*/ 2957760 h 4720473"/>
              <a:gd name="connsiteX9" fmla="*/ 12461069 w 18573471"/>
              <a:gd name="connsiteY9" fmla="*/ 3677976 h 4720473"/>
              <a:gd name="connsiteX10" fmla="*/ 14399242 w 18573471"/>
              <a:gd name="connsiteY10" fmla="*/ 261443 h 4720473"/>
              <a:gd name="connsiteX11" fmla="*/ 16395937 w 18573471"/>
              <a:gd name="connsiteY11" fmla="*/ 2689223 h 4720473"/>
              <a:gd name="connsiteX12" fmla="*/ 17535046 w 18573471"/>
              <a:gd name="connsiteY12" fmla="*/ 4153503 h 4720473"/>
              <a:gd name="connsiteX13" fmla="*/ 18573471 w 18573471"/>
              <a:gd name="connsiteY13" fmla="*/ 3475443 h 4720473"/>
              <a:gd name="connsiteX0" fmla="*/ 0 w 18573471"/>
              <a:gd name="connsiteY0" fmla="*/ 425724 h 4896358"/>
              <a:gd name="connsiteX1" fmla="*/ 2621354 w 18573471"/>
              <a:gd name="connsiteY1" fmla="*/ 200950 h 4896358"/>
              <a:gd name="connsiteX2" fmla="*/ 3353032 w 18573471"/>
              <a:gd name="connsiteY2" fmla="*/ 4076508 h 4896358"/>
              <a:gd name="connsiteX3" fmla="*/ 5159084 w 18573471"/>
              <a:gd name="connsiteY3" fmla="*/ 1879898 h 4896358"/>
              <a:gd name="connsiteX4" fmla="*/ 7045080 w 18573471"/>
              <a:gd name="connsiteY4" fmla="*/ 4435129 h 4896358"/>
              <a:gd name="connsiteX5" fmla="*/ 9864794 w 18573471"/>
              <a:gd name="connsiteY5" fmla="*/ 4609960 h 4896358"/>
              <a:gd name="connsiteX6" fmla="*/ 11033927 w 18573471"/>
              <a:gd name="connsiteY6" fmla="*/ 2609721 h 4896358"/>
              <a:gd name="connsiteX7" fmla="*/ 11593245 w 18573471"/>
              <a:gd name="connsiteY7" fmla="*/ 3383876 h 4896358"/>
              <a:gd name="connsiteX8" fmla="*/ 12026753 w 18573471"/>
              <a:gd name="connsiteY8" fmla="*/ 2957760 h 4896358"/>
              <a:gd name="connsiteX9" fmla="*/ 12461069 w 18573471"/>
              <a:gd name="connsiteY9" fmla="*/ 3677976 h 4896358"/>
              <a:gd name="connsiteX10" fmla="*/ 14399242 w 18573471"/>
              <a:gd name="connsiteY10" fmla="*/ 261443 h 4896358"/>
              <a:gd name="connsiteX11" fmla="*/ 16395937 w 18573471"/>
              <a:gd name="connsiteY11" fmla="*/ 2689223 h 4896358"/>
              <a:gd name="connsiteX12" fmla="*/ 17535046 w 18573471"/>
              <a:gd name="connsiteY12" fmla="*/ 4153503 h 4896358"/>
              <a:gd name="connsiteX13" fmla="*/ 18573471 w 18573471"/>
              <a:gd name="connsiteY13" fmla="*/ 3475443 h 4896358"/>
              <a:gd name="connsiteX0" fmla="*/ 0 w 18573471"/>
              <a:gd name="connsiteY0" fmla="*/ 425724 h 4818102"/>
              <a:gd name="connsiteX1" fmla="*/ 2621354 w 18573471"/>
              <a:gd name="connsiteY1" fmla="*/ 200950 h 4818102"/>
              <a:gd name="connsiteX2" fmla="*/ 3353032 w 18573471"/>
              <a:gd name="connsiteY2" fmla="*/ 4076508 h 4818102"/>
              <a:gd name="connsiteX3" fmla="*/ 5159084 w 18573471"/>
              <a:gd name="connsiteY3" fmla="*/ 1879898 h 4818102"/>
              <a:gd name="connsiteX4" fmla="*/ 7045080 w 18573471"/>
              <a:gd name="connsiteY4" fmla="*/ 4435129 h 4818102"/>
              <a:gd name="connsiteX5" fmla="*/ 9864794 w 18573471"/>
              <a:gd name="connsiteY5" fmla="*/ 4609960 h 4818102"/>
              <a:gd name="connsiteX6" fmla="*/ 10987515 w 18573471"/>
              <a:gd name="connsiteY6" fmla="*/ 1785668 h 4818102"/>
              <a:gd name="connsiteX7" fmla="*/ 11593245 w 18573471"/>
              <a:gd name="connsiteY7" fmla="*/ 3383876 h 4818102"/>
              <a:gd name="connsiteX8" fmla="*/ 12026753 w 18573471"/>
              <a:gd name="connsiteY8" fmla="*/ 2957760 h 4818102"/>
              <a:gd name="connsiteX9" fmla="*/ 12461069 w 18573471"/>
              <a:gd name="connsiteY9" fmla="*/ 3677976 h 4818102"/>
              <a:gd name="connsiteX10" fmla="*/ 14399242 w 18573471"/>
              <a:gd name="connsiteY10" fmla="*/ 261443 h 4818102"/>
              <a:gd name="connsiteX11" fmla="*/ 16395937 w 18573471"/>
              <a:gd name="connsiteY11" fmla="*/ 2689223 h 4818102"/>
              <a:gd name="connsiteX12" fmla="*/ 17535046 w 18573471"/>
              <a:gd name="connsiteY12" fmla="*/ 4153503 h 4818102"/>
              <a:gd name="connsiteX13" fmla="*/ 18573471 w 18573471"/>
              <a:gd name="connsiteY13" fmla="*/ 3475443 h 4818102"/>
              <a:gd name="connsiteX0" fmla="*/ 0 w 18573471"/>
              <a:gd name="connsiteY0" fmla="*/ 425724 h 4818102"/>
              <a:gd name="connsiteX1" fmla="*/ 2621354 w 18573471"/>
              <a:gd name="connsiteY1" fmla="*/ 200950 h 4818102"/>
              <a:gd name="connsiteX2" fmla="*/ 3353032 w 18573471"/>
              <a:gd name="connsiteY2" fmla="*/ 4076508 h 4818102"/>
              <a:gd name="connsiteX3" fmla="*/ 5159084 w 18573471"/>
              <a:gd name="connsiteY3" fmla="*/ 1879898 h 4818102"/>
              <a:gd name="connsiteX4" fmla="*/ 7045080 w 18573471"/>
              <a:gd name="connsiteY4" fmla="*/ 4435129 h 4818102"/>
              <a:gd name="connsiteX5" fmla="*/ 9864794 w 18573471"/>
              <a:gd name="connsiteY5" fmla="*/ 4609960 h 4818102"/>
              <a:gd name="connsiteX6" fmla="*/ 10987515 w 18573471"/>
              <a:gd name="connsiteY6" fmla="*/ 1785668 h 4818102"/>
              <a:gd name="connsiteX7" fmla="*/ 11639656 w 18573471"/>
              <a:gd name="connsiteY7" fmla="*/ 3003544 h 4818102"/>
              <a:gd name="connsiteX8" fmla="*/ 12026753 w 18573471"/>
              <a:gd name="connsiteY8" fmla="*/ 2957760 h 4818102"/>
              <a:gd name="connsiteX9" fmla="*/ 12461069 w 18573471"/>
              <a:gd name="connsiteY9" fmla="*/ 3677976 h 4818102"/>
              <a:gd name="connsiteX10" fmla="*/ 14399242 w 18573471"/>
              <a:gd name="connsiteY10" fmla="*/ 261443 h 4818102"/>
              <a:gd name="connsiteX11" fmla="*/ 16395937 w 18573471"/>
              <a:gd name="connsiteY11" fmla="*/ 2689223 h 4818102"/>
              <a:gd name="connsiteX12" fmla="*/ 17535046 w 18573471"/>
              <a:gd name="connsiteY12" fmla="*/ 4153503 h 4818102"/>
              <a:gd name="connsiteX13" fmla="*/ 18573471 w 18573471"/>
              <a:gd name="connsiteY13" fmla="*/ 3475443 h 4818102"/>
              <a:gd name="connsiteX0" fmla="*/ 0 w 18573471"/>
              <a:gd name="connsiteY0" fmla="*/ 425724 h 4818102"/>
              <a:gd name="connsiteX1" fmla="*/ 2621354 w 18573471"/>
              <a:gd name="connsiteY1" fmla="*/ 200950 h 4818102"/>
              <a:gd name="connsiteX2" fmla="*/ 3353032 w 18573471"/>
              <a:gd name="connsiteY2" fmla="*/ 4076508 h 4818102"/>
              <a:gd name="connsiteX3" fmla="*/ 5159084 w 18573471"/>
              <a:gd name="connsiteY3" fmla="*/ 1879898 h 4818102"/>
              <a:gd name="connsiteX4" fmla="*/ 7045080 w 18573471"/>
              <a:gd name="connsiteY4" fmla="*/ 4435129 h 4818102"/>
              <a:gd name="connsiteX5" fmla="*/ 9864794 w 18573471"/>
              <a:gd name="connsiteY5" fmla="*/ 4609960 h 4818102"/>
              <a:gd name="connsiteX6" fmla="*/ 10987515 w 18573471"/>
              <a:gd name="connsiteY6" fmla="*/ 1785668 h 4818102"/>
              <a:gd name="connsiteX7" fmla="*/ 11639656 w 18573471"/>
              <a:gd name="connsiteY7" fmla="*/ 3003544 h 4818102"/>
              <a:gd name="connsiteX8" fmla="*/ 12073164 w 18573471"/>
              <a:gd name="connsiteY8" fmla="*/ 2070319 h 4818102"/>
              <a:gd name="connsiteX9" fmla="*/ 12461069 w 18573471"/>
              <a:gd name="connsiteY9" fmla="*/ 3677976 h 4818102"/>
              <a:gd name="connsiteX10" fmla="*/ 14399242 w 18573471"/>
              <a:gd name="connsiteY10" fmla="*/ 261443 h 4818102"/>
              <a:gd name="connsiteX11" fmla="*/ 16395937 w 18573471"/>
              <a:gd name="connsiteY11" fmla="*/ 2689223 h 4818102"/>
              <a:gd name="connsiteX12" fmla="*/ 17535046 w 18573471"/>
              <a:gd name="connsiteY12" fmla="*/ 4153503 h 4818102"/>
              <a:gd name="connsiteX13" fmla="*/ 18573471 w 18573471"/>
              <a:gd name="connsiteY13" fmla="*/ 3475443 h 4818102"/>
              <a:gd name="connsiteX0" fmla="*/ 0 w 18573471"/>
              <a:gd name="connsiteY0" fmla="*/ 425724 h 4818102"/>
              <a:gd name="connsiteX1" fmla="*/ 2621354 w 18573471"/>
              <a:gd name="connsiteY1" fmla="*/ 200950 h 4818102"/>
              <a:gd name="connsiteX2" fmla="*/ 3353032 w 18573471"/>
              <a:gd name="connsiteY2" fmla="*/ 4076508 h 4818102"/>
              <a:gd name="connsiteX3" fmla="*/ 5159084 w 18573471"/>
              <a:gd name="connsiteY3" fmla="*/ 1879898 h 4818102"/>
              <a:gd name="connsiteX4" fmla="*/ 7045080 w 18573471"/>
              <a:gd name="connsiteY4" fmla="*/ 4435129 h 4818102"/>
              <a:gd name="connsiteX5" fmla="*/ 9864794 w 18573471"/>
              <a:gd name="connsiteY5" fmla="*/ 4609960 h 4818102"/>
              <a:gd name="connsiteX6" fmla="*/ 10987515 w 18573471"/>
              <a:gd name="connsiteY6" fmla="*/ 1785668 h 4818102"/>
              <a:gd name="connsiteX7" fmla="*/ 11639656 w 18573471"/>
              <a:gd name="connsiteY7" fmla="*/ 3003544 h 4818102"/>
              <a:gd name="connsiteX8" fmla="*/ 12073164 w 18573471"/>
              <a:gd name="connsiteY8" fmla="*/ 2070319 h 4818102"/>
              <a:gd name="connsiteX9" fmla="*/ 12623507 w 18573471"/>
              <a:gd name="connsiteY9" fmla="*/ 2917314 h 4818102"/>
              <a:gd name="connsiteX10" fmla="*/ 14399242 w 18573471"/>
              <a:gd name="connsiteY10" fmla="*/ 261443 h 4818102"/>
              <a:gd name="connsiteX11" fmla="*/ 16395937 w 18573471"/>
              <a:gd name="connsiteY11" fmla="*/ 2689223 h 4818102"/>
              <a:gd name="connsiteX12" fmla="*/ 17535046 w 18573471"/>
              <a:gd name="connsiteY12" fmla="*/ 4153503 h 4818102"/>
              <a:gd name="connsiteX13" fmla="*/ 18573471 w 18573471"/>
              <a:gd name="connsiteY13" fmla="*/ 3475443 h 4818102"/>
              <a:gd name="connsiteX0" fmla="*/ 0 w 18573471"/>
              <a:gd name="connsiteY0" fmla="*/ 425724 h 4818102"/>
              <a:gd name="connsiteX1" fmla="*/ 2621354 w 18573471"/>
              <a:gd name="connsiteY1" fmla="*/ 200950 h 4818102"/>
              <a:gd name="connsiteX2" fmla="*/ 3353032 w 18573471"/>
              <a:gd name="connsiteY2" fmla="*/ 4076508 h 4818102"/>
              <a:gd name="connsiteX3" fmla="*/ 5159084 w 18573471"/>
              <a:gd name="connsiteY3" fmla="*/ 1879898 h 4818102"/>
              <a:gd name="connsiteX4" fmla="*/ 7045080 w 18573471"/>
              <a:gd name="connsiteY4" fmla="*/ 4435129 h 4818102"/>
              <a:gd name="connsiteX5" fmla="*/ 9864794 w 18573471"/>
              <a:gd name="connsiteY5" fmla="*/ 4609960 h 4818102"/>
              <a:gd name="connsiteX6" fmla="*/ 10987515 w 18573471"/>
              <a:gd name="connsiteY6" fmla="*/ 1785668 h 4818102"/>
              <a:gd name="connsiteX7" fmla="*/ 11639656 w 18573471"/>
              <a:gd name="connsiteY7" fmla="*/ 3003544 h 4818102"/>
              <a:gd name="connsiteX8" fmla="*/ 12073164 w 18573471"/>
              <a:gd name="connsiteY8" fmla="*/ 2070319 h 4818102"/>
              <a:gd name="connsiteX9" fmla="*/ 12623507 w 18573471"/>
              <a:gd name="connsiteY9" fmla="*/ 2917314 h 4818102"/>
              <a:gd name="connsiteX10" fmla="*/ 14399242 w 18573471"/>
              <a:gd name="connsiteY10" fmla="*/ 261443 h 4818102"/>
              <a:gd name="connsiteX11" fmla="*/ 16395937 w 18573471"/>
              <a:gd name="connsiteY11" fmla="*/ 2689223 h 4818102"/>
              <a:gd name="connsiteX12" fmla="*/ 17604663 w 18573471"/>
              <a:gd name="connsiteY12" fmla="*/ 3456227 h 4818102"/>
              <a:gd name="connsiteX13" fmla="*/ 18573471 w 18573471"/>
              <a:gd name="connsiteY13" fmla="*/ 3475443 h 4818102"/>
              <a:gd name="connsiteX0" fmla="*/ 0 w 18689499"/>
              <a:gd name="connsiteY0" fmla="*/ 425724 h 4818102"/>
              <a:gd name="connsiteX1" fmla="*/ 2621354 w 18689499"/>
              <a:gd name="connsiteY1" fmla="*/ 200950 h 4818102"/>
              <a:gd name="connsiteX2" fmla="*/ 3353032 w 18689499"/>
              <a:gd name="connsiteY2" fmla="*/ 4076508 h 4818102"/>
              <a:gd name="connsiteX3" fmla="*/ 5159084 w 18689499"/>
              <a:gd name="connsiteY3" fmla="*/ 1879898 h 4818102"/>
              <a:gd name="connsiteX4" fmla="*/ 7045080 w 18689499"/>
              <a:gd name="connsiteY4" fmla="*/ 4435129 h 4818102"/>
              <a:gd name="connsiteX5" fmla="*/ 9864794 w 18689499"/>
              <a:gd name="connsiteY5" fmla="*/ 4609960 h 4818102"/>
              <a:gd name="connsiteX6" fmla="*/ 10987515 w 18689499"/>
              <a:gd name="connsiteY6" fmla="*/ 1785668 h 4818102"/>
              <a:gd name="connsiteX7" fmla="*/ 11639656 w 18689499"/>
              <a:gd name="connsiteY7" fmla="*/ 3003544 h 4818102"/>
              <a:gd name="connsiteX8" fmla="*/ 12073164 w 18689499"/>
              <a:gd name="connsiteY8" fmla="*/ 2070319 h 4818102"/>
              <a:gd name="connsiteX9" fmla="*/ 12623507 w 18689499"/>
              <a:gd name="connsiteY9" fmla="*/ 2917314 h 4818102"/>
              <a:gd name="connsiteX10" fmla="*/ 14399242 w 18689499"/>
              <a:gd name="connsiteY10" fmla="*/ 261443 h 4818102"/>
              <a:gd name="connsiteX11" fmla="*/ 16395937 w 18689499"/>
              <a:gd name="connsiteY11" fmla="*/ 2689223 h 4818102"/>
              <a:gd name="connsiteX12" fmla="*/ 17604663 w 18689499"/>
              <a:gd name="connsiteY12" fmla="*/ 3456227 h 4818102"/>
              <a:gd name="connsiteX13" fmla="*/ 18689499 w 18689499"/>
              <a:gd name="connsiteY13" fmla="*/ 3221890 h 4818102"/>
              <a:gd name="connsiteX0" fmla="*/ 0 w 18689499"/>
              <a:gd name="connsiteY0" fmla="*/ 425724 h 4818102"/>
              <a:gd name="connsiteX1" fmla="*/ 2621354 w 18689499"/>
              <a:gd name="connsiteY1" fmla="*/ 200950 h 4818102"/>
              <a:gd name="connsiteX2" fmla="*/ 3353032 w 18689499"/>
              <a:gd name="connsiteY2" fmla="*/ 4076508 h 4818102"/>
              <a:gd name="connsiteX3" fmla="*/ 5159084 w 18689499"/>
              <a:gd name="connsiteY3" fmla="*/ 1879898 h 4818102"/>
              <a:gd name="connsiteX4" fmla="*/ 7045080 w 18689499"/>
              <a:gd name="connsiteY4" fmla="*/ 4435129 h 4818102"/>
              <a:gd name="connsiteX5" fmla="*/ 9864794 w 18689499"/>
              <a:gd name="connsiteY5" fmla="*/ 4609960 h 4818102"/>
              <a:gd name="connsiteX6" fmla="*/ 10987515 w 18689499"/>
              <a:gd name="connsiteY6" fmla="*/ 1785668 h 4818102"/>
              <a:gd name="connsiteX7" fmla="*/ 11639656 w 18689499"/>
              <a:gd name="connsiteY7" fmla="*/ 3003544 h 4818102"/>
              <a:gd name="connsiteX8" fmla="*/ 12073164 w 18689499"/>
              <a:gd name="connsiteY8" fmla="*/ 2070319 h 4818102"/>
              <a:gd name="connsiteX9" fmla="*/ 12623507 w 18689499"/>
              <a:gd name="connsiteY9" fmla="*/ 2917314 h 4818102"/>
              <a:gd name="connsiteX10" fmla="*/ 14399242 w 18689499"/>
              <a:gd name="connsiteY10" fmla="*/ 261443 h 4818102"/>
              <a:gd name="connsiteX11" fmla="*/ 16395937 w 18689499"/>
              <a:gd name="connsiteY11" fmla="*/ 2689223 h 4818102"/>
              <a:gd name="connsiteX12" fmla="*/ 17604663 w 18689499"/>
              <a:gd name="connsiteY12" fmla="*/ 3456227 h 4818102"/>
              <a:gd name="connsiteX13" fmla="*/ 18689499 w 18689499"/>
              <a:gd name="connsiteY13" fmla="*/ 3221890 h 4818102"/>
              <a:gd name="connsiteX0" fmla="*/ 0 w 18689499"/>
              <a:gd name="connsiteY0" fmla="*/ 425724 h 5019971"/>
              <a:gd name="connsiteX1" fmla="*/ 2621354 w 18689499"/>
              <a:gd name="connsiteY1" fmla="*/ 200950 h 5019971"/>
              <a:gd name="connsiteX2" fmla="*/ 3353032 w 18689499"/>
              <a:gd name="connsiteY2" fmla="*/ 4076508 h 5019971"/>
              <a:gd name="connsiteX3" fmla="*/ 5159084 w 18689499"/>
              <a:gd name="connsiteY3" fmla="*/ 1879898 h 5019971"/>
              <a:gd name="connsiteX4" fmla="*/ 7045080 w 18689499"/>
              <a:gd name="connsiteY4" fmla="*/ 4435129 h 5019971"/>
              <a:gd name="connsiteX5" fmla="*/ 9864794 w 18689499"/>
              <a:gd name="connsiteY5" fmla="*/ 4609960 h 5019971"/>
              <a:gd name="connsiteX6" fmla="*/ 10987515 w 18689499"/>
              <a:gd name="connsiteY6" fmla="*/ 1785668 h 5019971"/>
              <a:gd name="connsiteX7" fmla="*/ 11639656 w 18689499"/>
              <a:gd name="connsiteY7" fmla="*/ 3003544 h 5019971"/>
              <a:gd name="connsiteX8" fmla="*/ 12073164 w 18689499"/>
              <a:gd name="connsiteY8" fmla="*/ 2070319 h 5019971"/>
              <a:gd name="connsiteX9" fmla="*/ 12623507 w 18689499"/>
              <a:gd name="connsiteY9" fmla="*/ 2917314 h 5019971"/>
              <a:gd name="connsiteX10" fmla="*/ 14399242 w 18689499"/>
              <a:gd name="connsiteY10" fmla="*/ 261443 h 5019971"/>
              <a:gd name="connsiteX11" fmla="*/ 16395937 w 18689499"/>
              <a:gd name="connsiteY11" fmla="*/ 2689223 h 5019971"/>
              <a:gd name="connsiteX12" fmla="*/ 17604663 w 18689499"/>
              <a:gd name="connsiteY12" fmla="*/ 3456227 h 5019971"/>
              <a:gd name="connsiteX13" fmla="*/ 18689499 w 18689499"/>
              <a:gd name="connsiteY13" fmla="*/ 3221890 h 5019971"/>
              <a:gd name="connsiteX0" fmla="*/ 0 w 18689499"/>
              <a:gd name="connsiteY0" fmla="*/ 640035 h 5234282"/>
              <a:gd name="connsiteX1" fmla="*/ 2621354 w 18689499"/>
              <a:gd name="connsiteY1" fmla="*/ 415261 h 5234282"/>
              <a:gd name="connsiteX2" fmla="*/ 3353032 w 18689499"/>
              <a:gd name="connsiteY2" fmla="*/ 4290819 h 5234282"/>
              <a:gd name="connsiteX3" fmla="*/ 5159084 w 18689499"/>
              <a:gd name="connsiteY3" fmla="*/ 2094209 h 5234282"/>
              <a:gd name="connsiteX4" fmla="*/ 7045080 w 18689499"/>
              <a:gd name="connsiteY4" fmla="*/ 4649440 h 5234282"/>
              <a:gd name="connsiteX5" fmla="*/ 9864794 w 18689499"/>
              <a:gd name="connsiteY5" fmla="*/ 4824271 h 5234282"/>
              <a:gd name="connsiteX6" fmla="*/ 10987515 w 18689499"/>
              <a:gd name="connsiteY6" fmla="*/ 1999979 h 5234282"/>
              <a:gd name="connsiteX7" fmla="*/ 11639656 w 18689499"/>
              <a:gd name="connsiteY7" fmla="*/ 3217855 h 5234282"/>
              <a:gd name="connsiteX8" fmla="*/ 12073164 w 18689499"/>
              <a:gd name="connsiteY8" fmla="*/ 2284630 h 5234282"/>
              <a:gd name="connsiteX9" fmla="*/ 12623507 w 18689499"/>
              <a:gd name="connsiteY9" fmla="*/ 3131625 h 5234282"/>
              <a:gd name="connsiteX10" fmla="*/ 14399242 w 18689499"/>
              <a:gd name="connsiteY10" fmla="*/ 475754 h 5234282"/>
              <a:gd name="connsiteX11" fmla="*/ 16395937 w 18689499"/>
              <a:gd name="connsiteY11" fmla="*/ 2903534 h 5234282"/>
              <a:gd name="connsiteX12" fmla="*/ 17604663 w 18689499"/>
              <a:gd name="connsiteY12" fmla="*/ 3670538 h 5234282"/>
              <a:gd name="connsiteX13" fmla="*/ 18689499 w 18689499"/>
              <a:gd name="connsiteY13" fmla="*/ 3436201 h 5234282"/>
              <a:gd name="connsiteX0" fmla="*/ 0 w 18689499"/>
              <a:gd name="connsiteY0" fmla="*/ 743203 h 5337450"/>
              <a:gd name="connsiteX1" fmla="*/ 2621354 w 18689499"/>
              <a:gd name="connsiteY1" fmla="*/ 518429 h 5337450"/>
              <a:gd name="connsiteX2" fmla="*/ 3353032 w 18689499"/>
              <a:gd name="connsiteY2" fmla="*/ 4393987 h 5337450"/>
              <a:gd name="connsiteX3" fmla="*/ 5159084 w 18689499"/>
              <a:gd name="connsiteY3" fmla="*/ 2197377 h 5337450"/>
              <a:gd name="connsiteX4" fmla="*/ 7045080 w 18689499"/>
              <a:gd name="connsiteY4" fmla="*/ 4752608 h 5337450"/>
              <a:gd name="connsiteX5" fmla="*/ 9864794 w 18689499"/>
              <a:gd name="connsiteY5" fmla="*/ 4927439 h 5337450"/>
              <a:gd name="connsiteX6" fmla="*/ 10987515 w 18689499"/>
              <a:gd name="connsiteY6" fmla="*/ 2103147 h 5337450"/>
              <a:gd name="connsiteX7" fmla="*/ 11639656 w 18689499"/>
              <a:gd name="connsiteY7" fmla="*/ 3321023 h 5337450"/>
              <a:gd name="connsiteX8" fmla="*/ 12073164 w 18689499"/>
              <a:gd name="connsiteY8" fmla="*/ 2387798 h 5337450"/>
              <a:gd name="connsiteX9" fmla="*/ 12623507 w 18689499"/>
              <a:gd name="connsiteY9" fmla="*/ 3234793 h 5337450"/>
              <a:gd name="connsiteX10" fmla="*/ 14399242 w 18689499"/>
              <a:gd name="connsiteY10" fmla="*/ 578922 h 5337450"/>
              <a:gd name="connsiteX11" fmla="*/ 16395937 w 18689499"/>
              <a:gd name="connsiteY11" fmla="*/ 3006702 h 5337450"/>
              <a:gd name="connsiteX12" fmla="*/ 17604663 w 18689499"/>
              <a:gd name="connsiteY12" fmla="*/ 3773706 h 5337450"/>
              <a:gd name="connsiteX13" fmla="*/ 18689499 w 18689499"/>
              <a:gd name="connsiteY13" fmla="*/ 3539369 h 5337450"/>
              <a:gd name="connsiteX0" fmla="*/ 0 w 18689499"/>
              <a:gd name="connsiteY0" fmla="*/ 551634 h 5145881"/>
              <a:gd name="connsiteX1" fmla="*/ 2471446 w 18689499"/>
              <a:gd name="connsiteY1" fmla="*/ 736351 h 5145881"/>
              <a:gd name="connsiteX2" fmla="*/ 3353032 w 18689499"/>
              <a:gd name="connsiteY2" fmla="*/ 4202418 h 5145881"/>
              <a:gd name="connsiteX3" fmla="*/ 5159084 w 18689499"/>
              <a:gd name="connsiteY3" fmla="*/ 2005808 h 5145881"/>
              <a:gd name="connsiteX4" fmla="*/ 7045080 w 18689499"/>
              <a:gd name="connsiteY4" fmla="*/ 4561039 h 5145881"/>
              <a:gd name="connsiteX5" fmla="*/ 9864794 w 18689499"/>
              <a:gd name="connsiteY5" fmla="*/ 4735870 h 5145881"/>
              <a:gd name="connsiteX6" fmla="*/ 10987515 w 18689499"/>
              <a:gd name="connsiteY6" fmla="*/ 1911578 h 5145881"/>
              <a:gd name="connsiteX7" fmla="*/ 11639656 w 18689499"/>
              <a:gd name="connsiteY7" fmla="*/ 3129454 h 5145881"/>
              <a:gd name="connsiteX8" fmla="*/ 12073164 w 18689499"/>
              <a:gd name="connsiteY8" fmla="*/ 2196229 h 5145881"/>
              <a:gd name="connsiteX9" fmla="*/ 12623507 w 18689499"/>
              <a:gd name="connsiteY9" fmla="*/ 3043224 h 5145881"/>
              <a:gd name="connsiteX10" fmla="*/ 14399242 w 18689499"/>
              <a:gd name="connsiteY10" fmla="*/ 387353 h 5145881"/>
              <a:gd name="connsiteX11" fmla="*/ 16395937 w 18689499"/>
              <a:gd name="connsiteY11" fmla="*/ 2815133 h 5145881"/>
              <a:gd name="connsiteX12" fmla="*/ 17604663 w 18689499"/>
              <a:gd name="connsiteY12" fmla="*/ 3582137 h 5145881"/>
              <a:gd name="connsiteX13" fmla="*/ 18689499 w 18689499"/>
              <a:gd name="connsiteY13" fmla="*/ 3347800 h 5145881"/>
              <a:gd name="connsiteX0" fmla="*/ 0 w 18689499"/>
              <a:gd name="connsiteY0" fmla="*/ 724460 h 5318707"/>
              <a:gd name="connsiteX1" fmla="*/ 2471446 w 18689499"/>
              <a:gd name="connsiteY1" fmla="*/ 909177 h 5318707"/>
              <a:gd name="connsiteX2" fmla="*/ 3353032 w 18689499"/>
              <a:gd name="connsiteY2" fmla="*/ 4375244 h 5318707"/>
              <a:gd name="connsiteX3" fmla="*/ 5159084 w 18689499"/>
              <a:gd name="connsiteY3" fmla="*/ 2178634 h 5318707"/>
              <a:gd name="connsiteX4" fmla="*/ 7045080 w 18689499"/>
              <a:gd name="connsiteY4" fmla="*/ 4733865 h 5318707"/>
              <a:gd name="connsiteX5" fmla="*/ 9864794 w 18689499"/>
              <a:gd name="connsiteY5" fmla="*/ 4908696 h 5318707"/>
              <a:gd name="connsiteX6" fmla="*/ 10987515 w 18689499"/>
              <a:gd name="connsiteY6" fmla="*/ 2084404 h 5318707"/>
              <a:gd name="connsiteX7" fmla="*/ 11639656 w 18689499"/>
              <a:gd name="connsiteY7" fmla="*/ 3302280 h 5318707"/>
              <a:gd name="connsiteX8" fmla="*/ 12073164 w 18689499"/>
              <a:gd name="connsiteY8" fmla="*/ 2369055 h 5318707"/>
              <a:gd name="connsiteX9" fmla="*/ 12623507 w 18689499"/>
              <a:gd name="connsiteY9" fmla="*/ 3216050 h 5318707"/>
              <a:gd name="connsiteX10" fmla="*/ 14399242 w 18689499"/>
              <a:gd name="connsiteY10" fmla="*/ 560179 h 5318707"/>
              <a:gd name="connsiteX11" fmla="*/ 16395937 w 18689499"/>
              <a:gd name="connsiteY11" fmla="*/ 2987959 h 5318707"/>
              <a:gd name="connsiteX12" fmla="*/ 17604663 w 18689499"/>
              <a:gd name="connsiteY12" fmla="*/ 3754963 h 5318707"/>
              <a:gd name="connsiteX13" fmla="*/ 18689499 w 18689499"/>
              <a:gd name="connsiteY13" fmla="*/ 3520626 h 5318707"/>
              <a:gd name="connsiteX0" fmla="*/ 0 w 18689499"/>
              <a:gd name="connsiteY0" fmla="*/ 724460 h 5318707"/>
              <a:gd name="connsiteX1" fmla="*/ 2471446 w 18689499"/>
              <a:gd name="connsiteY1" fmla="*/ 909177 h 5318707"/>
              <a:gd name="connsiteX2" fmla="*/ 3353032 w 18689499"/>
              <a:gd name="connsiteY2" fmla="*/ 4375244 h 5318707"/>
              <a:gd name="connsiteX3" fmla="*/ 5159084 w 18689499"/>
              <a:gd name="connsiteY3" fmla="*/ 2178634 h 5318707"/>
              <a:gd name="connsiteX4" fmla="*/ 7045080 w 18689499"/>
              <a:gd name="connsiteY4" fmla="*/ 4733865 h 5318707"/>
              <a:gd name="connsiteX5" fmla="*/ 9864794 w 18689499"/>
              <a:gd name="connsiteY5" fmla="*/ 4908696 h 5318707"/>
              <a:gd name="connsiteX6" fmla="*/ 10987515 w 18689499"/>
              <a:gd name="connsiteY6" fmla="*/ 2084404 h 5318707"/>
              <a:gd name="connsiteX7" fmla="*/ 11639656 w 18689499"/>
              <a:gd name="connsiteY7" fmla="*/ 3302280 h 5318707"/>
              <a:gd name="connsiteX8" fmla="*/ 12073164 w 18689499"/>
              <a:gd name="connsiteY8" fmla="*/ 2369055 h 5318707"/>
              <a:gd name="connsiteX9" fmla="*/ 12623507 w 18689499"/>
              <a:gd name="connsiteY9" fmla="*/ 3216050 h 5318707"/>
              <a:gd name="connsiteX10" fmla="*/ 14399242 w 18689499"/>
              <a:gd name="connsiteY10" fmla="*/ 560179 h 5318707"/>
              <a:gd name="connsiteX11" fmla="*/ 16395937 w 18689499"/>
              <a:gd name="connsiteY11" fmla="*/ 2987959 h 5318707"/>
              <a:gd name="connsiteX12" fmla="*/ 17604663 w 18689499"/>
              <a:gd name="connsiteY12" fmla="*/ 3754963 h 5318707"/>
              <a:gd name="connsiteX13" fmla="*/ 18689499 w 18689499"/>
              <a:gd name="connsiteY13" fmla="*/ 3520626 h 5318707"/>
              <a:gd name="connsiteX0" fmla="*/ 0 w 18689499"/>
              <a:gd name="connsiteY0" fmla="*/ 512254 h 5106501"/>
              <a:gd name="connsiteX1" fmla="*/ 2471446 w 18689499"/>
              <a:gd name="connsiteY1" fmla="*/ 696971 h 5106501"/>
              <a:gd name="connsiteX2" fmla="*/ 3564667 w 18689499"/>
              <a:gd name="connsiteY2" fmla="*/ 4163039 h 5106501"/>
              <a:gd name="connsiteX3" fmla="*/ 5159084 w 18689499"/>
              <a:gd name="connsiteY3" fmla="*/ 1966428 h 5106501"/>
              <a:gd name="connsiteX4" fmla="*/ 7045080 w 18689499"/>
              <a:gd name="connsiteY4" fmla="*/ 4521659 h 5106501"/>
              <a:gd name="connsiteX5" fmla="*/ 9864794 w 18689499"/>
              <a:gd name="connsiteY5" fmla="*/ 4696490 h 5106501"/>
              <a:gd name="connsiteX6" fmla="*/ 10987515 w 18689499"/>
              <a:gd name="connsiteY6" fmla="*/ 1872198 h 5106501"/>
              <a:gd name="connsiteX7" fmla="*/ 11639656 w 18689499"/>
              <a:gd name="connsiteY7" fmla="*/ 3090074 h 5106501"/>
              <a:gd name="connsiteX8" fmla="*/ 12073164 w 18689499"/>
              <a:gd name="connsiteY8" fmla="*/ 2156849 h 5106501"/>
              <a:gd name="connsiteX9" fmla="*/ 12623507 w 18689499"/>
              <a:gd name="connsiteY9" fmla="*/ 3003844 h 5106501"/>
              <a:gd name="connsiteX10" fmla="*/ 14399242 w 18689499"/>
              <a:gd name="connsiteY10" fmla="*/ 347973 h 5106501"/>
              <a:gd name="connsiteX11" fmla="*/ 16395937 w 18689499"/>
              <a:gd name="connsiteY11" fmla="*/ 2775753 h 5106501"/>
              <a:gd name="connsiteX12" fmla="*/ 17604663 w 18689499"/>
              <a:gd name="connsiteY12" fmla="*/ 3542757 h 5106501"/>
              <a:gd name="connsiteX13" fmla="*/ 18689499 w 18689499"/>
              <a:gd name="connsiteY13" fmla="*/ 3308420 h 5106501"/>
              <a:gd name="connsiteX0" fmla="*/ 0 w 18689499"/>
              <a:gd name="connsiteY0" fmla="*/ 512254 h 4930861"/>
              <a:gd name="connsiteX1" fmla="*/ 2471446 w 18689499"/>
              <a:gd name="connsiteY1" fmla="*/ 696971 h 4930861"/>
              <a:gd name="connsiteX2" fmla="*/ 3564667 w 18689499"/>
              <a:gd name="connsiteY2" fmla="*/ 4163039 h 4930861"/>
              <a:gd name="connsiteX3" fmla="*/ 5238447 w 18689499"/>
              <a:gd name="connsiteY3" fmla="*/ 2520446 h 4930861"/>
              <a:gd name="connsiteX4" fmla="*/ 7045080 w 18689499"/>
              <a:gd name="connsiteY4" fmla="*/ 4521659 h 4930861"/>
              <a:gd name="connsiteX5" fmla="*/ 9864794 w 18689499"/>
              <a:gd name="connsiteY5" fmla="*/ 4696490 h 4930861"/>
              <a:gd name="connsiteX6" fmla="*/ 10987515 w 18689499"/>
              <a:gd name="connsiteY6" fmla="*/ 1872198 h 4930861"/>
              <a:gd name="connsiteX7" fmla="*/ 11639656 w 18689499"/>
              <a:gd name="connsiteY7" fmla="*/ 3090074 h 4930861"/>
              <a:gd name="connsiteX8" fmla="*/ 12073164 w 18689499"/>
              <a:gd name="connsiteY8" fmla="*/ 2156849 h 4930861"/>
              <a:gd name="connsiteX9" fmla="*/ 12623507 w 18689499"/>
              <a:gd name="connsiteY9" fmla="*/ 3003844 h 4930861"/>
              <a:gd name="connsiteX10" fmla="*/ 14399242 w 18689499"/>
              <a:gd name="connsiteY10" fmla="*/ 347973 h 4930861"/>
              <a:gd name="connsiteX11" fmla="*/ 16395937 w 18689499"/>
              <a:gd name="connsiteY11" fmla="*/ 2775753 h 4930861"/>
              <a:gd name="connsiteX12" fmla="*/ 17604663 w 18689499"/>
              <a:gd name="connsiteY12" fmla="*/ 3542757 h 4930861"/>
              <a:gd name="connsiteX13" fmla="*/ 18689499 w 18689499"/>
              <a:gd name="connsiteY13" fmla="*/ 3308420 h 4930861"/>
              <a:gd name="connsiteX0" fmla="*/ 0 w 18689499"/>
              <a:gd name="connsiteY0" fmla="*/ 512254 h 4700350"/>
              <a:gd name="connsiteX1" fmla="*/ 2471446 w 18689499"/>
              <a:gd name="connsiteY1" fmla="*/ 696971 h 4700350"/>
              <a:gd name="connsiteX2" fmla="*/ 3564667 w 18689499"/>
              <a:gd name="connsiteY2" fmla="*/ 4163039 h 4700350"/>
              <a:gd name="connsiteX3" fmla="*/ 5238447 w 18689499"/>
              <a:gd name="connsiteY3" fmla="*/ 2520446 h 4700350"/>
              <a:gd name="connsiteX4" fmla="*/ 9864794 w 18689499"/>
              <a:gd name="connsiteY4" fmla="*/ 4696490 h 4700350"/>
              <a:gd name="connsiteX5" fmla="*/ 10987515 w 18689499"/>
              <a:gd name="connsiteY5" fmla="*/ 1872198 h 4700350"/>
              <a:gd name="connsiteX6" fmla="*/ 11639656 w 18689499"/>
              <a:gd name="connsiteY6" fmla="*/ 3090074 h 4700350"/>
              <a:gd name="connsiteX7" fmla="*/ 12073164 w 18689499"/>
              <a:gd name="connsiteY7" fmla="*/ 2156849 h 4700350"/>
              <a:gd name="connsiteX8" fmla="*/ 12623507 w 18689499"/>
              <a:gd name="connsiteY8" fmla="*/ 3003844 h 4700350"/>
              <a:gd name="connsiteX9" fmla="*/ 14399242 w 18689499"/>
              <a:gd name="connsiteY9" fmla="*/ 347973 h 4700350"/>
              <a:gd name="connsiteX10" fmla="*/ 16395937 w 18689499"/>
              <a:gd name="connsiteY10" fmla="*/ 2775753 h 4700350"/>
              <a:gd name="connsiteX11" fmla="*/ 17604663 w 18689499"/>
              <a:gd name="connsiteY11" fmla="*/ 3542757 h 4700350"/>
              <a:gd name="connsiteX12" fmla="*/ 18689499 w 18689499"/>
              <a:gd name="connsiteY12" fmla="*/ 3308420 h 4700350"/>
              <a:gd name="connsiteX0" fmla="*/ 0 w 18689499"/>
              <a:gd name="connsiteY0" fmla="*/ 512254 h 4556040"/>
              <a:gd name="connsiteX1" fmla="*/ 2471446 w 18689499"/>
              <a:gd name="connsiteY1" fmla="*/ 696971 h 4556040"/>
              <a:gd name="connsiteX2" fmla="*/ 3564667 w 18689499"/>
              <a:gd name="connsiteY2" fmla="*/ 4163039 h 4556040"/>
              <a:gd name="connsiteX3" fmla="*/ 5238447 w 18689499"/>
              <a:gd name="connsiteY3" fmla="*/ 2520446 h 4556040"/>
              <a:gd name="connsiteX4" fmla="*/ 9053529 w 18689499"/>
              <a:gd name="connsiteY4" fmla="*/ 4551965 h 4556040"/>
              <a:gd name="connsiteX5" fmla="*/ 10987515 w 18689499"/>
              <a:gd name="connsiteY5" fmla="*/ 1872198 h 4556040"/>
              <a:gd name="connsiteX6" fmla="*/ 11639656 w 18689499"/>
              <a:gd name="connsiteY6" fmla="*/ 3090074 h 4556040"/>
              <a:gd name="connsiteX7" fmla="*/ 12073164 w 18689499"/>
              <a:gd name="connsiteY7" fmla="*/ 2156849 h 4556040"/>
              <a:gd name="connsiteX8" fmla="*/ 12623507 w 18689499"/>
              <a:gd name="connsiteY8" fmla="*/ 3003844 h 4556040"/>
              <a:gd name="connsiteX9" fmla="*/ 14399242 w 18689499"/>
              <a:gd name="connsiteY9" fmla="*/ 347973 h 4556040"/>
              <a:gd name="connsiteX10" fmla="*/ 16395937 w 18689499"/>
              <a:gd name="connsiteY10" fmla="*/ 2775753 h 4556040"/>
              <a:gd name="connsiteX11" fmla="*/ 17604663 w 18689499"/>
              <a:gd name="connsiteY11" fmla="*/ 3542757 h 4556040"/>
              <a:gd name="connsiteX12" fmla="*/ 18689499 w 18689499"/>
              <a:gd name="connsiteY12" fmla="*/ 3308420 h 4556040"/>
              <a:gd name="connsiteX0" fmla="*/ 0 w 18689499"/>
              <a:gd name="connsiteY0" fmla="*/ 512254 h 4556040"/>
              <a:gd name="connsiteX1" fmla="*/ 2471446 w 18689499"/>
              <a:gd name="connsiteY1" fmla="*/ 696971 h 4556040"/>
              <a:gd name="connsiteX2" fmla="*/ 3564667 w 18689499"/>
              <a:gd name="connsiteY2" fmla="*/ 4163039 h 4556040"/>
              <a:gd name="connsiteX3" fmla="*/ 5238447 w 18689499"/>
              <a:gd name="connsiteY3" fmla="*/ 2520446 h 4556040"/>
              <a:gd name="connsiteX4" fmla="*/ 9053529 w 18689499"/>
              <a:gd name="connsiteY4" fmla="*/ 4551965 h 4556040"/>
              <a:gd name="connsiteX5" fmla="*/ 10987515 w 18689499"/>
              <a:gd name="connsiteY5" fmla="*/ 1872198 h 4556040"/>
              <a:gd name="connsiteX6" fmla="*/ 11639656 w 18689499"/>
              <a:gd name="connsiteY6" fmla="*/ 3090074 h 4556040"/>
              <a:gd name="connsiteX7" fmla="*/ 12073164 w 18689499"/>
              <a:gd name="connsiteY7" fmla="*/ 2156849 h 4556040"/>
              <a:gd name="connsiteX8" fmla="*/ 12623507 w 18689499"/>
              <a:gd name="connsiteY8" fmla="*/ 3003844 h 4556040"/>
              <a:gd name="connsiteX9" fmla="*/ 14399242 w 18689499"/>
              <a:gd name="connsiteY9" fmla="*/ 347973 h 4556040"/>
              <a:gd name="connsiteX10" fmla="*/ 16395937 w 18689499"/>
              <a:gd name="connsiteY10" fmla="*/ 2775753 h 4556040"/>
              <a:gd name="connsiteX11" fmla="*/ 17604663 w 18689499"/>
              <a:gd name="connsiteY11" fmla="*/ 3542757 h 4556040"/>
              <a:gd name="connsiteX12" fmla="*/ 18689499 w 18689499"/>
              <a:gd name="connsiteY12" fmla="*/ 3308420 h 455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689499" h="4556040">
                <a:moveTo>
                  <a:pt x="0" y="512254"/>
                </a:moveTo>
                <a:cubicBezTo>
                  <a:pt x="995050" y="-418324"/>
                  <a:pt x="1877335" y="88507"/>
                  <a:pt x="2471446" y="696971"/>
                </a:cubicBezTo>
                <a:cubicBezTo>
                  <a:pt x="3065557" y="1305435"/>
                  <a:pt x="3103500" y="3859127"/>
                  <a:pt x="3564667" y="4163039"/>
                </a:cubicBezTo>
                <a:cubicBezTo>
                  <a:pt x="4025834" y="4466951"/>
                  <a:pt x="4323637" y="2455625"/>
                  <a:pt x="5238447" y="2520446"/>
                </a:cubicBezTo>
                <a:cubicBezTo>
                  <a:pt x="6153257" y="2585267"/>
                  <a:pt x="8095351" y="4660006"/>
                  <a:pt x="9053529" y="4551965"/>
                </a:cubicBezTo>
                <a:cubicBezTo>
                  <a:pt x="10011707" y="4443924"/>
                  <a:pt x="10556494" y="2115847"/>
                  <a:pt x="10987515" y="1872198"/>
                </a:cubicBezTo>
                <a:cubicBezTo>
                  <a:pt x="11418536" y="1628550"/>
                  <a:pt x="11485169" y="3090806"/>
                  <a:pt x="11639656" y="3090074"/>
                </a:cubicBezTo>
                <a:cubicBezTo>
                  <a:pt x="11794143" y="3089342"/>
                  <a:pt x="11909189" y="2171221"/>
                  <a:pt x="12073164" y="2156849"/>
                </a:cubicBezTo>
                <a:cubicBezTo>
                  <a:pt x="12237139" y="2142477"/>
                  <a:pt x="12235827" y="3305323"/>
                  <a:pt x="12623507" y="3003844"/>
                </a:cubicBezTo>
                <a:cubicBezTo>
                  <a:pt x="13011187" y="2702365"/>
                  <a:pt x="13770504" y="385988"/>
                  <a:pt x="14399242" y="347973"/>
                </a:cubicBezTo>
                <a:cubicBezTo>
                  <a:pt x="15027980" y="309958"/>
                  <a:pt x="15861700" y="2243289"/>
                  <a:pt x="16395937" y="2775753"/>
                </a:cubicBezTo>
                <a:cubicBezTo>
                  <a:pt x="16930174" y="3308217"/>
                  <a:pt x="17222403" y="3453979"/>
                  <a:pt x="17604663" y="3542757"/>
                </a:cubicBezTo>
                <a:cubicBezTo>
                  <a:pt x="17986923" y="3631535"/>
                  <a:pt x="18688283" y="3423633"/>
                  <a:pt x="18689499" y="3308420"/>
                </a:cubicBezTo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7" name="Freeform 86">
            <a:extLst>
              <a:ext uri="{FF2B5EF4-FFF2-40B4-BE49-F238E27FC236}">
                <a16:creationId xmlns:a16="http://schemas.microsoft.com/office/drawing/2014/main" id="{62AACFA2-02DC-BC4E-B90C-741C6BED3BA0}"/>
              </a:ext>
            </a:extLst>
          </p:cNvPr>
          <p:cNvSpPr/>
          <p:nvPr/>
        </p:nvSpPr>
        <p:spPr>
          <a:xfrm>
            <a:off x="1421925" y="5062983"/>
            <a:ext cx="9913908" cy="463373"/>
          </a:xfrm>
          <a:custGeom>
            <a:avLst/>
            <a:gdLst>
              <a:gd name="connsiteX0" fmla="*/ 0 w 16747958"/>
              <a:gd name="connsiteY0" fmla="*/ 1540043 h 2237874"/>
              <a:gd name="connsiteX1" fmla="*/ 288758 w 16747958"/>
              <a:gd name="connsiteY1" fmla="*/ 1155032 h 2237874"/>
              <a:gd name="connsiteX2" fmla="*/ 433137 w 16747958"/>
              <a:gd name="connsiteY2" fmla="*/ 1010653 h 2237874"/>
              <a:gd name="connsiteX3" fmla="*/ 794084 w 16747958"/>
              <a:gd name="connsiteY3" fmla="*/ 721895 h 2237874"/>
              <a:gd name="connsiteX4" fmla="*/ 1179095 w 16747958"/>
              <a:gd name="connsiteY4" fmla="*/ 529390 h 2237874"/>
              <a:gd name="connsiteX5" fmla="*/ 1732547 w 16747958"/>
              <a:gd name="connsiteY5" fmla="*/ 336885 h 2237874"/>
              <a:gd name="connsiteX6" fmla="*/ 2093495 w 16747958"/>
              <a:gd name="connsiteY6" fmla="*/ 264695 h 2237874"/>
              <a:gd name="connsiteX7" fmla="*/ 2719137 w 16747958"/>
              <a:gd name="connsiteY7" fmla="*/ 144379 h 2237874"/>
              <a:gd name="connsiteX8" fmla="*/ 3537284 w 16747958"/>
              <a:gd name="connsiteY8" fmla="*/ 48127 h 2237874"/>
              <a:gd name="connsiteX9" fmla="*/ 4307305 w 16747958"/>
              <a:gd name="connsiteY9" fmla="*/ 0 h 2237874"/>
              <a:gd name="connsiteX10" fmla="*/ 5895474 w 16747958"/>
              <a:gd name="connsiteY10" fmla="*/ 48127 h 2237874"/>
              <a:gd name="connsiteX11" fmla="*/ 6545179 w 16747958"/>
              <a:gd name="connsiteY11" fmla="*/ 144379 h 2237874"/>
              <a:gd name="connsiteX12" fmla="*/ 7146758 w 16747958"/>
              <a:gd name="connsiteY12" fmla="*/ 240632 h 2237874"/>
              <a:gd name="connsiteX13" fmla="*/ 7531769 w 16747958"/>
              <a:gd name="connsiteY13" fmla="*/ 336885 h 2237874"/>
              <a:gd name="connsiteX14" fmla="*/ 7676147 w 16747958"/>
              <a:gd name="connsiteY14" fmla="*/ 360948 h 2237874"/>
              <a:gd name="connsiteX15" fmla="*/ 8061158 w 16747958"/>
              <a:gd name="connsiteY15" fmla="*/ 457200 h 2237874"/>
              <a:gd name="connsiteX16" fmla="*/ 8253663 w 16747958"/>
              <a:gd name="connsiteY16" fmla="*/ 529390 h 2237874"/>
              <a:gd name="connsiteX17" fmla="*/ 8614611 w 16747958"/>
              <a:gd name="connsiteY17" fmla="*/ 649706 h 2237874"/>
              <a:gd name="connsiteX18" fmla="*/ 8831179 w 16747958"/>
              <a:gd name="connsiteY18" fmla="*/ 721895 h 2237874"/>
              <a:gd name="connsiteX19" fmla="*/ 8999621 w 16747958"/>
              <a:gd name="connsiteY19" fmla="*/ 794085 h 2237874"/>
              <a:gd name="connsiteX20" fmla="*/ 9288379 w 16747958"/>
              <a:gd name="connsiteY20" fmla="*/ 890337 h 2237874"/>
              <a:gd name="connsiteX21" fmla="*/ 9480884 w 16747958"/>
              <a:gd name="connsiteY21" fmla="*/ 986590 h 2237874"/>
              <a:gd name="connsiteX22" fmla="*/ 9769642 w 16747958"/>
              <a:gd name="connsiteY22" fmla="*/ 1130969 h 2237874"/>
              <a:gd name="connsiteX23" fmla="*/ 9938084 w 16747958"/>
              <a:gd name="connsiteY23" fmla="*/ 1179095 h 2237874"/>
              <a:gd name="connsiteX24" fmla="*/ 10539663 w 16747958"/>
              <a:gd name="connsiteY24" fmla="*/ 1419727 h 2237874"/>
              <a:gd name="connsiteX25" fmla="*/ 10852484 w 16747958"/>
              <a:gd name="connsiteY25" fmla="*/ 1515979 h 2237874"/>
              <a:gd name="connsiteX26" fmla="*/ 11165305 w 16747958"/>
              <a:gd name="connsiteY26" fmla="*/ 1636295 h 2237874"/>
              <a:gd name="connsiteX27" fmla="*/ 12729411 w 16747958"/>
              <a:gd name="connsiteY27" fmla="*/ 2021306 h 2237874"/>
              <a:gd name="connsiteX28" fmla="*/ 13090358 w 16747958"/>
              <a:gd name="connsiteY28" fmla="*/ 2093495 h 2237874"/>
              <a:gd name="connsiteX29" fmla="*/ 13306926 w 16747958"/>
              <a:gd name="connsiteY29" fmla="*/ 2117558 h 2237874"/>
              <a:gd name="connsiteX30" fmla="*/ 13980695 w 16747958"/>
              <a:gd name="connsiteY30" fmla="*/ 2213811 h 2237874"/>
              <a:gd name="connsiteX31" fmla="*/ 14461958 w 16747958"/>
              <a:gd name="connsiteY31" fmla="*/ 2237874 h 2237874"/>
              <a:gd name="connsiteX32" fmla="*/ 14702590 w 16747958"/>
              <a:gd name="connsiteY32" fmla="*/ 2213811 h 2237874"/>
              <a:gd name="connsiteX33" fmla="*/ 14991347 w 16747958"/>
              <a:gd name="connsiteY33" fmla="*/ 2165685 h 2237874"/>
              <a:gd name="connsiteX34" fmla="*/ 15207916 w 16747958"/>
              <a:gd name="connsiteY34" fmla="*/ 2069432 h 2237874"/>
              <a:gd name="connsiteX35" fmla="*/ 15400421 w 16747958"/>
              <a:gd name="connsiteY35" fmla="*/ 1949116 h 2237874"/>
              <a:gd name="connsiteX36" fmla="*/ 15641053 w 16747958"/>
              <a:gd name="connsiteY36" fmla="*/ 1804737 h 2237874"/>
              <a:gd name="connsiteX37" fmla="*/ 15761369 w 16747958"/>
              <a:gd name="connsiteY37" fmla="*/ 1756611 h 2237874"/>
              <a:gd name="connsiteX38" fmla="*/ 15881684 w 16747958"/>
              <a:gd name="connsiteY38" fmla="*/ 1636295 h 2237874"/>
              <a:gd name="connsiteX39" fmla="*/ 16170442 w 16747958"/>
              <a:gd name="connsiteY39" fmla="*/ 1371600 h 2237874"/>
              <a:gd name="connsiteX40" fmla="*/ 16290758 w 16747958"/>
              <a:gd name="connsiteY40" fmla="*/ 1203158 h 2237874"/>
              <a:gd name="connsiteX41" fmla="*/ 16483263 w 16747958"/>
              <a:gd name="connsiteY41" fmla="*/ 986590 h 2237874"/>
              <a:gd name="connsiteX42" fmla="*/ 16579516 w 16747958"/>
              <a:gd name="connsiteY42" fmla="*/ 842211 h 2237874"/>
              <a:gd name="connsiteX43" fmla="*/ 16627642 w 16747958"/>
              <a:gd name="connsiteY43" fmla="*/ 770022 h 2237874"/>
              <a:gd name="connsiteX44" fmla="*/ 16675769 w 16747958"/>
              <a:gd name="connsiteY44" fmla="*/ 673769 h 2237874"/>
              <a:gd name="connsiteX45" fmla="*/ 16723895 w 16747958"/>
              <a:gd name="connsiteY45" fmla="*/ 601579 h 2237874"/>
              <a:gd name="connsiteX46" fmla="*/ 16747958 w 16747958"/>
              <a:gd name="connsiteY46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794084 w 16747958"/>
              <a:gd name="connsiteY2" fmla="*/ 721895 h 2237874"/>
              <a:gd name="connsiteX3" fmla="*/ 1179095 w 16747958"/>
              <a:gd name="connsiteY3" fmla="*/ 529390 h 2237874"/>
              <a:gd name="connsiteX4" fmla="*/ 1732547 w 16747958"/>
              <a:gd name="connsiteY4" fmla="*/ 336885 h 2237874"/>
              <a:gd name="connsiteX5" fmla="*/ 2093495 w 16747958"/>
              <a:gd name="connsiteY5" fmla="*/ 264695 h 2237874"/>
              <a:gd name="connsiteX6" fmla="*/ 2719137 w 16747958"/>
              <a:gd name="connsiteY6" fmla="*/ 144379 h 2237874"/>
              <a:gd name="connsiteX7" fmla="*/ 3537284 w 16747958"/>
              <a:gd name="connsiteY7" fmla="*/ 48127 h 2237874"/>
              <a:gd name="connsiteX8" fmla="*/ 4307305 w 16747958"/>
              <a:gd name="connsiteY8" fmla="*/ 0 h 2237874"/>
              <a:gd name="connsiteX9" fmla="*/ 5895474 w 16747958"/>
              <a:gd name="connsiteY9" fmla="*/ 48127 h 2237874"/>
              <a:gd name="connsiteX10" fmla="*/ 6545179 w 16747958"/>
              <a:gd name="connsiteY10" fmla="*/ 144379 h 2237874"/>
              <a:gd name="connsiteX11" fmla="*/ 7146758 w 16747958"/>
              <a:gd name="connsiteY11" fmla="*/ 240632 h 2237874"/>
              <a:gd name="connsiteX12" fmla="*/ 7531769 w 16747958"/>
              <a:gd name="connsiteY12" fmla="*/ 336885 h 2237874"/>
              <a:gd name="connsiteX13" fmla="*/ 7676147 w 16747958"/>
              <a:gd name="connsiteY13" fmla="*/ 360948 h 2237874"/>
              <a:gd name="connsiteX14" fmla="*/ 8061158 w 16747958"/>
              <a:gd name="connsiteY14" fmla="*/ 457200 h 2237874"/>
              <a:gd name="connsiteX15" fmla="*/ 8253663 w 16747958"/>
              <a:gd name="connsiteY15" fmla="*/ 529390 h 2237874"/>
              <a:gd name="connsiteX16" fmla="*/ 8614611 w 16747958"/>
              <a:gd name="connsiteY16" fmla="*/ 649706 h 2237874"/>
              <a:gd name="connsiteX17" fmla="*/ 8831179 w 16747958"/>
              <a:gd name="connsiteY17" fmla="*/ 721895 h 2237874"/>
              <a:gd name="connsiteX18" fmla="*/ 8999621 w 16747958"/>
              <a:gd name="connsiteY18" fmla="*/ 794085 h 2237874"/>
              <a:gd name="connsiteX19" fmla="*/ 9288379 w 16747958"/>
              <a:gd name="connsiteY19" fmla="*/ 890337 h 2237874"/>
              <a:gd name="connsiteX20" fmla="*/ 9480884 w 16747958"/>
              <a:gd name="connsiteY20" fmla="*/ 986590 h 2237874"/>
              <a:gd name="connsiteX21" fmla="*/ 9769642 w 16747958"/>
              <a:gd name="connsiteY21" fmla="*/ 1130969 h 2237874"/>
              <a:gd name="connsiteX22" fmla="*/ 9938084 w 16747958"/>
              <a:gd name="connsiteY22" fmla="*/ 1179095 h 2237874"/>
              <a:gd name="connsiteX23" fmla="*/ 10539663 w 16747958"/>
              <a:gd name="connsiteY23" fmla="*/ 1419727 h 2237874"/>
              <a:gd name="connsiteX24" fmla="*/ 10852484 w 16747958"/>
              <a:gd name="connsiteY24" fmla="*/ 1515979 h 2237874"/>
              <a:gd name="connsiteX25" fmla="*/ 11165305 w 16747958"/>
              <a:gd name="connsiteY25" fmla="*/ 1636295 h 2237874"/>
              <a:gd name="connsiteX26" fmla="*/ 12729411 w 16747958"/>
              <a:gd name="connsiteY26" fmla="*/ 2021306 h 2237874"/>
              <a:gd name="connsiteX27" fmla="*/ 13090358 w 16747958"/>
              <a:gd name="connsiteY27" fmla="*/ 2093495 h 2237874"/>
              <a:gd name="connsiteX28" fmla="*/ 13306926 w 16747958"/>
              <a:gd name="connsiteY28" fmla="*/ 2117558 h 2237874"/>
              <a:gd name="connsiteX29" fmla="*/ 13980695 w 16747958"/>
              <a:gd name="connsiteY29" fmla="*/ 2213811 h 2237874"/>
              <a:gd name="connsiteX30" fmla="*/ 14461958 w 16747958"/>
              <a:gd name="connsiteY30" fmla="*/ 2237874 h 2237874"/>
              <a:gd name="connsiteX31" fmla="*/ 14702590 w 16747958"/>
              <a:gd name="connsiteY31" fmla="*/ 2213811 h 2237874"/>
              <a:gd name="connsiteX32" fmla="*/ 14991347 w 16747958"/>
              <a:gd name="connsiteY32" fmla="*/ 2165685 h 2237874"/>
              <a:gd name="connsiteX33" fmla="*/ 15207916 w 16747958"/>
              <a:gd name="connsiteY33" fmla="*/ 2069432 h 2237874"/>
              <a:gd name="connsiteX34" fmla="*/ 15400421 w 16747958"/>
              <a:gd name="connsiteY34" fmla="*/ 1949116 h 2237874"/>
              <a:gd name="connsiteX35" fmla="*/ 15641053 w 16747958"/>
              <a:gd name="connsiteY35" fmla="*/ 1804737 h 2237874"/>
              <a:gd name="connsiteX36" fmla="*/ 15761369 w 16747958"/>
              <a:gd name="connsiteY36" fmla="*/ 1756611 h 2237874"/>
              <a:gd name="connsiteX37" fmla="*/ 15881684 w 16747958"/>
              <a:gd name="connsiteY37" fmla="*/ 1636295 h 2237874"/>
              <a:gd name="connsiteX38" fmla="*/ 16170442 w 16747958"/>
              <a:gd name="connsiteY38" fmla="*/ 1371600 h 2237874"/>
              <a:gd name="connsiteX39" fmla="*/ 16290758 w 16747958"/>
              <a:gd name="connsiteY39" fmla="*/ 1203158 h 2237874"/>
              <a:gd name="connsiteX40" fmla="*/ 16483263 w 16747958"/>
              <a:gd name="connsiteY40" fmla="*/ 986590 h 2237874"/>
              <a:gd name="connsiteX41" fmla="*/ 16579516 w 16747958"/>
              <a:gd name="connsiteY41" fmla="*/ 842211 h 2237874"/>
              <a:gd name="connsiteX42" fmla="*/ 16627642 w 16747958"/>
              <a:gd name="connsiteY42" fmla="*/ 770022 h 2237874"/>
              <a:gd name="connsiteX43" fmla="*/ 16675769 w 16747958"/>
              <a:gd name="connsiteY43" fmla="*/ 673769 h 2237874"/>
              <a:gd name="connsiteX44" fmla="*/ 16723895 w 16747958"/>
              <a:gd name="connsiteY44" fmla="*/ 601579 h 2237874"/>
              <a:gd name="connsiteX45" fmla="*/ 16747958 w 16747958"/>
              <a:gd name="connsiteY45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1732547 w 16747958"/>
              <a:gd name="connsiteY3" fmla="*/ 336885 h 2237874"/>
              <a:gd name="connsiteX4" fmla="*/ 2093495 w 16747958"/>
              <a:gd name="connsiteY4" fmla="*/ 264695 h 2237874"/>
              <a:gd name="connsiteX5" fmla="*/ 2719137 w 16747958"/>
              <a:gd name="connsiteY5" fmla="*/ 144379 h 2237874"/>
              <a:gd name="connsiteX6" fmla="*/ 3537284 w 16747958"/>
              <a:gd name="connsiteY6" fmla="*/ 48127 h 2237874"/>
              <a:gd name="connsiteX7" fmla="*/ 4307305 w 16747958"/>
              <a:gd name="connsiteY7" fmla="*/ 0 h 2237874"/>
              <a:gd name="connsiteX8" fmla="*/ 5895474 w 16747958"/>
              <a:gd name="connsiteY8" fmla="*/ 48127 h 2237874"/>
              <a:gd name="connsiteX9" fmla="*/ 6545179 w 16747958"/>
              <a:gd name="connsiteY9" fmla="*/ 144379 h 2237874"/>
              <a:gd name="connsiteX10" fmla="*/ 7146758 w 16747958"/>
              <a:gd name="connsiteY10" fmla="*/ 240632 h 2237874"/>
              <a:gd name="connsiteX11" fmla="*/ 7531769 w 16747958"/>
              <a:gd name="connsiteY11" fmla="*/ 336885 h 2237874"/>
              <a:gd name="connsiteX12" fmla="*/ 7676147 w 16747958"/>
              <a:gd name="connsiteY12" fmla="*/ 360948 h 2237874"/>
              <a:gd name="connsiteX13" fmla="*/ 8061158 w 16747958"/>
              <a:gd name="connsiteY13" fmla="*/ 457200 h 2237874"/>
              <a:gd name="connsiteX14" fmla="*/ 8253663 w 16747958"/>
              <a:gd name="connsiteY14" fmla="*/ 529390 h 2237874"/>
              <a:gd name="connsiteX15" fmla="*/ 8614611 w 16747958"/>
              <a:gd name="connsiteY15" fmla="*/ 649706 h 2237874"/>
              <a:gd name="connsiteX16" fmla="*/ 8831179 w 16747958"/>
              <a:gd name="connsiteY16" fmla="*/ 721895 h 2237874"/>
              <a:gd name="connsiteX17" fmla="*/ 8999621 w 16747958"/>
              <a:gd name="connsiteY17" fmla="*/ 794085 h 2237874"/>
              <a:gd name="connsiteX18" fmla="*/ 9288379 w 16747958"/>
              <a:gd name="connsiteY18" fmla="*/ 890337 h 2237874"/>
              <a:gd name="connsiteX19" fmla="*/ 9480884 w 16747958"/>
              <a:gd name="connsiteY19" fmla="*/ 986590 h 2237874"/>
              <a:gd name="connsiteX20" fmla="*/ 9769642 w 16747958"/>
              <a:gd name="connsiteY20" fmla="*/ 1130969 h 2237874"/>
              <a:gd name="connsiteX21" fmla="*/ 9938084 w 16747958"/>
              <a:gd name="connsiteY21" fmla="*/ 1179095 h 2237874"/>
              <a:gd name="connsiteX22" fmla="*/ 10539663 w 16747958"/>
              <a:gd name="connsiteY22" fmla="*/ 1419727 h 2237874"/>
              <a:gd name="connsiteX23" fmla="*/ 10852484 w 16747958"/>
              <a:gd name="connsiteY23" fmla="*/ 1515979 h 2237874"/>
              <a:gd name="connsiteX24" fmla="*/ 11165305 w 16747958"/>
              <a:gd name="connsiteY24" fmla="*/ 1636295 h 2237874"/>
              <a:gd name="connsiteX25" fmla="*/ 12729411 w 16747958"/>
              <a:gd name="connsiteY25" fmla="*/ 2021306 h 2237874"/>
              <a:gd name="connsiteX26" fmla="*/ 13090358 w 16747958"/>
              <a:gd name="connsiteY26" fmla="*/ 2093495 h 2237874"/>
              <a:gd name="connsiteX27" fmla="*/ 13306926 w 16747958"/>
              <a:gd name="connsiteY27" fmla="*/ 2117558 h 2237874"/>
              <a:gd name="connsiteX28" fmla="*/ 13980695 w 16747958"/>
              <a:gd name="connsiteY28" fmla="*/ 2213811 h 2237874"/>
              <a:gd name="connsiteX29" fmla="*/ 14461958 w 16747958"/>
              <a:gd name="connsiteY29" fmla="*/ 2237874 h 2237874"/>
              <a:gd name="connsiteX30" fmla="*/ 14702590 w 16747958"/>
              <a:gd name="connsiteY30" fmla="*/ 2213811 h 2237874"/>
              <a:gd name="connsiteX31" fmla="*/ 14991347 w 16747958"/>
              <a:gd name="connsiteY31" fmla="*/ 2165685 h 2237874"/>
              <a:gd name="connsiteX32" fmla="*/ 15207916 w 16747958"/>
              <a:gd name="connsiteY32" fmla="*/ 2069432 h 2237874"/>
              <a:gd name="connsiteX33" fmla="*/ 15400421 w 16747958"/>
              <a:gd name="connsiteY33" fmla="*/ 1949116 h 2237874"/>
              <a:gd name="connsiteX34" fmla="*/ 15641053 w 16747958"/>
              <a:gd name="connsiteY34" fmla="*/ 1804737 h 2237874"/>
              <a:gd name="connsiteX35" fmla="*/ 15761369 w 16747958"/>
              <a:gd name="connsiteY35" fmla="*/ 1756611 h 2237874"/>
              <a:gd name="connsiteX36" fmla="*/ 15881684 w 16747958"/>
              <a:gd name="connsiteY36" fmla="*/ 1636295 h 2237874"/>
              <a:gd name="connsiteX37" fmla="*/ 16170442 w 16747958"/>
              <a:gd name="connsiteY37" fmla="*/ 1371600 h 2237874"/>
              <a:gd name="connsiteX38" fmla="*/ 16290758 w 16747958"/>
              <a:gd name="connsiteY38" fmla="*/ 1203158 h 2237874"/>
              <a:gd name="connsiteX39" fmla="*/ 16483263 w 16747958"/>
              <a:gd name="connsiteY39" fmla="*/ 986590 h 2237874"/>
              <a:gd name="connsiteX40" fmla="*/ 16579516 w 16747958"/>
              <a:gd name="connsiteY40" fmla="*/ 842211 h 2237874"/>
              <a:gd name="connsiteX41" fmla="*/ 16627642 w 16747958"/>
              <a:gd name="connsiteY41" fmla="*/ 770022 h 2237874"/>
              <a:gd name="connsiteX42" fmla="*/ 16675769 w 16747958"/>
              <a:gd name="connsiteY42" fmla="*/ 673769 h 2237874"/>
              <a:gd name="connsiteX43" fmla="*/ 16723895 w 16747958"/>
              <a:gd name="connsiteY43" fmla="*/ 601579 h 2237874"/>
              <a:gd name="connsiteX44" fmla="*/ 16747958 w 16747958"/>
              <a:gd name="connsiteY44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2719137 w 16747958"/>
              <a:gd name="connsiteY4" fmla="*/ 144379 h 2237874"/>
              <a:gd name="connsiteX5" fmla="*/ 3537284 w 16747958"/>
              <a:gd name="connsiteY5" fmla="*/ 48127 h 2237874"/>
              <a:gd name="connsiteX6" fmla="*/ 4307305 w 16747958"/>
              <a:gd name="connsiteY6" fmla="*/ 0 h 2237874"/>
              <a:gd name="connsiteX7" fmla="*/ 5895474 w 16747958"/>
              <a:gd name="connsiteY7" fmla="*/ 48127 h 2237874"/>
              <a:gd name="connsiteX8" fmla="*/ 6545179 w 16747958"/>
              <a:gd name="connsiteY8" fmla="*/ 144379 h 2237874"/>
              <a:gd name="connsiteX9" fmla="*/ 7146758 w 16747958"/>
              <a:gd name="connsiteY9" fmla="*/ 240632 h 2237874"/>
              <a:gd name="connsiteX10" fmla="*/ 7531769 w 16747958"/>
              <a:gd name="connsiteY10" fmla="*/ 336885 h 2237874"/>
              <a:gd name="connsiteX11" fmla="*/ 7676147 w 16747958"/>
              <a:gd name="connsiteY11" fmla="*/ 360948 h 2237874"/>
              <a:gd name="connsiteX12" fmla="*/ 8061158 w 16747958"/>
              <a:gd name="connsiteY12" fmla="*/ 457200 h 2237874"/>
              <a:gd name="connsiteX13" fmla="*/ 8253663 w 16747958"/>
              <a:gd name="connsiteY13" fmla="*/ 529390 h 2237874"/>
              <a:gd name="connsiteX14" fmla="*/ 8614611 w 16747958"/>
              <a:gd name="connsiteY14" fmla="*/ 649706 h 2237874"/>
              <a:gd name="connsiteX15" fmla="*/ 8831179 w 16747958"/>
              <a:gd name="connsiteY15" fmla="*/ 721895 h 2237874"/>
              <a:gd name="connsiteX16" fmla="*/ 8999621 w 16747958"/>
              <a:gd name="connsiteY16" fmla="*/ 794085 h 2237874"/>
              <a:gd name="connsiteX17" fmla="*/ 9288379 w 16747958"/>
              <a:gd name="connsiteY17" fmla="*/ 890337 h 2237874"/>
              <a:gd name="connsiteX18" fmla="*/ 9480884 w 16747958"/>
              <a:gd name="connsiteY18" fmla="*/ 986590 h 2237874"/>
              <a:gd name="connsiteX19" fmla="*/ 9769642 w 16747958"/>
              <a:gd name="connsiteY19" fmla="*/ 1130969 h 2237874"/>
              <a:gd name="connsiteX20" fmla="*/ 9938084 w 16747958"/>
              <a:gd name="connsiteY20" fmla="*/ 1179095 h 2237874"/>
              <a:gd name="connsiteX21" fmla="*/ 10539663 w 16747958"/>
              <a:gd name="connsiteY21" fmla="*/ 1419727 h 2237874"/>
              <a:gd name="connsiteX22" fmla="*/ 10852484 w 16747958"/>
              <a:gd name="connsiteY22" fmla="*/ 1515979 h 2237874"/>
              <a:gd name="connsiteX23" fmla="*/ 11165305 w 16747958"/>
              <a:gd name="connsiteY23" fmla="*/ 1636295 h 2237874"/>
              <a:gd name="connsiteX24" fmla="*/ 12729411 w 16747958"/>
              <a:gd name="connsiteY24" fmla="*/ 2021306 h 2237874"/>
              <a:gd name="connsiteX25" fmla="*/ 13090358 w 16747958"/>
              <a:gd name="connsiteY25" fmla="*/ 2093495 h 2237874"/>
              <a:gd name="connsiteX26" fmla="*/ 13306926 w 16747958"/>
              <a:gd name="connsiteY26" fmla="*/ 2117558 h 2237874"/>
              <a:gd name="connsiteX27" fmla="*/ 13980695 w 16747958"/>
              <a:gd name="connsiteY27" fmla="*/ 2213811 h 2237874"/>
              <a:gd name="connsiteX28" fmla="*/ 14461958 w 16747958"/>
              <a:gd name="connsiteY28" fmla="*/ 2237874 h 2237874"/>
              <a:gd name="connsiteX29" fmla="*/ 14702590 w 16747958"/>
              <a:gd name="connsiteY29" fmla="*/ 2213811 h 2237874"/>
              <a:gd name="connsiteX30" fmla="*/ 14991347 w 16747958"/>
              <a:gd name="connsiteY30" fmla="*/ 2165685 h 2237874"/>
              <a:gd name="connsiteX31" fmla="*/ 15207916 w 16747958"/>
              <a:gd name="connsiteY31" fmla="*/ 2069432 h 2237874"/>
              <a:gd name="connsiteX32" fmla="*/ 15400421 w 16747958"/>
              <a:gd name="connsiteY32" fmla="*/ 1949116 h 2237874"/>
              <a:gd name="connsiteX33" fmla="*/ 15641053 w 16747958"/>
              <a:gd name="connsiteY33" fmla="*/ 1804737 h 2237874"/>
              <a:gd name="connsiteX34" fmla="*/ 15761369 w 16747958"/>
              <a:gd name="connsiteY34" fmla="*/ 1756611 h 2237874"/>
              <a:gd name="connsiteX35" fmla="*/ 15881684 w 16747958"/>
              <a:gd name="connsiteY35" fmla="*/ 1636295 h 2237874"/>
              <a:gd name="connsiteX36" fmla="*/ 16170442 w 16747958"/>
              <a:gd name="connsiteY36" fmla="*/ 1371600 h 2237874"/>
              <a:gd name="connsiteX37" fmla="*/ 16290758 w 16747958"/>
              <a:gd name="connsiteY37" fmla="*/ 1203158 h 2237874"/>
              <a:gd name="connsiteX38" fmla="*/ 16483263 w 16747958"/>
              <a:gd name="connsiteY38" fmla="*/ 986590 h 2237874"/>
              <a:gd name="connsiteX39" fmla="*/ 16579516 w 16747958"/>
              <a:gd name="connsiteY39" fmla="*/ 842211 h 2237874"/>
              <a:gd name="connsiteX40" fmla="*/ 16627642 w 16747958"/>
              <a:gd name="connsiteY40" fmla="*/ 770022 h 2237874"/>
              <a:gd name="connsiteX41" fmla="*/ 16675769 w 16747958"/>
              <a:gd name="connsiteY41" fmla="*/ 673769 h 2237874"/>
              <a:gd name="connsiteX42" fmla="*/ 16723895 w 16747958"/>
              <a:gd name="connsiteY42" fmla="*/ 601579 h 2237874"/>
              <a:gd name="connsiteX43" fmla="*/ 16747958 w 16747958"/>
              <a:gd name="connsiteY43" fmla="*/ 529390 h 2237874"/>
              <a:gd name="connsiteX0" fmla="*/ 0 w 16747958"/>
              <a:gd name="connsiteY0" fmla="*/ 1540043 h 2237874"/>
              <a:gd name="connsiteX1" fmla="*/ 433137 w 16747958"/>
              <a:gd name="connsiteY1" fmla="*/ 1010653 h 2237874"/>
              <a:gd name="connsiteX2" fmla="*/ 1179095 w 16747958"/>
              <a:gd name="connsiteY2" fmla="*/ 529390 h 2237874"/>
              <a:gd name="connsiteX3" fmla="*/ 2093495 w 16747958"/>
              <a:gd name="connsiteY3" fmla="*/ 264695 h 2237874"/>
              <a:gd name="connsiteX4" fmla="*/ 3537284 w 16747958"/>
              <a:gd name="connsiteY4" fmla="*/ 48127 h 2237874"/>
              <a:gd name="connsiteX5" fmla="*/ 4307305 w 16747958"/>
              <a:gd name="connsiteY5" fmla="*/ 0 h 2237874"/>
              <a:gd name="connsiteX6" fmla="*/ 5895474 w 16747958"/>
              <a:gd name="connsiteY6" fmla="*/ 48127 h 2237874"/>
              <a:gd name="connsiteX7" fmla="*/ 6545179 w 16747958"/>
              <a:gd name="connsiteY7" fmla="*/ 144379 h 2237874"/>
              <a:gd name="connsiteX8" fmla="*/ 7146758 w 16747958"/>
              <a:gd name="connsiteY8" fmla="*/ 240632 h 2237874"/>
              <a:gd name="connsiteX9" fmla="*/ 7531769 w 16747958"/>
              <a:gd name="connsiteY9" fmla="*/ 336885 h 2237874"/>
              <a:gd name="connsiteX10" fmla="*/ 7676147 w 16747958"/>
              <a:gd name="connsiteY10" fmla="*/ 360948 h 2237874"/>
              <a:gd name="connsiteX11" fmla="*/ 8061158 w 16747958"/>
              <a:gd name="connsiteY11" fmla="*/ 457200 h 2237874"/>
              <a:gd name="connsiteX12" fmla="*/ 8253663 w 16747958"/>
              <a:gd name="connsiteY12" fmla="*/ 529390 h 2237874"/>
              <a:gd name="connsiteX13" fmla="*/ 8614611 w 16747958"/>
              <a:gd name="connsiteY13" fmla="*/ 649706 h 2237874"/>
              <a:gd name="connsiteX14" fmla="*/ 8831179 w 16747958"/>
              <a:gd name="connsiteY14" fmla="*/ 721895 h 2237874"/>
              <a:gd name="connsiteX15" fmla="*/ 8999621 w 16747958"/>
              <a:gd name="connsiteY15" fmla="*/ 794085 h 2237874"/>
              <a:gd name="connsiteX16" fmla="*/ 9288379 w 16747958"/>
              <a:gd name="connsiteY16" fmla="*/ 890337 h 2237874"/>
              <a:gd name="connsiteX17" fmla="*/ 9480884 w 16747958"/>
              <a:gd name="connsiteY17" fmla="*/ 986590 h 2237874"/>
              <a:gd name="connsiteX18" fmla="*/ 9769642 w 16747958"/>
              <a:gd name="connsiteY18" fmla="*/ 1130969 h 2237874"/>
              <a:gd name="connsiteX19" fmla="*/ 9938084 w 16747958"/>
              <a:gd name="connsiteY19" fmla="*/ 1179095 h 2237874"/>
              <a:gd name="connsiteX20" fmla="*/ 10539663 w 16747958"/>
              <a:gd name="connsiteY20" fmla="*/ 1419727 h 2237874"/>
              <a:gd name="connsiteX21" fmla="*/ 10852484 w 16747958"/>
              <a:gd name="connsiteY21" fmla="*/ 1515979 h 2237874"/>
              <a:gd name="connsiteX22" fmla="*/ 11165305 w 16747958"/>
              <a:gd name="connsiteY22" fmla="*/ 1636295 h 2237874"/>
              <a:gd name="connsiteX23" fmla="*/ 12729411 w 16747958"/>
              <a:gd name="connsiteY23" fmla="*/ 2021306 h 2237874"/>
              <a:gd name="connsiteX24" fmla="*/ 13090358 w 16747958"/>
              <a:gd name="connsiteY24" fmla="*/ 2093495 h 2237874"/>
              <a:gd name="connsiteX25" fmla="*/ 13306926 w 16747958"/>
              <a:gd name="connsiteY25" fmla="*/ 2117558 h 2237874"/>
              <a:gd name="connsiteX26" fmla="*/ 13980695 w 16747958"/>
              <a:gd name="connsiteY26" fmla="*/ 2213811 h 2237874"/>
              <a:gd name="connsiteX27" fmla="*/ 14461958 w 16747958"/>
              <a:gd name="connsiteY27" fmla="*/ 2237874 h 2237874"/>
              <a:gd name="connsiteX28" fmla="*/ 14702590 w 16747958"/>
              <a:gd name="connsiteY28" fmla="*/ 2213811 h 2237874"/>
              <a:gd name="connsiteX29" fmla="*/ 14991347 w 16747958"/>
              <a:gd name="connsiteY29" fmla="*/ 2165685 h 2237874"/>
              <a:gd name="connsiteX30" fmla="*/ 15207916 w 16747958"/>
              <a:gd name="connsiteY30" fmla="*/ 2069432 h 2237874"/>
              <a:gd name="connsiteX31" fmla="*/ 15400421 w 16747958"/>
              <a:gd name="connsiteY31" fmla="*/ 1949116 h 2237874"/>
              <a:gd name="connsiteX32" fmla="*/ 15641053 w 16747958"/>
              <a:gd name="connsiteY32" fmla="*/ 1804737 h 2237874"/>
              <a:gd name="connsiteX33" fmla="*/ 15761369 w 16747958"/>
              <a:gd name="connsiteY33" fmla="*/ 1756611 h 2237874"/>
              <a:gd name="connsiteX34" fmla="*/ 15881684 w 16747958"/>
              <a:gd name="connsiteY34" fmla="*/ 1636295 h 2237874"/>
              <a:gd name="connsiteX35" fmla="*/ 16170442 w 16747958"/>
              <a:gd name="connsiteY35" fmla="*/ 1371600 h 2237874"/>
              <a:gd name="connsiteX36" fmla="*/ 16290758 w 16747958"/>
              <a:gd name="connsiteY36" fmla="*/ 1203158 h 2237874"/>
              <a:gd name="connsiteX37" fmla="*/ 16483263 w 16747958"/>
              <a:gd name="connsiteY37" fmla="*/ 986590 h 2237874"/>
              <a:gd name="connsiteX38" fmla="*/ 16579516 w 16747958"/>
              <a:gd name="connsiteY38" fmla="*/ 842211 h 2237874"/>
              <a:gd name="connsiteX39" fmla="*/ 16627642 w 16747958"/>
              <a:gd name="connsiteY39" fmla="*/ 770022 h 2237874"/>
              <a:gd name="connsiteX40" fmla="*/ 16675769 w 16747958"/>
              <a:gd name="connsiteY40" fmla="*/ 673769 h 2237874"/>
              <a:gd name="connsiteX41" fmla="*/ 16723895 w 16747958"/>
              <a:gd name="connsiteY41" fmla="*/ 601579 h 2237874"/>
              <a:gd name="connsiteX42" fmla="*/ 16747958 w 16747958"/>
              <a:gd name="connsiteY42" fmla="*/ 529390 h 2237874"/>
              <a:gd name="connsiteX0" fmla="*/ 0 w 16747958"/>
              <a:gd name="connsiteY0" fmla="*/ 1512145 h 2209976"/>
              <a:gd name="connsiteX1" fmla="*/ 433137 w 16747958"/>
              <a:gd name="connsiteY1" fmla="*/ 982755 h 2209976"/>
              <a:gd name="connsiteX2" fmla="*/ 1179095 w 16747958"/>
              <a:gd name="connsiteY2" fmla="*/ 501492 h 2209976"/>
              <a:gd name="connsiteX3" fmla="*/ 2093495 w 16747958"/>
              <a:gd name="connsiteY3" fmla="*/ 236797 h 2209976"/>
              <a:gd name="connsiteX4" fmla="*/ 3537284 w 16747958"/>
              <a:gd name="connsiteY4" fmla="*/ 20229 h 2209976"/>
              <a:gd name="connsiteX5" fmla="*/ 5895474 w 16747958"/>
              <a:gd name="connsiteY5" fmla="*/ 20229 h 2209976"/>
              <a:gd name="connsiteX6" fmla="*/ 6545179 w 16747958"/>
              <a:gd name="connsiteY6" fmla="*/ 116481 h 2209976"/>
              <a:gd name="connsiteX7" fmla="*/ 7146758 w 16747958"/>
              <a:gd name="connsiteY7" fmla="*/ 212734 h 2209976"/>
              <a:gd name="connsiteX8" fmla="*/ 7531769 w 16747958"/>
              <a:gd name="connsiteY8" fmla="*/ 308987 h 2209976"/>
              <a:gd name="connsiteX9" fmla="*/ 7676147 w 16747958"/>
              <a:gd name="connsiteY9" fmla="*/ 333050 h 2209976"/>
              <a:gd name="connsiteX10" fmla="*/ 8061158 w 16747958"/>
              <a:gd name="connsiteY10" fmla="*/ 429302 h 2209976"/>
              <a:gd name="connsiteX11" fmla="*/ 8253663 w 16747958"/>
              <a:gd name="connsiteY11" fmla="*/ 501492 h 2209976"/>
              <a:gd name="connsiteX12" fmla="*/ 8614611 w 16747958"/>
              <a:gd name="connsiteY12" fmla="*/ 621808 h 2209976"/>
              <a:gd name="connsiteX13" fmla="*/ 8831179 w 16747958"/>
              <a:gd name="connsiteY13" fmla="*/ 693997 h 2209976"/>
              <a:gd name="connsiteX14" fmla="*/ 8999621 w 16747958"/>
              <a:gd name="connsiteY14" fmla="*/ 766187 h 2209976"/>
              <a:gd name="connsiteX15" fmla="*/ 9288379 w 16747958"/>
              <a:gd name="connsiteY15" fmla="*/ 862439 h 2209976"/>
              <a:gd name="connsiteX16" fmla="*/ 9480884 w 16747958"/>
              <a:gd name="connsiteY16" fmla="*/ 958692 h 2209976"/>
              <a:gd name="connsiteX17" fmla="*/ 9769642 w 16747958"/>
              <a:gd name="connsiteY17" fmla="*/ 1103071 h 2209976"/>
              <a:gd name="connsiteX18" fmla="*/ 9938084 w 16747958"/>
              <a:gd name="connsiteY18" fmla="*/ 1151197 h 2209976"/>
              <a:gd name="connsiteX19" fmla="*/ 10539663 w 16747958"/>
              <a:gd name="connsiteY19" fmla="*/ 1391829 h 2209976"/>
              <a:gd name="connsiteX20" fmla="*/ 10852484 w 16747958"/>
              <a:gd name="connsiteY20" fmla="*/ 1488081 h 2209976"/>
              <a:gd name="connsiteX21" fmla="*/ 11165305 w 16747958"/>
              <a:gd name="connsiteY21" fmla="*/ 1608397 h 2209976"/>
              <a:gd name="connsiteX22" fmla="*/ 12729411 w 16747958"/>
              <a:gd name="connsiteY22" fmla="*/ 1993408 h 2209976"/>
              <a:gd name="connsiteX23" fmla="*/ 13090358 w 16747958"/>
              <a:gd name="connsiteY23" fmla="*/ 2065597 h 2209976"/>
              <a:gd name="connsiteX24" fmla="*/ 13306926 w 16747958"/>
              <a:gd name="connsiteY24" fmla="*/ 2089660 h 2209976"/>
              <a:gd name="connsiteX25" fmla="*/ 13980695 w 16747958"/>
              <a:gd name="connsiteY25" fmla="*/ 2185913 h 2209976"/>
              <a:gd name="connsiteX26" fmla="*/ 14461958 w 16747958"/>
              <a:gd name="connsiteY26" fmla="*/ 2209976 h 2209976"/>
              <a:gd name="connsiteX27" fmla="*/ 14702590 w 16747958"/>
              <a:gd name="connsiteY27" fmla="*/ 2185913 h 2209976"/>
              <a:gd name="connsiteX28" fmla="*/ 14991347 w 16747958"/>
              <a:gd name="connsiteY28" fmla="*/ 2137787 h 2209976"/>
              <a:gd name="connsiteX29" fmla="*/ 15207916 w 16747958"/>
              <a:gd name="connsiteY29" fmla="*/ 2041534 h 2209976"/>
              <a:gd name="connsiteX30" fmla="*/ 15400421 w 16747958"/>
              <a:gd name="connsiteY30" fmla="*/ 1921218 h 2209976"/>
              <a:gd name="connsiteX31" fmla="*/ 15641053 w 16747958"/>
              <a:gd name="connsiteY31" fmla="*/ 1776839 h 2209976"/>
              <a:gd name="connsiteX32" fmla="*/ 15761369 w 16747958"/>
              <a:gd name="connsiteY32" fmla="*/ 1728713 h 2209976"/>
              <a:gd name="connsiteX33" fmla="*/ 15881684 w 16747958"/>
              <a:gd name="connsiteY33" fmla="*/ 1608397 h 2209976"/>
              <a:gd name="connsiteX34" fmla="*/ 16170442 w 16747958"/>
              <a:gd name="connsiteY34" fmla="*/ 1343702 h 2209976"/>
              <a:gd name="connsiteX35" fmla="*/ 16290758 w 16747958"/>
              <a:gd name="connsiteY35" fmla="*/ 1175260 h 2209976"/>
              <a:gd name="connsiteX36" fmla="*/ 16483263 w 16747958"/>
              <a:gd name="connsiteY36" fmla="*/ 958692 h 2209976"/>
              <a:gd name="connsiteX37" fmla="*/ 16579516 w 16747958"/>
              <a:gd name="connsiteY37" fmla="*/ 814313 h 2209976"/>
              <a:gd name="connsiteX38" fmla="*/ 16627642 w 16747958"/>
              <a:gd name="connsiteY38" fmla="*/ 742124 h 2209976"/>
              <a:gd name="connsiteX39" fmla="*/ 16675769 w 16747958"/>
              <a:gd name="connsiteY39" fmla="*/ 645871 h 2209976"/>
              <a:gd name="connsiteX40" fmla="*/ 16723895 w 16747958"/>
              <a:gd name="connsiteY40" fmla="*/ 573681 h 2209976"/>
              <a:gd name="connsiteX41" fmla="*/ 16747958 w 16747958"/>
              <a:gd name="connsiteY41" fmla="*/ 501492 h 220997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531769 w 16747958"/>
              <a:gd name="connsiteY7" fmla="*/ 314347 h 2215336"/>
              <a:gd name="connsiteX8" fmla="*/ 7676147 w 16747958"/>
              <a:gd name="connsiteY8" fmla="*/ 338410 h 2215336"/>
              <a:gd name="connsiteX9" fmla="*/ 8061158 w 16747958"/>
              <a:gd name="connsiteY9" fmla="*/ 434662 h 2215336"/>
              <a:gd name="connsiteX10" fmla="*/ 8253663 w 16747958"/>
              <a:gd name="connsiteY10" fmla="*/ 506852 h 2215336"/>
              <a:gd name="connsiteX11" fmla="*/ 8614611 w 16747958"/>
              <a:gd name="connsiteY11" fmla="*/ 627168 h 2215336"/>
              <a:gd name="connsiteX12" fmla="*/ 8831179 w 16747958"/>
              <a:gd name="connsiteY12" fmla="*/ 699357 h 2215336"/>
              <a:gd name="connsiteX13" fmla="*/ 8999621 w 16747958"/>
              <a:gd name="connsiteY13" fmla="*/ 771547 h 2215336"/>
              <a:gd name="connsiteX14" fmla="*/ 9288379 w 16747958"/>
              <a:gd name="connsiteY14" fmla="*/ 867799 h 2215336"/>
              <a:gd name="connsiteX15" fmla="*/ 9480884 w 16747958"/>
              <a:gd name="connsiteY15" fmla="*/ 964052 h 2215336"/>
              <a:gd name="connsiteX16" fmla="*/ 9769642 w 16747958"/>
              <a:gd name="connsiteY16" fmla="*/ 1108431 h 2215336"/>
              <a:gd name="connsiteX17" fmla="*/ 9938084 w 16747958"/>
              <a:gd name="connsiteY17" fmla="*/ 1156557 h 2215336"/>
              <a:gd name="connsiteX18" fmla="*/ 10539663 w 16747958"/>
              <a:gd name="connsiteY18" fmla="*/ 1397189 h 2215336"/>
              <a:gd name="connsiteX19" fmla="*/ 10852484 w 16747958"/>
              <a:gd name="connsiteY19" fmla="*/ 1493441 h 2215336"/>
              <a:gd name="connsiteX20" fmla="*/ 11165305 w 16747958"/>
              <a:gd name="connsiteY20" fmla="*/ 1613757 h 2215336"/>
              <a:gd name="connsiteX21" fmla="*/ 12729411 w 16747958"/>
              <a:gd name="connsiteY21" fmla="*/ 1998768 h 2215336"/>
              <a:gd name="connsiteX22" fmla="*/ 13090358 w 16747958"/>
              <a:gd name="connsiteY22" fmla="*/ 2070957 h 2215336"/>
              <a:gd name="connsiteX23" fmla="*/ 13306926 w 16747958"/>
              <a:gd name="connsiteY23" fmla="*/ 2095020 h 2215336"/>
              <a:gd name="connsiteX24" fmla="*/ 13980695 w 16747958"/>
              <a:gd name="connsiteY24" fmla="*/ 2191273 h 2215336"/>
              <a:gd name="connsiteX25" fmla="*/ 14461958 w 16747958"/>
              <a:gd name="connsiteY25" fmla="*/ 2215336 h 2215336"/>
              <a:gd name="connsiteX26" fmla="*/ 14702590 w 16747958"/>
              <a:gd name="connsiteY26" fmla="*/ 2191273 h 2215336"/>
              <a:gd name="connsiteX27" fmla="*/ 14991347 w 16747958"/>
              <a:gd name="connsiteY27" fmla="*/ 2143147 h 2215336"/>
              <a:gd name="connsiteX28" fmla="*/ 15207916 w 16747958"/>
              <a:gd name="connsiteY28" fmla="*/ 2046894 h 2215336"/>
              <a:gd name="connsiteX29" fmla="*/ 15400421 w 16747958"/>
              <a:gd name="connsiteY29" fmla="*/ 1926578 h 2215336"/>
              <a:gd name="connsiteX30" fmla="*/ 15641053 w 16747958"/>
              <a:gd name="connsiteY30" fmla="*/ 1782199 h 2215336"/>
              <a:gd name="connsiteX31" fmla="*/ 15761369 w 16747958"/>
              <a:gd name="connsiteY31" fmla="*/ 1734073 h 2215336"/>
              <a:gd name="connsiteX32" fmla="*/ 15881684 w 16747958"/>
              <a:gd name="connsiteY32" fmla="*/ 1613757 h 2215336"/>
              <a:gd name="connsiteX33" fmla="*/ 16170442 w 16747958"/>
              <a:gd name="connsiteY33" fmla="*/ 1349062 h 2215336"/>
              <a:gd name="connsiteX34" fmla="*/ 16290758 w 16747958"/>
              <a:gd name="connsiteY34" fmla="*/ 1180620 h 2215336"/>
              <a:gd name="connsiteX35" fmla="*/ 16483263 w 16747958"/>
              <a:gd name="connsiteY35" fmla="*/ 964052 h 2215336"/>
              <a:gd name="connsiteX36" fmla="*/ 16579516 w 16747958"/>
              <a:gd name="connsiteY36" fmla="*/ 819673 h 2215336"/>
              <a:gd name="connsiteX37" fmla="*/ 16627642 w 16747958"/>
              <a:gd name="connsiteY37" fmla="*/ 747484 h 2215336"/>
              <a:gd name="connsiteX38" fmla="*/ 16675769 w 16747958"/>
              <a:gd name="connsiteY38" fmla="*/ 651231 h 2215336"/>
              <a:gd name="connsiteX39" fmla="*/ 16723895 w 16747958"/>
              <a:gd name="connsiteY39" fmla="*/ 579041 h 2215336"/>
              <a:gd name="connsiteX40" fmla="*/ 16747958 w 16747958"/>
              <a:gd name="connsiteY4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7676147 w 16747958"/>
              <a:gd name="connsiteY7" fmla="*/ 338410 h 2215336"/>
              <a:gd name="connsiteX8" fmla="*/ 8061158 w 16747958"/>
              <a:gd name="connsiteY8" fmla="*/ 434662 h 2215336"/>
              <a:gd name="connsiteX9" fmla="*/ 8253663 w 16747958"/>
              <a:gd name="connsiteY9" fmla="*/ 506852 h 2215336"/>
              <a:gd name="connsiteX10" fmla="*/ 8614611 w 16747958"/>
              <a:gd name="connsiteY10" fmla="*/ 627168 h 2215336"/>
              <a:gd name="connsiteX11" fmla="*/ 8831179 w 16747958"/>
              <a:gd name="connsiteY11" fmla="*/ 699357 h 2215336"/>
              <a:gd name="connsiteX12" fmla="*/ 8999621 w 16747958"/>
              <a:gd name="connsiteY12" fmla="*/ 771547 h 2215336"/>
              <a:gd name="connsiteX13" fmla="*/ 9288379 w 16747958"/>
              <a:gd name="connsiteY13" fmla="*/ 867799 h 2215336"/>
              <a:gd name="connsiteX14" fmla="*/ 9480884 w 16747958"/>
              <a:gd name="connsiteY14" fmla="*/ 964052 h 2215336"/>
              <a:gd name="connsiteX15" fmla="*/ 9769642 w 16747958"/>
              <a:gd name="connsiteY15" fmla="*/ 1108431 h 2215336"/>
              <a:gd name="connsiteX16" fmla="*/ 9938084 w 16747958"/>
              <a:gd name="connsiteY16" fmla="*/ 1156557 h 2215336"/>
              <a:gd name="connsiteX17" fmla="*/ 10539663 w 16747958"/>
              <a:gd name="connsiteY17" fmla="*/ 1397189 h 2215336"/>
              <a:gd name="connsiteX18" fmla="*/ 10852484 w 16747958"/>
              <a:gd name="connsiteY18" fmla="*/ 1493441 h 2215336"/>
              <a:gd name="connsiteX19" fmla="*/ 11165305 w 16747958"/>
              <a:gd name="connsiteY19" fmla="*/ 1613757 h 2215336"/>
              <a:gd name="connsiteX20" fmla="*/ 12729411 w 16747958"/>
              <a:gd name="connsiteY20" fmla="*/ 1998768 h 2215336"/>
              <a:gd name="connsiteX21" fmla="*/ 13090358 w 16747958"/>
              <a:gd name="connsiteY21" fmla="*/ 2070957 h 2215336"/>
              <a:gd name="connsiteX22" fmla="*/ 13306926 w 16747958"/>
              <a:gd name="connsiteY22" fmla="*/ 2095020 h 2215336"/>
              <a:gd name="connsiteX23" fmla="*/ 13980695 w 16747958"/>
              <a:gd name="connsiteY23" fmla="*/ 2191273 h 2215336"/>
              <a:gd name="connsiteX24" fmla="*/ 14461958 w 16747958"/>
              <a:gd name="connsiteY24" fmla="*/ 2215336 h 2215336"/>
              <a:gd name="connsiteX25" fmla="*/ 14702590 w 16747958"/>
              <a:gd name="connsiteY25" fmla="*/ 2191273 h 2215336"/>
              <a:gd name="connsiteX26" fmla="*/ 14991347 w 16747958"/>
              <a:gd name="connsiteY26" fmla="*/ 2143147 h 2215336"/>
              <a:gd name="connsiteX27" fmla="*/ 15207916 w 16747958"/>
              <a:gd name="connsiteY27" fmla="*/ 2046894 h 2215336"/>
              <a:gd name="connsiteX28" fmla="*/ 15400421 w 16747958"/>
              <a:gd name="connsiteY28" fmla="*/ 1926578 h 2215336"/>
              <a:gd name="connsiteX29" fmla="*/ 15641053 w 16747958"/>
              <a:gd name="connsiteY29" fmla="*/ 1782199 h 2215336"/>
              <a:gd name="connsiteX30" fmla="*/ 15761369 w 16747958"/>
              <a:gd name="connsiteY30" fmla="*/ 1734073 h 2215336"/>
              <a:gd name="connsiteX31" fmla="*/ 15881684 w 16747958"/>
              <a:gd name="connsiteY31" fmla="*/ 1613757 h 2215336"/>
              <a:gd name="connsiteX32" fmla="*/ 16170442 w 16747958"/>
              <a:gd name="connsiteY32" fmla="*/ 1349062 h 2215336"/>
              <a:gd name="connsiteX33" fmla="*/ 16290758 w 16747958"/>
              <a:gd name="connsiteY33" fmla="*/ 1180620 h 2215336"/>
              <a:gd name="connsiteX34" fmla="*/ 16483263 w 16747958"/>
              <a:gd name="connsiteY34" fmla="*/ 964052 h 2215336"/>
              <a:gd name="connsiteX35" fmla="*/ 16579516 w 16747958"/>
              <a:gd name="connsiteY35" fmla="*/ 819673 h 2215336"/>
              <a:gd name="connsiteX36" fmla="*/ 16627642 w 16747958"/>
              <a:gd name="connsiteY36" fmla="*/ 747484 h 2215336"/>
              <a:gd name="connsiteX37" fmla="*/ 16675769 w 16747958"/>
              <a:gd name="connsiteY37" fmla="*/ 651231 h 2215336"/>
              <a:gd name="connsiteX38" fmla="*/ 16723895 w 16747958"/>
              <a:gd name="connsiteY38" fmla="*/ 579041 h 2215336"/>
              <a:gd name="connsiteX39" fmla="*/ 16747958 w 16747958"/>
              <a:gd name="connsiteY3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831179 w 16747958"/>
              <a:gd name="connsiteY10" fmla="*/ 699357 h 2215336"/>
              <a:gd name="connsiteX11" fmla="*/ 8999621 w 16747958"/>
              <a:gd name="connsiteY11" fmla="*/ 771547 h 2215336"/>
              <a:gd name="connsiteX12" fmla="*/ 9288379 w 16747958"/>
              <a:gd name="connsiteY12" fmla="*/ 867799 h 2215336"/>
              <a:gd name="connsiteX13" fmla="*/ 9480884 w 16747958"/>
              <a:gd name="connsiteY13" fmla="*/ 964052 h 2215336"/>
              <a:gd name="connsiteX14" fmla="*/ 9769642 w 16747958"/>
              <a:gd name="connsiteY14" fmla="*/ 1108431 h 2215336"/>
              <a:gd name="connsiteX15" fmla="*/ 9938084 w 16747958"/>
              <a:gd name="connsiteY15" fmla="*/ 1156557 h 2215336"/>
              <a:gd name="connsiteX16" fmla="*/ 10539663 w 16747958"/>
              <a:gd name="connsiteY16" fmla="*/ 1397189 h 2215336"/>
              <a:gd name="connsiteX17" fmla="*/ 10852484 w 16747958"/>
              <a:gd name="connsiteY17" fmla="*/ 1493441 h 2215336"/>
              <a:gd name="connsiteX18" fmla="*/ 11165305 w 16747958"/>
              <a:gd name="connsiteY18" fmla="*/ 1613757 h 2215336"/>
              <a:gd name="connsiteX19" fmla="*/ 12729411 w 16747958"/>
              <a:gd name="connsiteY19" fmla="*/ 1998768 h 2215336"/>
              <a:gd name="connsiteX20" fmla="*/ 13090358 w 16747958"/>
              <a:gd name="connsiteY20" fmla="*/ 2070957 h 2215336"/>
              <a:gd name="connsiteX21" fmla="*/ 13306926 w 16747958"/>
              <a:gd name="connsiteY21" fmla="*/ 2095020 h 2215336"/>
              <a:gd name="connsiteX22" fmla="*/ 13980695 w 16747958"/>
              <a:gd name="connsiteY22" fmla="*/ 2191273 h 2215336"/>
              <a:gd name="connsiteX23" fmla="*/ 14461958 w 16747958"/>
              <a:gd name="connsiteY23" fmla="*/ 2215336 h 2215336"/>
              <a:gd name="connsiteX24" fmla="*/ 14702590 w 16747958"/>
              <a:gd name="connsiteY24" fmla="*/ 2191273 h 2215336"/>
              <a:gd name="connsiteX25" fmla="*/ 14991347 w 16747958"/>
              <a:gd name="connsiteY25" fmla="*/ 2143147 h 2215336"/>
              <a:gd name="connsiteX26" fmla="*/ 15207916 w 16747958"/>
              <a:gd name="connsiteY26" fmla="*/ 2046894 h 2215336"/>
              <a:gd name="connsiteX27" fmla="*/ 15400421 w 16747958"/>
              <a:gd name="connsiteY27" fmla="*/ 1926578 h 2215336"/>
              <a:gd name="connsiteX28" fmla="*/ 15641053 w 16747958"/>
              <a:gd name="connsiteY28" fmla="*/ 1782199 h 2215336"/>
              <a:gd name="connsiteX29" fmla="*/ 15761369 w 16747958"/>
              <a:gd name="connsiteY29" fmla="*/ 1734073 h 2215336"/>
              <a:gd name="connsiteX30" fmla="*/ 15881684 w 16747958"/>
              <a:gd name="connsiteY30" fmla="*/ 1613757 h 2215336"/>
              <a:gd name="connsiteX31" fmla="*/ 16170442 w 16747958"/>
              <a:gd name="connsiteY31" fmla="*/ 1349062 h 2215336"/>
              <a:gd name="connsiteX32" fmla="*/ 16290758 w 16747958"/>
              <a:gd name="connsiteY32" fmla="*/ 1180620 h 2215336"/>
              <a:gd name="connsiteX33" fmla="*/ 16483263 w 16747958"/>
              <a:gd name="connsiteY33" fmla="*/ 964052 h 2215336"/>
              <a:gd name="connsiteX34" fmla="*/ 16579516 w 16747958"/>
              <a:gd name="connsiteY34" fmla="*/ 819673 h 2215336"/>
              <a:gd name="connsiteX35" fmla="*/ 16627642 w 16747958"/>
              <a:gd name="connsiteY35" fmla="*/ 747484 h 2215336"/>
              <a:gd name="connsiteX36" fmla="*/ 16675769 w 16747958"/>
              <a:gd name="connsiteY36" fmla="*/ 651231 h 2215336"/>
              <a:gd name="connsiteX37" fmla="*/ 16723895 w 16747958"/>
              <a:gd name="connsiteY37" fmla="*/ 579041 h 2215336"/>
              <a:gd name="connsiteX38" fmla="*/ 16747958 w 16747958"/>
              <a:gd name="connsiteY3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253663 w 16747958"/>
              <a:gd name="connsiteY8" fmla="*/ 506852 h 2215336"/>
              <a:gd name="connsiteX9" fmla="*/ 8614611 w 16747958"/>
              <a:gd name="connsiteY9" fmla="*/ 627168 h 2215336"/>
              <a:gd name="connsiteX10" fmla="*/ 8999621 w 16747958"/>
              <a:gd name="connsiteY10" fmla="*/ 771547 h 2215336"/>
              <a:gd name="connsiteX11" fmla="*/ 9288379 w 16747958"/>
              <a:gd name="connsiteY11" fmla="*/ 867799 h 2215336"/>
              <a:gd name="connsiteX12" fmla="*/ 9480884 w 16747958"/>
              <a:gd name="connsiteY12" fmla="*/ 964052 h 2215336"/>
              <a:gd name="connsiteX13" fmla="*/ 9769642 w 16747958"/>
              <a:gd name="connsiteY13" fmla="*/ 1108431 h 2215336"/>
              <a:gd name="connsiteX14" fmla="*/ 9938084 w 16747958"/>
              <a:gd name="connsiteY14" fmla="*/ 1156557 h 2215336"/>
              <a:gd name="connsiteX15" fmla="*/ 10539663 w 16747958"/>
              <a:gd name="connsiteY15" fmla="*/ 1397189 h 2215336"/>
              <a:gd name="connsiteX16" fmla="*/ 10852484 w 16747958"/>
              <a:gd name="connsiteY16" fmla="*/ 1493441 h 2215336"/>
              <a:gd name="connsiteX17" fmla="*/ 11165305 w 16747958"/>
              <a:gd name="connsiteY17" fmla="*/ 1613757 h 2215336"/>
              <a:gd name="connsiteX18" fmla="*/ 12729411 w 16747958"/>
              <a:gd name="connsiteY18" fmla="*/ 1998768 h 2215336"/>
              <a:gd name="connsiteX19" fmla="*/ 13090358 w 16747958"/>
              <a:gd name="connsiteY19" fmla="*/ 2070957 h 2215336"/>
              <a:gd name="connsiteX20" fmla="*/ 13306926 w 16747958"/>
              <a:gd name="connsiteY20" fmla="*/ 2095020 h 2215336"/>
              <a:gd name="connsiteX21" fmla="*/ 13980695 w 16747958"/>
              <a:gd name="connsiteY21" fmla="*/ 2191273 h 2215336"/>
              <a:gd name="connsiteX22" fmla="*/ 14461958 w 16747958"/>
              <a:gd name="connsiteY22" fmla="*/ 2215336 h 2215336"/>
              <a:gd name="connsiteX23" fmla="*/ 14702590 w 16747958"/>
              <a:gd name="connsiteY23" fmla="*/ 2191273 h 2215336"/>
              <a:gd name="connsiteX24" fmla="*/ 14991347 w 16747958"/>
              <a:gd name="connsiteY24" fmla="*/ 2143147 h 2215336"/>
              <a:gd name="connsiteX25" fmla="*/ 15207916 w 16747958"/>
              <a:gd name="connsiteY25" fmla="*/ 2046894 h 2215336"/>
              <a:gd name="connsiteX26" fmla="*/ 15400421 w 16747958"/>
              <a:gd name="connsiteY26" fmla="*/ 1926578 h 2215336"/>
              <a:gd name="connsiteX27" fmla="*/ 15641053 w 16747958"/>
              <a:gd name="connsiteY27" fmla="*/ 1782199 h 2215336"/>
              <a:gd name="connsiteX28" fmla="*/ 15761369 w 16747958"/>
              <a:gd name="connsiteY28" fmla="*/ 1734073 h 2215336"/>
              <a:gd name="connsiteX29" fmla="*/ 15881684 w 16747958"/>
              <a:gd name="connsiteY29" fmla="*/ 1613757 h 2215336"/>
              <a:gd name="connsiteX30" fmla="*/ 16170442 w 16747958"/>
              <a:gd name="connsiteY30" fmla="*/ 1349062 h 2215336"/>
              <a:gd name="connsiteX31" fmla="*/ 16290758 w 16747958"/>
              <a:gd name="connsiteY31" fmla="*/ 1180620 h 2215336"/>
              <a:gd name="connsiteX32" fmla="*/ 16483263 w 16747958"/>
              <a:gd name="connsiteY32" fmla="*/ 964052 h 2215336"/>
              <a:gd name="connsiteX33" fmla="*/ 16579516 w 16747958"/>
              <a:gd name="connsiteY33" fmla="*/ 819673 h 2215336"/>
              <a:gd name="connsiteX34" fmla="*/ 16627642 w 16747958"/>
              <a:gd name="connsiteY34" fmla="*/ 747484 h 2215336"/>
              <a:gd name="connsiteX35" fmla="*/ 16675769 w 16747958"/>
              <a:gd name="connsiteY35" fmla="*/ 651231 h 2215336"/>
              <a:gd name="connsiteX36" fmla="*/ 16723895 w 16747958"/>
              <a:gd name="connsiteY36" fmla="*/ 579041 h 2215336"/>
              <a:gd name="connsiteX37" fmla="*/ 16747958 w 16747958"/>
              <a:gd name="connsiteY3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480884 w 16747958"/>
              <a:gd name="connsiteY11" fmla="*/ 964052 h 2215336"/>
              <a:gd name="connsiteX12" fmla="*/ 9769642 w 16747958"/>
              <a:gd name="connsiteY12" fmla="*/ 1108431 h 2215336"/>
              <a:gd name="connsiteX13" fmla="*/ 9938084 w 16747958"/>
              <a:gd name="connsiteY13" fmla="*/ 1156557 h 2215336"/>
              <a:gd name="connsiteX14" fmla="*/ 10539663 w 16747958"/>
              <a:gd name="connsiteY14" fmla="*/ 1397189 h 2215336"/>
              <a:gd name="connsiteX15" fmla="*/ 10852484 w 16747958"/>
              <a:gd name="connsiteY15" fmla="*/ 1493441 h 2215336"/>
              <a:gd name="connsiteX16" fmla="*/ 11165305 w 16747958"/>
              <a:gd name="connsiteY16" fmla="*/ 1613757 h 2215336"/>
              <a:gd name="connsiteX17" fmla="*/ 12729411 w 16747958"/>
              <a:gd name="connsiteY17" fmla="*/ 1998768 h 2215336"/>
              <a:gd name="connsiteX18" fmla="*/ 13090358 w 16747958"/>
              <a:gd name="connsiteY18" fmla="*/ 2070957 h 2215336"/>
              <a:gd name="connsiteX19" fmla="*/ 13306926 w 16747958"/>
              <a:gd name="connsiteY19" fmla="*/ 2095020 h 2215336"/>
              <a:gd name="connsiteX20" fmla="*/ 13980695 w 16747958"/>
              <a:gd name="connsiteY20" fmla="*/ 2191273 h 2215336"/>
              <a:gd name="connsiteX21" fmla="*/ 14461958 w 16747958"/>
              <a:gd name="connsiteY21" fmla="*/ 2215336 h 2215336"/>
              <a:gd name="connsiteX22" fmla="*/ 14702590 w 16747958"/>
              <a:gd name="connsiteY22" fmla="*/ 2191273 h 2215336"/>
              <a:gd name="connsiteX23" fmla="*/ 14991347 w 16747958"/>
              <a:gd name="connsiteY23" fmla="*/ 2143147 h 2215336"/>
              <a:gd name="connsiteX24" fmla="*/ 15207916 w 16747958"/>
              <a:gd name="connsiteY24" fmla="*/ 2046894 h 2215336"/>
              <a:gd name="connsiteX25" fmla="*/ 15400421 w 16747958"/>
              <a:gd name="connsiteY25" fmla="*/ 1926578 h 2215336"/>
              <a:gd name="connsiteX26" fmla="*/ 15641053 w 16747958"/>
              <a:gd name="connsiteY26" fmla="*/ 1782199 h 2215336"/>
              <a:gd name="connsiteX27" fmla="*/ 15761369 w 16747958"/>
              <a:gd name="connsiteY27" fmla="*/ 1734073 h 2215336"/>
              <a:gd name="connsiteX28" fmla="*/ 15881684 w 16747958"/>
              <a:gd name="connsiteY28" fmla="*/ 1613757 h 2215336"/>
              <a:gd name="connsiteX29" fmla="*/ 16170442 w 16747958"/>
              <a:gd name="connsiteY29" fmla="*/ 1349062 h 2215336"/>
              <a:gd name="connsiteX30" fmla="*/ 16290758 w 16747958"/>
              <a:gd name="connsiteY30" fmla="*/ 1180620 h 2215336"/>
              <a:gd name="connsiteX31" fmla="*/ 16483263 w 16747958"/>
              <a:gd name="connsiteY31" fmla="*/ 964052 h 2215336"/>
              <a:gd name="connsiteX32" fmla="*/ 16579516 w 16747958"/>
              <a:gd name="connsiteY32" fmla="*/ 819673 h 2215336"/>
              <a:gd name="connsiteX33" fmla="*/ 16627642 w 16747958"/>
              <a:gd name="connsiteY33" fmla="*/ 747484 h 2215336"/>
              <a:gd name="connsiteX34" fmla="*/ 16675769 w 16747958"/>
              <a:gd name="connsiteY34" fmla="*/ 651231 h 2215336"/>
              <a:gd name="connsiteX35" fmla="*/ 16723895 w 16747958"/>
              <a:gd name="connsiteY35" fmla="*/ 579041 h 2215336"/>
              <a:gd name="connsiteX36" fmla="*/ 16747958 w 16747958"/>
              <a:gd name="connsiteY3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769642 w 16747958"/>
              <a:gd name="connsiteY11" fmla="*/ 1108431 h 2215336"/>
              <a:gd name="connsiteX12" fmla="*/ 9938084 w 16747958"/>
              <a:gd name="connsiteY12" fmla="*/ 1156557 h 2215336"/>
              <a:gd name="connsiteX13" fmla="*/ 10539663 w 16747958"/>
              <a:gd name="connsiteY13" fmla="*/ 1397189 h 2215336"/>
              <a:gd name="connsiteX14" fmla="*/ 10852484 w 16747958"/>
              <a:gd name="connsiteY14" fmla="*/ 1493441 h 2215336"/>
              <a:gd name="connsiteX15" fmla="*/ 11165305 w 16747958"/>
              <a:gd name="connsiteY15" fmla="*/ 1613757 h 2215336"/>
              <a:gd name="connsiteX16" fmla="*/ 12729411 w 16747958"/>
              <a:gd name="connsiteY16" fmla="*/ 1998768 h 2215336"/>
              <a:gd name="connsiteX17" fmla="*/ 13090358 w 16747958"/>
              <a:gd name="connsiteY17" fmla="*/ 2070957 h 2215336"/>
              <a:gd name="connsiteX18" fmla="*/ 13306926 w 16747958"/>
              <a:gd name="connsiteY18" fmla="*/ 2095020 h 2215336"/>
              <a:gd name="connsiteX19" fmla="*/ 13980695 w 16747958"/>
              <a:gd name="connsiteY19" fmla="*/ 2191273 h 2215336"/>
              <a:gd name="connsiteX20" fmla="*/ 14461958 w 16747958"/>
              <a:gd name="connsiteY20" fmla="*/ 2215336 h 2215336"/>
              <a:gd name="connsiteX21" fmla="*/ 14702590 w 16747958"/>
              <a:gd name="connsiteY21" fmla="*/ 2191273 h 2215336"/>
              <a:gd name="connsiteX22" fmla="*/ 14991347 w 16747958"/>
              <a:gd name="connsiteY22" fmla="*/ 2143147 h 2215336"/>
              <a:gd name="connsiteX23" fmla="*/ 15207916 w 16747958"/>
              <a:gd name="connsiteY23" fmla="*/ 2046894 h 2215336"/>
              <a:gd name="connsiteX24" fmla="*/ 15400421 w 16747958"/>
              <a:gd name="connsiteY24" fmla="*/ 1926578 h 2215336"/>
              <a:gd name="connsiteX25" fmla="*/ 15641053 w 16747958"/>
              <a:gd name="connsiteY25" fmla="*/ 1782199 h 2215336"/>
              <a:gd name="connsiteX26" fmla="*/ 15761369 w 16747958"/>
              <a:gd name="connsiteY26" fmla="*/ 1734073 h 2215336"/>
              <a:gd name="connsiteX27" fmla="*/ 15881684 w 16747958"/>
              <a:gd name="connsiteY27" fmla="*/ 1613757 h 2215336"/>
              <a:gd name="connsiteX28" fmla="*/ 16170442 w 16747958"/>
              <a:gd name="connsiteY28" fmla="*/ 1349062 h 2215336"/>
              <a:gd name="connsiteX29" fmla="*/ 16290758 w 16747958"/>
              <a:gd name="connsiteY29" fmla="*/ 1180620 h 2215336"/>
              <a:gd name="connsiteX30" fmla="*/ 16483263 w 16747958"/>
              <a:gd name="connsiteY30" fmla="*/ 964052 h 2215336"/>
              <a:gd name="connsiteX31" fmla="*/ 16579516 w 16747958"/>
              <a:gd name="connsiteY31" fmla="*/ 819673 h 2215336"/>
              <a:gd name="connsiteX32" fmla="*/ 16627642 w 16747958"/>
              <a:gd name="connsiteY32" fmla="*/ 747484 h 2215336"/>
              <a:gd name="connsiteX33" fmla="*/ 16675769 w 16747958"/>
              <a:gd name="connsiteY33" fmla="*/ 651231 h 2215336"/>
              <a:gd name="connsiteX34" fmla="*/ 16723895 w 16747958"/>
              <a:gd name="connsiteY34" fmla="*/ 579041 h 2215336"/>
              <a:gd name="connsiteX35" fmla="*/ 16747958 w 16747958"/>
              <a:gd name="connsiteY3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0852484 w 16747958"/>
              <a:gd name="connsiteY13" fmla="*/ 1493441 h 2215336"/>
              <a:gd name="connsiteX14" fmla="*/ 11165305 w 16747958"/>
              <a:gd name="connsiteY14" fmla="*/ 1613757 h 2215336"/>
              <a:gd name="connsiteX15" fmla="*/ 12729411 w 16747958"/>
              <a:gd name="connsiteY15" fmla="*/ 1998768 h 2215336"/>
              <a:gd name="connsiteX16" fmla="*/ 13090358 w 16747958"/>
              <a:gd name="connsiteY16" fmla="*/ 2070957 h 2215336"/>
              <a:gd name="connsiteX17" fmla="*/ 13306926 w 16747958"/>
              <a:gd name="connsiteY17" fmla="*/ 2095020 h 2215336"/>
              <a:gd name="connsiteX18" fmla="*/ 13980695 w 16747958"/>
              <a:gd name="connsiteY18" fmla="*/ 2191273 h 2215336"/>
              <a:gd name="connsiteX19" fmla="*/ 14461958 w 16747958"/>
              <a:gd name="connsiteY19" fmla="*/ 2215336 h 2215336"/>
              <a:gd name="connsiteX20" fmla="*/ 14702590 w 16747958"/>
              <a:gd name="connsiteY20" fmla="*/ 2191273 h 2215336"/>
              <a:gd name="connsiteX21" fmla="*/ 14991347 w 16747958"/>
              <a:gd name="connsiteY21" fmla="*/ 2143147 h 2215336"/>
              <a:gd name="connsiteX22" fmla="*/ 15207916 w 16747958"/>
              <a:gd name="connsiteY22" fmla="*/ 2046894 h 2215336"/>
              <a:gd name="connsiteX23" fmla="*/ 15400421 w 16747958"/>
              <a:gd name="connsiteY23" fmla="*/ 1926578 h 2215336"/>
              <a:gd name="connsiteX24" fmla="*/ 15641053 w 16747958"/>
              <a:gd name="connsiteY24" fmla="*/ 1782199 h 2215336"/>
              <a:gd name="connsiteX25" fmla="*/ 15761369 w 16747958"/>
              <a:gd name="connsiteY25" fmla="*/ 1734073 h 2215336"/>
              <a:gd name="connsiteX26" fmla="*/ 15881684 w 16747958"/>
              <a:gd name="connsiteY26" fmla="*/ 1613757 h 2215336"/>
              <a:gd name="connsiteX27" fmla="*/ 16170442 w 16747958"/>
              <a:gd name="connsiteY27" fmla="*/ 1349062 h 2215336"/>
              <a:gd name="connsiteX28" fmla="*/ 16290758 w 16747958"/>
              <a:gd name="connsiteY28" fmla="*/ 1180620 h 2215336"/>
              <a:gd name="connsiteX29" fmla="*/ 16483263 w 16747958"/>
              <a:gd name="connsiteY29" fmla="*/ 964052 h 2215336"/>
              <a:gd name="connsiteX30" fmla="*/ 16579516 w 16747958"/>
              <a:gd name="connsiteY30" fmla="*/ 819673 h 2215336"/>
              <a:gd name="connsiteX31" fmla="*/ 16627642 w 16747958"/>
              <a:gd name="connsiteY31" fmla="*/ 747484 h 2215336"/>
              <a:gd name="connsiteX32" fmla="*/ 16675769 w 16747958"/>
              <a:gd name="connsiteY32" fmla="*/ 651231 h 2215336"/>
              <a:gd name="connsiteX33" fmla="*/ 16723895 w 16747958"/>
              <a:gd name="connsiteY33" fmla="*/ 579041 h 2215336"/>
              <a:gd name="connsiteX34" fmla="*/ 16747958 w 16747958"/>
              <a:gd name="connsiteY3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090358 w 16747958"/>
              <a:gd name="connsiteY15" fmla="*/ 2070957 h 2215336"/>
              <a:gd name="connsiteX16" fmla="*/ 13306926 w 16747958"/>
              <a:gd name="connsiteY16" fmla="*/ 2095020 h 2215336"/>
              <a:gd name="connsiteX17" fmla="*/ 13980695 w 16747958"/>
              <a:gd name="connsiteY17" fmla="*/ 2191273 h 2215336"/>
              <a:gd name="connsiteX18" fmla="*/ 14461958 w 16747958"/>
              <a:gd name="connsiteY18" fmla="*/ 2215336 h 2215336"/>
              <a:gd name="connsiteX19" fmla="*/ 14702590 w 16747958"/>
              <a:gd name="connsiteY19" fmla="*/ 2191273 h 2215336"/>
              <a:gd name="connsiteX20" fmla="*/ 14991347 w 16747958"/>
              <a:gd name="connsiteY20" fmla="*/ 2143147 h 2215336"/>
              <a:gd name="connsiteX21" fmla="*/ 15207916 w 16747958"/>
              <a:gd name="connsiteY21" fmla="*/ 2046894 h 2215336"/>
              <a:gd name="connsiteX22" fmla="*/ 15400421 w 16747958"/>
              <a:gd name="connsiteY22" fmla="*/ 1926578 h 2215336"/>
              <a:gd name="connsiteX23" fmla="*/ 15641053 w 16747958"/>
              <a:gd name="connsiteY23" fmla="*/ 1782199 h 2215336"/>
              <a:gd name="connsiteX24" fmla="*/ 15761369 w 16747958"/>
              <a:gd name="connsiteY24" fmla="*/ 1734073 h 2215336"/>
              <a:gd name="connsiteX25" fmla="*/ 15881684 w 16747958"/>
              <a:gd name="connsiteY25" fmla="*/ 1613757 h 2215336"/>
              <a:gd name="connsiteX26" fmla="*/ 16170442 w 16747958"/>
              <a:gd name="connsiteY26" fmla="*/ 1349062 h 2215336"/>
              <a:gd name="connsiteX27" fmla="*/ 16290758 w 16747958"/>
              <a:gd name="connsiteY27" fmla="*/ 1180620 h 2215336"/>
              <a:gd name="connsiteX28" fmla="*/ 16483263 w 16747958"/>
              <a:gd name="connsiteY28" fmla="*/ 964052 h 2215336"/>
              <a:gd name="connsiteX29" fmla="*/ 16579516 w 16747958"/>
              <a:gd name="connsiteY29" fmla="*/ 819673 h 2215336"/>
              <a:gd name="connsiteX30" fmla="*/ 16627642 w 16747958"/>
              <a:gd name="connsiteY30" fmla="*/ 747484 h 2215336"/>
              <a:gd name="connsiteX31" fmla="*/ 16675769 w 16747958"/>
              <a:gd name="connsiteY31" fmla="*/ 651231 h 2215336"/>
              <a:gd name="connsiteX32" fmla="*/ 16723895 w 16747958"/>
              <a:gd name="connsiteY32" fmla="*/ 579041 h 2215336"/>
              <a:gd name="connsiteX33" fmla="*/ 16747958 w 16747958"/>
              <a:gd name="connsiteY3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675769 w 16747958"/>
              <a:gd name="connsiteY30" fmla="*/ 651231 h 2215336"/>
              <a:gd name="connsiteX31" fmla="*/ 16723895 w 16747958"/>
              <a:gd name="connsiteY31" fmla="*/ 579041 h 2215336"/>
              <a:gd name="connsiteX32" fmla="*/ 16747958 w 16747958"/>
              <a:gd name="connsiteY3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23895 w 16747958"/>
              <a:gd name="connsiteY30" fmla="*/ 579041 h 2215336"/>
              <a:gd name="connsiteX31" fmla="*/ 16747958 w 16747958"/>
              <a:gd name="connsiteY3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579516 w 16747958"/>
              <a:gd name="connsiteY28" fmla="*/ 819673 h 2215336"/>
              <a:gd name="connsiteX29" fmla="*/ 16627642 w 16747958"/>
              <a:gd name="connsiteY29" fmla="*/ 747484 h 2215336"/>
              <a:gd name="connsiteX30" fmla="*/ 16747958 w 16747958"/>
              <a:gd name="connsiteY3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290758 w 16747958"/>
              <a:gd name="connsiteY26" fmla="*/ 1180620 h 2215336"/>
              <a:gd name="connsiteX27" fmla="*/ 16483263 w 16747958"/>
              <a:gd name="connsiteY27" fmla="*/ 964052 h 2215336"/>
              <a:gd name="connsiteX28" fmla="*/ 16627642 w 16747958"/>
              <a:gd name="connsiteY28" fmla="*/ 747484 h 2215336"/>
              <a:gd name="connsiteX29" fmla="*/ 16747958 w 16747958"/>
              <a:gd name="connsiteY2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761369 w 16747958"/>
              <a:gd name="connsiteY23" fmla="*/ 1734073 h 2215336"/>
              <a:gd name="connsiteX24" fmla="*/ 15881684 w 16747958"/>
              <a:gd name="connsiteY24" fmla="*/ 1613757 h 2215336"/>
              <a:gd name="connsiteX25" fmla="*/ 16170442 w 16747958"/>
              <a:gd name="connsiteY25" fmla="*/ 1349062 h 2215336"/>
              <a:gd name="connsiteX26" fmla="*/ 16483263 w 16747958"/>
              <a:gd name="connsiteY26" fmla="*/ 964052 h 2215336"/>
              <a:gd name="connsiteX27" fmla="*/ 16627642 w 16747958"/>
              <a:gd name="connsiteY27" fmla="*/ 747484 h 2215336"/>
              <a:gd name="connsiteX28" fmla="*/ 16747958 w 16747958"/>
              <a:gd name="connsiteY2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400421 w 16747958"/>
              <a:gd name="connsiteY21" fmla="*/ 1926578 h 2215336"/>
              <a:gd name="connsiteX22" fmla="*/ 15641053 w 16747958"/>
              <a:gd name="connsiteY22" fmla="*/ 1782199 h 2215336"/>
              <a:gd name="connsiteX23" fmla="*/ 15881684 w 16747958"/>
              <a:gd name="connsiteY23" fmla="*/ 1613757 h 2215336"/>
              <a:gd name="connsiteX24" fmla="*/ 16170442 w 16747958"/>
              <a:gd name="connsiteY24" fmla="*/ 1349062 h 2215336"/>
              <a:gd name="connsiteX25" fmla="*/ 16483263 w 16747958"/>
              <a:gd name="connsiteY25" fmla="*/ 964052 h 2215336"/>
              <a:gd name="connsiteX26" fmla="*/ 16627642 w 16747958"/>
              <a:gd name="connsiteY26" fmla="*/ 747484 h 2215336"/>
              <a:gd name="connsiteX27" fmla="*/ 16747958 w 16747958"/>
              <a:gd name="connsiteY27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5881684 w 16747958"/>
              <a:gd name="connsiteY22" fmla="*/ 1613757 h 2215336"/>
              <a:gd name="connsiteX23" fmla="*/ 16170442 w 16747958"/>
              <a:gd name="connsiteY23" fmla="*/ 1349062 h 2215336"/>
              <a:gd name="connsiteX24" fmla="*/ 16483263 w 16747958"/>
              <a:gd name="connsiteY24" fmla="*/ 964052 h 2215336"/>
              <a:gd name="connsiteX25" fmla="*/ 16627642 w 16747958"/>
              <a:gd name="connsiteY25" fmla="*/ 747484 h 2215336"/>
              <a:gd name="connsiteX26" fmla="*/ 16747958 w 16747958"/>
              <a:gd name="connsiteY26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702590 w 16747958"/>
              <a:gd name="connsiteY18" fmla="*/ 2191273 h 2215336"/>
              <a:gd name="connsiteX19" fmla="*/ 14991347 w 16747958"/>
              <a:gd name="connsiteY19" fmla="*/ 2143147 h 2215336"/>
              <a:gd name="connsiteX20" fmla="*/ 15207916 w 16747958"/>
              <a:gd name="connsiteY20" fmla="*/ 2046894 h 2215336"/>
              <a:gd name="connsiteX21" fmla="*/ 15641053 w 16747958"/>
              <a:gd name="connsiteY21" fmla="*/ 1782199 h 2215336"/>
              <a:gd name="connsiteX22" fmla="*/ 16170442 w 16747958"/>
              <a:gd name="connsiteY22" fmla="*/ 1349062 h 2215336"/>
              <a:gd name="connsiteX23" fmla="*/ 16483263 w 16747958"/>
              <a:gd name="connsiteY23" fmla="*/ 964052 h 2215336"/>
              <a:gd name="connsiteX24" fmla="*/ 16627642 w 16747958"/>
              <a:gd name="connsiteY24" fmla="*/ 747484 h 2215336"/>
              <a:gd name="connsiteX25" fmla="*/ 16747958 w 16747958"/>
              <a:gd name="connsiteY25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207916 w 16747958"/>
              <a:gd name="connsiteY19" fmla="*/ 2046894 h 2215336"/>
              <a:gd name="connsiteX20" fmla="*/ 15641053 w 16747958"/>
              <a:gd name="connsiteY20" fmla="*/ 1782199 h 2215336"/>
              <a:gd name="connsiteX21" fmla="*/ 16170442 w 16747958"/>
              <a:gd name="connsiteY21" fmla="*/ 1349062 h 2215336"/>
              <a:gd name="connsiteX22" fmla="*/ 16483263 w 16747958"/>
              <a:gd name="connsiteY22" fmla="*/ 964052 h 2215336"/>
              <a:gd name="connsiteX23" fmla="*/ 16627642 w 16747958"/>
              <a:gd name="connsiteY23" fmla="*/ 747484 h 2215336"/>
              <a:gd name="connsiteX24" fmla="*/ 16747958 w 16747958"/>
              <a:gd name="connsiteY24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3980695 w 16747958"/>
              <a:gd name="connsiteY16" fmla="*/ 2191273 h 2215336"/>
              <a:gd name="connsiteX17" fmla="*/ 14461958 w 16747958"/>
              <a:gd name="connsiteY17" fmla="*/ 2215336 h 2215336"/>
              <a:gd name="connsiteX18" fmla="*/ 14991347 w 16747958"/>
              <a:gd name="connsiteY18" fmla="*/ 2143147 h 2215336"/>
              <a:gd name="connsiteX19" fmla="*/ 15641053 w 16747958"/>
              <a:gd name="connsiteY19" fmla="*/ 1782199 h 2215336"/>
              <a:gd name="connsiteX20" fmla="*/ 16170442 w 16747958"/>
              <a:gd name="connsiteY20" fmla="*/ 1349062 h 2215336"/>
              <a:gd name="connsiteX21" fmla="*/ 16483263 w 16747958"/>
              <a:gd name="connsiteY21" fmla="*/ 964052 h 2215336"/>
              <a:gd name="connsiteX22" fmla="*/ 16627642 w 16747958"/>
              <a:gd name="connsiteY22" fmla="*/ 747484 h 2215336"/>
              <a:gd name="connsiteX23" fmla="*/ 16747958 w 16747958"/>
              <a:gd name="connsiteY23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3306926 w 16747958"/>
              <a:gd name="connsiteY15" fmla="*/ 2095020 h 2215336"/>
              <a:gd name="connsiteX16" fmla="*/ 14461958 w 16747958"/>
              <a:gd name="connsiteY16" fmla="*/ 2215336 h 2215336"/>
              <a:gd name="connsiteX17" fmla="*/ 14991347 w 16747958"/>
              <a:gd name="connsiteY17" fmla="*/ 2143147 h 2215336"/>
              <a:gd name="connsiteX18" fmla="*/ 15641053 w 16747958"/>
              <a:gd name="connsiteY18" fmla="*/ 1782199 h 2215336"/>
              <a:gd name="connsiteX19" fmla="*/ 16170442 w 16747958"/>
              <a:gd name="connsiteY19" fmla="*/ 1349062 h 2215336"/>
              <a:gd name="connsiteX20" fmla="*/ 16483263 w 16747958"/>
              <a:gd name="connsiteY20" fmla="*/ 964052 h 2215336"/>
              <a:gd name="connsiteX21" fmla="*/ 16627642 w 16747958"/>
              <a:gd name="connsiteY21" fmla="*/ 747484 h 2215336"/>
              <a:gd name="connsiteX22" fmla="*/ 16747958 w 16747958"/>
              <a:gd name="connsiteY22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627642 w 16747958"/>
              <a:gd name="connsiteY20" fmla="*/ 747484 h 2215336"/>
              <a:gd name="connsiteX21" fmla="*/ 16747958 w 16747958"/>
              <a:gd name="connsiteY21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8999621 w 16747958"/>
              <a:gd name="connsiteY9" fmla="*/ 771547 h 2215336"/>
              <a:gd name="connsiteX10" fmla="*/ 9288379 w 16747958"/>
              <a:gd name="connsiteY10" fmla="*/ 867799 h 2215336"/>
              <a:gd name="connsiteX11" fmla="*/ 9938084 w 16747958"/>
              <a:gd name="connsiteY11" fmla="*/ 1156557 h 2215336"/>
              <a:gd name="connsiteX12" fmla="*/ 10539663 w 16747958"/>
              <a:gd name="connsiteY12" fmla="*/ 1397189 h 2215336"/>
              <a:gd name="connsiteX13" fmla="*/ 11165305 w 16747958"/>
              <a:gd name="connsiteY13" fmla="*/ 1613757 h 2215336"/>
              <a:gd name="connsiteX14" fmla="*/ 12729411 w 16747958"/>
              <a:gd name="connsiteY14" fmla="*/ 1998768 h 2215336"/>
              <a:gd name="connsiteX15" fmla="*/ 14461958 w 16747958"/>
              <a:gd name="connsiteY15" fmla="*/ 2215336 h 2215336"/>
              <a:gd name="connsiteX16" fmla="*/ 14991347 w 16747958"/>
              <a:gd name="connsiteY16" fmla="*/ 2143147 h 2215336"/>
              <a:gd name="connsiteX17" fmla="*/ 15641053 w 16747958"/>
              <a:gd name="connsiteY17" fmla="*/ 1782199 h 2215336"/>
              <a:gd name="connsiteX18" fmla="*/ 16170442 w 16747958"/>
              <a:gd name="connsiteY18" fmla="*/ 1349062 h 2215336"/>
              <a:gd name="connsiteX19" fmla="*/ 16483263 w 16747958"/>
              <a:gd name="connsiteY19" fmla="*/ 964052 h 2215336"/>
              <a:gd name="connsiteX20" fmla="*/ 16747958 w 16747958"/>
              <a:gd name="connsiteY20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288379 w 16747958"/>
              <a:gd name="connsiteY9" fmla="*/ 867799 h 2215336"/>
              <a:gd name="connsiteX10" fmla="*/ 9938084 w 16747958"/>
              <a:gd name="connsiteY10" fmla="*/ 1156557 h 2215336"/>
              <a:gd name="connsiteX11" fmla="*/ 10539663 w 16747958"/>
              <a:gd name="connsiteY11" fmla="*/ 1397189 h 2215336"/>
              <a:gd name="connsiteX12" fmla="*/ 11165305 w 16747958"/>
              <a:gd name="connsiteY12" fmla="*/ 1613757 h 2215336"/>
              <a:gd name="connsiteX13" fmla="*/ 12729411 w 16747958"/>
              <a:gd name="connsiteY13" fmla="*/ 1998768 h 2215336"/>
              <a:gd name="connsiteX14" fmla="*/ 14461958 w 16747958"/>
              <a:gd name="connsiteY14" fmla="*/ 2215336 h 2215336"/>
              <a:gd name="connsiteX15" fmla="*/ 14991347 w 16747958"/>
              <a:gd name="connsiteY15" fmla="*/ 2143147 h 2215336"/>
              <a:gd name="connsiteX16" fmla="*/ 15641053 w 16747958"/>
              <a:gd name="connsiteY16" fmla="*/ 1782199 h 2215336"/>
              <a:gd name="connsiteX17" fmla="*/ 16170442 w 16747958"/>
              <a:gd name="connsiteY17" fmla="*/ 1349062 h 2215336"/>
              <a:gd name="connsiteX18" fmla="*/ 16483263 w 16747958"/>
              <a:gd name="connsiteY18" fmla="*/ 964052 h 2215336"/>
              <a:gd name="connsiteX19" fmla="*/ 16747958 w 16747958"/>
              <a:gd name="connsiteY19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061158 w 16747958"/>
              <a:gd name="connsiteY7" fmla="*/ 434662 h 2215336"/>
              <a:gd name="connsiteX8" fmla="*/ 8614611 w 16747958"/>
              <a:gd name="connsiteY8" fmla="*/ 627168 h 2215336"/>
              <a:gd name="connsiteX9" fmla="*/ 9938084 w 16747958"/>
              <a:gd name="connsiteY9" fmla="*/ 1156557 h 2215336"/>
              <a:gd name="connsiteX10" fmla="*/ 10539663 w 16747958"/>
              <a:gd name="connsiteY10" fmla="*/ 1397189 h 2215336"/>
              <a:gd name="connsiteX11" fmla="*/ 11165305 w 16747958"/>
              <a:gd name="connsiteY11" fmla="*/ 1613757 h 2215336"/>
              <a:gd name="connsiteX12" fmla="*/ 12729411 w 16747958"/>
              <a:gd name="connsiteY12" fmla="*/ 1998768 h 2215336"/>
              <a:gd name="connsiteX13" fmla="*/ 14461958 w 16747958"/>
              <a:gd name="connsiteY13" fmla="*/ 2215336 h 2215336"/>
              <a:gd name="connsiteX14" fmla="*/ 14991347 w 16747958"/>
              <a:gd name="connsiteY14" fmla="*/ 2143147 h 2215336"/>
              <a:gd name="connsiteX15" fmla="*/ 15641053 w 16747958"/>
              <a:gd name="connsiteY15" fmla="*/ 1782199 h 2215336"/>
              <a:gd name="connsiteX16" fmla="*/ 16170442 w 16747958"/>
              <a:gd name="connsiteY16" fmla="*/ 1349062 h 2215336"/>
              <a:gd name="connsiteX17" fmla="*/ 16483263 w 16747958"/>
              <a:gd name="connsiteY17" fmla="*/ 964052 h 2215336"/>
              <a:gd name="connsiteX18" fmla="*/ 16747958 w 16747958"/>
              <a:gd name="connsiteY18" fmla="*/ 506852 h 2215336"/>
              <a:gd name="connsiteX0" fmla="*/ 0 w 16747958"/>
              <a:gd name="connsiteY0" fmla="*/ 1517505 h 2215336"/>
              <a:gd name="connsiteX1" fmla="*/ 433137 w 16747958"/>
              <a:gd name="connsiteY1" fmla="*/ 988115 h 2215336"/>
              <a:gd name="connsiteX2" fmla="*/ 1179095 w 16747958"/>
              <a:gd name="connsiteY2" fmla="*/ 506852 h 2215336"/>
              <a:gd name="connsiteX3" fmla="*/ 2093495 w 16747958"/>
              <a:gd name="connsiteY3" fmla="*/ 242157 h 2215336"/>
              <a:gd name="connsiteX4" fmla="*/ 3537284 w 16747958"/>
              <a:gd name="connsiteY4" fmla="*/ 25589 h 2215336"/>
              <a:gd name="connsiteX5" fmla="*/ 5895474 w 16747958"/>
              <a:gd name="connsiteY5" fmla="*/ 25589 h 2215336"/>
              <a:gd name="connsiteX6" fmla="*/ 7146758 w 16747958"/>
              <a:gd name="connsiteY6" fmla="*/ 218094 h 2215336"/>
              <a:gd name="connsiteX7" fmla="*/ 8614611 w 16747958"/>
              <a:gd name="connsiteY7" fmla="*/ 627168 h 2215336"/>
              <a:gd name="connsiteX8" fmla="*/ 9938084 w 16747958"/>
              <a:gd name="connsiteY8" fmla="*/ 1156557 h 2215336"/>
              <a:gd name="connsiteX9" fmla="*/ 10539663 w 16747958"/>
              <a:gd name="connsiteY9" fmla="*/ 1397189 h 2215336"/>
              <a:gd name="connsiteX10" fmla="*/ 11165305 w 16747958"/>
              <a:gd name="connsiteY10" fmla="*/ 1613757 h 2215336"/>
              <a:gd name="connsiteX11" fmla="*/ 12729411 w 16747958"/>
              <a:gd name="connsiteY11" fmla="*/ 1998768 h 2215336"/>
              <a:gd name="connsiteX12" fmla="*/ 14461958 w 16747958"/>
              <a:gd name="connsiteY12" fmla="*/ 2215336 h 2215336"/>
              <a:gd name="connsiteX13" fmla="*/ 14991347 w 16747958"/>
              <a:gd name="connsiteY13" fmla="*/ 2143147 h 2215336"/>
              <a:gd name="connsiteX14" fmla="*/ 15641053 w 16747958"/>
              <a:gd name="connsiteY14" fmla="*/ 1782199 h 2215336"/>
              <a:gd name="connsiteX15" fmla="*/ 16170442 w 16747958"/>
              <a:gd name="connsiteY15" fmla="*/ 1349062 h 2215336"/>
              <a:gd name="connsiteX16" fmla="*/ 16483263 w 16747958"/>
              <a:gd name="connsiteY16" fmla="*/ 964052 h 2215336"/>
              <a:gd name="connsiteX17" fmla="*/ 16747958 w 16747958"/>
              <a:gd name="connsiteY17" fmla="*/ 506852 h 2215336"/>
              <a:gd name="connsiteX0" fmla="*/ 0 w 16747958"/>
              <a:gd name="connsiteY0" fmla="*/ 1517505 h 2215336"/>
              <a:gd name="connsiteX1" fmla="*/ 1179095 w 16747958"/>
              <a:gd name="connsiteY1" fmla="*/ 506852 h 2215336"/>
              <a:gd name="connsiteX2" fmla="*/ 2093495 w 16747958"/>
              <a:gd name="connsiteY2" fmla="*/ 242157 h 2215336"/>
              <a:gd name="connsiteX3" fmla="*/ 3537284 w 16747958"/>
              <a:gd name="connsiteY3" fmla="*/ 25589 h 2215336"/>
              <a:gd name="connsiteX4" fmla="*/ 5895474 w 16747958"/>
              <a:gd name="connsiteY4" fmla="*/ 25589 h 2215336"/>
              <a:gd name="connsiteX5" fmla="*/ 7146758 w 16747958"/>
              <a:gd name="connsiteY5" fmla="*/ 218094 h 2215336"/>
              <a:gd name="connsiteX6" fmla="*/ 8614611 w 16747958"/>
              <a:gd name="connsiteY6" fmla="*/ 627168 h 2215336"/>
              <a:gd name="connsiteX7" fmla="*/ 9938084 w 16747958"/>
              <a:gd name="connsiteY7" fmla="*/ 1156557 h 2215336"/>
              <a:gd name="connsiteX8" fmla="*/ 10539663 w 16747958"/>
              <a:gd name="connsiteY8" fmla="*/ 1397189 h 2215336"/>
              <a:gd name="connsiteX9" fmla="*/ 11165305 w 16747958"/>
              <a:gd name="connsiteY9" fmla="*/ 1613757 h 2215336"/>
              <a:gd name="connsiteX10" fmla="*/ 12729411 w 16747958"/>
              <a:gd name="connsiteY10" fmla="*/ 1998768 h 2215336"/>
              <a:gd name="connsiteX11" fmla="*/ 14461958 w 16747958"/>
              <a:gd name="connsiteY11" fmla="*/ 2215336 h 2215336"/>
              <a:gd name="connsiteX12" fmla="*/ 14991347 w 16747958"/>
              <a:gd name="connsiteY12" fmla="*/ 2143147 h 2215336"/>
              <a:gd name="connsiteX13" fmla="*/ 15641053 w 16747958"/>
              <a:gd name="connsiteY13" fmla="*/ 1782199 h 2215336"/>
              <a:gd name="connsiteX14" fmla="*/ 16170442 w 16747958"/>
              <a:gd name="connsiteY14" fmla="*/ 1349062 h 2215336"/>
              <a:gd name="connsiteX15" fmla="*/ 16483263 w 16747958"/>
              <a:gd name="connsiteY15" fmla="*/ 964052 h 2215336"/>
              <a:gd name="connsiteX16" fmla="*/ 16747958 w 16747958"/>
              <a:gd name="connsiteY16" fmla="*/ 506852 h 2215336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0539663 w 16747958"/>
              <a:gd name="connsiteY7" fmla="*/ 1371722 h 2189869"/>
              <a:gd name="connsiteX8" fmla="*/ 11165305 w 16747958"/>
              <a:gd name="connsiteY8" fmla="*/ 1588290 h 2189869"/>
              <a:gd name="connsiteX9" fmla="*/ 12729411 w 16747958"/>
              <a:gd name="connsiteY9" fmla="*/ 1973301 h 2189869"/>
              <a:gd name="connsiteX10" fmla="*/ 14461958 w 16747958"/>
              <a:gd name="connsiteY10" fmla="*/ 2189869 h 2189869"/>
              <a:gd name="connsiteX11" fmla="*/ 14991347 w 16747958"/>
              <a:gd name="connsiteY11" fmla="*/ 2117680 h 2189869"/>
              <a:gd name="connsiteX12" fmla="*/ 15641053 w 16747958"/>
              <a:gd name="connsiteY12" fmla="*/ 1756732 h 2189869"/>
              <a:gd name="connsiteX13" fmla="*/ 16170442 w 16747958"/>
              <a:gd name="connsiteY13" fmla="*/ 1323595 h 2189869"/>
              <a:gd name="connsiteX14" fmla="*/ 16483263 w 16747958"/>
              <a:gd name="connsiteY14" fmla="*/ 938585 h 2189869"/>
              <a:gd name="connsiteX15" fmla="*/ 16747958 w 16747958"/>
              <a:gd name="connsiteY15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170442 w 16747958"/>
              <a:gd name="connsiteY12" fmla="*/ 1323595 h 2189869"/>
              <a:gd name="connsiteX13" fmla="*/ 16483263 w 16747958"/>
              <a:gd name="connsiteY13" fmla="*/ 938585 h 2189869"/>
              <a:gd name="connsiteX14" fmla="*/ 16747958 w 16747958"/>
              <a:gd name="connsiteY14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4991347 w 16747958"/>
              <a:gd name="connsiteY10" fmla="*/ 2117680 h 2189869"/>
              <a:gd name="connsiteX11" fmla="*/ 15641053 w 16747958"/>
              <a:gd name="connsiteY11" fmla="*/ 1756732 h 2189869"/>
              <a:gd name="connsiteX12" fmla="*/ 16483263 w 16747958"/>
              <a:gd name="connsiteY12" fmla="*/ 938585 h 2189869"/>
              <a:gd name="connsiteX13" fmla="*/ 16747958 w 16747958"/>
              <a:gd name="connsiteY13" fmla="*/ 481385 h 2189869"/>
              <a:gd name="connsiteX0" fmla="*/ 0 w 16747958"/>
              <a:gd name="connsiteY0" fmla="*/ 1492038 h 2189869"/>
              <a:gd name="connsiteX1" fmla="*/ 1179095 w 16747958"/>
              <a:gd name="connsiteY1" fmla="*/ 481385 h 2189869"/>
              <a:gd name="connsiteX2" fmla="*/ 2093495 w 16747958"/>
              <a:gd name="connsiteY2" fmla="*/ 216690 h 2189869"/>
              <a:gd name="connsiteX3" fmla="*/ 5895474 w 16747958"/>
              <a:gd name="connsiteY3" fmla="*/ 122 h 2189869"/>
              <a:gd name="connsiteX4" fmla="*/ 7146758 w 16747958"/>
              <a:gd name="connsiteY4" fmla="*/ 192627 h 2189869"/>
              <a:gd name="connsiteX5" fmla="*/ 8614611 w 16747958"/>
              <a:gd name="connsiteY5" fmla="*/ 601701 h 2189869"/>
              <a:gd name="connsiteX6" fmla="*/ 9938084 w 16747958"/>
              <a:gd name="connsiteY6" fmla="*/ 1131090 h 2189869"/>
              <a:gd name="connsiteX7" fmla="*/ 11165305 w 16747958"/>
              <a:gd name="connsiteY7" fmla="*/ 1588290 h 2189869"/>
              <a:gd name="connsiteX8" fmla="*/ 12729411 w 16747958"/>
              <a:gd name="connsiteY8" fmla="*/ 1973301 h 2189869"/>
              <a:gd name="connsiteX9" fmla="*/ 14461958 w 16747958"/>
              <a:gd name="connsiteY9" fmla="*/ 2189869 h 2189869"/>
              <a:gd name="connsiteX10" fmla="*/ 15641053 w 16747958"/>
              <a:gd name="connsiteY10" fmla="*/ 1756732 h 2189869"/>
              <a:gd name="connsiteX11" fmla="*/ 16483263 w 16747958"/>
              <a:gd name="connsiteY11" fmla="*/ 938585 h 2189869"/>
              <a:gd name="connsiteX12" fmla="*/ 16747958 w 16747958"/>
              <a:gd name="connsiteY12" fmla="*/ 481385 h 2189869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492038 h 2226990"/>
              <a:gd name="connsiteX1" fmla="*/ 1179095 w 16747958"/>
              <a:gd name="connsiteY1" fmla="*/ 481385 h 2226990"/>
              <a:gd name="connsiteX2" fmla="*/ 2093495 w 16747958"/>
              <a:gd name="connsiteY2" fmla="*/ 216690 h 2226990"/>
              <a:gd name="connsiteX3" fmla="*/ 5895474 w 16747958"/>
              <a:gd name="connsiteY3" fmla="*/ 122 h 2226990"/>
              <a:gd name="connsiteX4" fmla="*/ 7146758 w 16747958"/>
              <a:gd name="connsiteY4" fmla="*/ 192627 h 2226990"/>
              <a:gd name="connsiteX5" fmla="*/ 8614611 w 16747958"/>
              <a:gd name="connsiteY5" fmla="*/ 601701 h 2226990"/>
              <a:gd name="connsiteX6" fmla="*/ 9938084 w 16747958"/>
              <a:gd name="connsiteY6" fmla="*/ 1131090 h 2226990"/>
              <a:gd name="connsiteX7" fmla="*/ 11165305 w 16747958"/>
              <a:gd name="connsiteY7" fmla="*/ 1588290 h 2226990"/>
              <a:gd name="connsiteX8" fmla="*/ 12729411 w 16747958"/>
              <a:gd name="connsiteY8" fmla="*/ 1973301 h 2226990"/>
              <a:gd name="connsiteX9" fmla="*/ 14461958 w 16747958"/>
              <a:gd name="connsiteY9" fmla="*/ 2189869 h 2226990"/>
              <a:gd name="connsiteX10" fmla="*/ 15641053 w 16747958"/>
              <a:gd name="connsiteY10" fmla="*/ 1756732 h 2226990"/>
              <a:gd name="connsiteX11" fmla="*/ 16483263 w 16747958"/>
              <a:gd name="connsiteY11" fmla="*/ 938585 h 2226990"/>
              <a:gd name="connsiteX12" fmla="*/ 16747958 w 16747958"/>
              <a:gd name="connsiteY12" fmla="*/ 481385 h 2226990"/>
              <a:gd name="connsiteX0" fmla="*/ 0 w 16747958"/>
              <a:gd name="connsiteY0" fmla="*/ 1504379 h 2239331"/>
              <a:gd name="connsiteX1" fmla="*/ 1179095 w 16747958"/>
              <a:gd name="connsiteY1" fmla="*/ 493726 h 2239331"/>
              <a:gd name="connsiteX2" fmla="*/ 2093495 w 16747958"/>
              <a:gd name="connsiteY2" fmla="*/ 229031 h 2239331"/>
              <a:gd name="connsiteX3" fmla="*/ 5895474 w 16747958"/>
              <a:gd name="connsiteY3" fmla="*/ 12463 h 2239331"/>
              <a:gd name="connsiteX4" fmla="*/ 8614611 w 16747958"/>
              <a:gd name="connsiteY4" fmla="*/ 614042 h 2239331"/>
              <a:gd name="connsiteX5" fmla="*/ 9938084 w 16747958"/>
              <a:gd name="connsiteY5" fmla="*/ 1143431 h 2239331"/>
              <a:gd name="connsiteX6" fmla="*/ 11165305 w 16747958"/>
              <a:gd name="connsiteY6" fmla="*/ 1600631 h 2239331"/>
              <a:gd name="connsiteX7" fmla="*/ 12729411 w 16747958"/>
              <a:gd name="connsiteY7" fmla="*/ 1985642 h 2239331"/>
              <a:gd name="connsiteX8" fmla="*/ 14461958 w 16747958"/>
              <a:gd name="connsiteY8" fmla="*/ 2202210 h 2239331"/>
              <a:gd name="connsiteX9" fmla="*/ 15641053 w 16747958"/>
              <a:gd name="connsiteY9" fmla="*/ 1769073 h 2239331"/>
              <a:gd name="connsiteX10" fmla="*/ 16483263 w 16747958"/>
              <a:gd name="connsiteY10" fmla="*/ 950926 h 2239331"/>
              <a:gd name="connsiteX11" fmla="*/ 16747958 w 16747958"/>
              <a:gd name="connsiteY11" fmla="*/ 493726 h 2239331"/>
              <a:gd name="connsiteX0" fmla="*/ 0 w 16747958"/>
              <a:gd name="connsiteY0" fmla="*/ 1504379 h 1991537"/>
              <a:gd name="connsiteX1" fmla="*/ 1179095 w 16747958"/>
              <a:gd name="connsiteY1" fmla="*/ 493726 h 1991537"/>
              <a:gd name="connsiteX2" fmla="*/ 2093495 w 16747958"/>
              <a:gd name="connsiteY2" fmla="*/ 229031 h 1991537"/>
              <a:gd name="connsiteX3" fmla="*/ 5895474 w 16747958"/>
              <a:gd name="connsiteY3" fmla="*/ 12463 h 1991537"/>
              <a:gd name="connsiteX4" fmla="*/ 8614611 w 16747958"/>
              <a:gd name="connsiteY4" fmla="*/ 614042 h 1991537"/>
              <a:gd name="connsiteX5" fmla="*/ 9938084 w 16747958"/>
              <a:gd name="connsiteY5" fmla="*/ 1143431 h 1991537"/>
              <a:gd name="connsiteX6" fmla="*/ 11165305 w 16747958"/>
              <a:gd name="connsiteY6" fmla="*/ 1600631 h 1991537"/>
              <a:gd name="connsiteX7" fmla="*/ 12729411 w 16747958"/>
              <a:gd name="connsiteY7" fmla="*/ 1985642 h 1991537"/>
              <a:gd name="connsiteX8" fmla="*/ 15641053 w 16747958"/>
              <a:gd name="connsiteY8" fmla="*/ 1769073 h 1991537"/>
              <a:gd name="connsiteX9" fmla="*/ 16483263 w 16747958"/>
              <a:gd name="connsiteY9" fmla="*/ 950926 h 1991537"/>
              <a:gd name="connsiteX10" fmla="*/ 16747958 w 16747958"/>
              <a:gd name="connsiteY10" fmla="*/ 493726 h 1991537"/>
              <a:gd name="connsiteX0" fmla="*/ 0 w 16747958"/>
              <a:gd name="connsiteY0" fmla="*/ 1504379 h 2020274"/>
              <a:gd name="connsiteX1" fmla="*/ 1179095 w 16747958"/>
              <a:gd name="connsiteY1" fmla="*/ 493726 h 2020274"/>
              <a:gd name="connsiteX2" fmla="*/ 2093495 w 16747958"/>
              <a:gd name="connsiteY2" fmla="*/ 229031 h 2020274"/>
              <a:gd name="connsiteX3" fmla="*/ 5895474 w 16747958"/>
              <a:gd name="connsiteY3" fmla="*/ 12463 h 2020274"/>
              <a:gd name="connsiteX4" fmla="*/ 8614611 w 16747958"/>
              <a:gd name="connsiteY4" fmla="*/ 614042 h 2020274"/>
              <a:gd name="connsiteX5" fmla="*/ 9938084 w 16747958"/>
              <a:gd name="connsiteY5" fmla="*/ 1143431 h 2020274"/>
              <a:gd name="connsiteX6" fmla="*/ 12729411 w 16747958"/>
              <a:gd name="connsiteY6" fmla="*/ 1985642 h 2020274"/>
              <a:gd name="connsiteX7" fmla="*/ 15641053 w 16747958"/>
              <a:gd name="connsiteY7" fmla="*/ 1769073 h 2020274"/>
              <a:gd name="connsiteX8" fmla="*/ 16483263 w 16747958"/>
              <a:gd name="connsiteY8" fmla="*/ 950926 h 2020274"/>
              <a:gd name="connsiteX9" fmla="*/ 16747958 w 16747958"/>
              <a:gd name="connsiteY9" fmla="*/ 493726 h 2020274"/>
              <a:gd name="connsiteX0" fmla="*/ 0 w 16747958"/>
              <a:gd name="connsiteY0" fmla="*/ 1504379 h 2031854"/>
              <a:gd name="connsiteX1" fmla="*/ 1179095 w 16747958"/>
              <a:gd name="connsiteY1" fmla="*/ 493726 h 2031854"/>
              <a:gd name="connsiteX2" fmla="*/ 2093495 w 16747958"/>
              <a:gd name="connsiteY2" fmla="*/ 229031 h 2031854"/>
              <a:gd name="connsiteX3" fmla="*/ 5895474 w 16747958"/>
              <a:gd name="connsiteY3" fmla="*/ 12463 h 2031854"/>
              <a:gd name="connsiteX4" fmla="*/ 8614611 w 16747958"/>
              <a:gd name="connsiteY4" fmla="*/ 614042 h 2031854"/>
              <a:gd name="connsiteX5" fmla="*/ 9938084 w 16747958"/>
              <a:gd name="connsiteY5" fmla="*/ 1143431 h 2031854"/>
              <a:gd name="connsiteX6" fmla="*/ 12729411 w 16747958"/>
              <a:gd name="connsiteY6" fmla="*/ 1985642 h 2031854"/>
              <a:gd name="connsiteX7" fmla="*/ 15641053 w 16747958"/>
              <a:gd name="connsiteY7" fmla="*/ 1769073 h 2031854"/>
              <a:gd name="connsiteX8" fmla="*/ 16747958 w 16747958"/>
              <a:gd name="connsiteY8" fmla="*/ 493726 h 2031854"/>
              <a:gd name="connsiteX0" fmla="*/ 0 w 16747958"/>
              <a:gd name="connsiteY0" fmla="*/ 1520541 h 2048016"/>
              <a:gd name="connsiteX1" fmla="*/ 2093495 w 16747958"/>
              <a:gd name="connsiteY1" fmla="*/ 245193 h 2048016"/>
              <a:gd name="connsiteX2" fmla="*/ 5895474 w 16747958"/>
              <a:gd name="connsiteY2" fmla="*/ 28625 h 2048016"/>
              <a:gd name="connsiteX3" fmla="*/ 8614611 w 16747958"/>
              <a:gd name="connsiteY3" fmla="*/ 630204 h 2048016"/>
              <a:gd name="connsiteX4" fmla="*/ 9938084 w 16747958"/>
              <a:gd name="connsiteY4" fmla="*/ 1159593 h 2048016"/>
              <a:gd name="connsiteX5" fmla="*/ 12729411 w 16747958"/>
              <a:gd name="connsiteY5" fmla="*/ 2001804 h 2048016"/>
              <a:gd name="connsiteX6" fmla="*/ 15641053 w 16747958"/>
              <a:gd name="connsiteY6" fmla="*/ 1785235 h 2048016"/>
              <a:gd name="connsiteX7" fmla="*/ 16747958 w 16747958"/>
              <a:gd name="connsiteY7" fmla="*/ 509888 h 2048016"/>
              <a:gd name="connsiteX0" fmla="*/ 0 w 17268220"/>
              <a:gd name="connsiteY0" fmla="*/ 3898403 h 3898403"/>
              <a:gd name="connsiteX1" fmla="*/ 2613757 w 17268220"/>
              <a:gd name="connsiteY1" fmla="*/ 368586 h 3898403"/>
              <a:gd name="connsiteX2" fmla="*/ 6415736 w 17268220"/>
              <a:gd name="connsiteY2" fmla="*/ 152018 h 3898403"/>
              <a:gd name="connsiteX3" fmla="*/ 9134873 w 17268220"/>
              <a:gd name="connsiteY3" fmla="*/ 753597 h 3898403"/>
              <a:gd name="connsiteX4" fmla="*/ 10458346 w 17268220"/>
              <a:gd name="connsiteY4" fmla="*/ 1282986 h 3898403"/>
              <a:gd name="connsiteX5" fmla="*/ 13249673 w 17268220"/>
              <a:gd name="connsiteY5" fmla="*/ 2125197 h 3898403"/>
              <a:gd name="connsiteX6" fmla="*/ 16161315 w 17268220"/>
              <a:gd name="connsiteY6" fmla="*/ 1908628 h 3898403"/>
              <a:gd name="connsiteX7" fmla="*/ 17268220 w 17268220"/>
              <a:gd name="connsiteY7" fmla="*/ 633281 h 3898403"/>
              <a:gd name="connsiteX0" fmla="*/ 0 w 17268220"/>
              <a:gd name="connsiteY0" fmla="*/ 3535937 h 3535937"/>
              <a:gd name="connsiteX1" fmla="*/ 2613757 w 17268220"/>
              <a:gd name="connsiteY1" fmla="*/ 6120 h 3535937"/>
              <a:gd name="connsiteX2" fmla="*/ 5454040 w 17268220"/>
              <a:gd name="connsiteY2" fmla="*/ 2627345 h 3535937"/>
              <a:gd name="connsiteX3" fmla="*/ 9134873 w 17268220"/>
              <a:gd name="connsiteY3" fmla="*/ 391131 h 3535937"/>
              <a:gd name="connsiteX4" fmla="*/ 10458346 w 17268220"/>
              <a:gd name="connsiteY4" fmla="*/ 920520 h 3535937"/>
              <a:gd name="connsiteX5" fmla="*/ 13249673 w 17268220"/>
              <a:gd name="connsiteY5" fmla="*/ 1762731 h 3535937"/>
              <a:gd name="connsiteX6" fmla="*/ 16161315 w 17268220"/>
              <a:gd name="connsiteY6" fmla="*/ 1546162 h 3535937"/>
              <a:gd name="connsiteX7" fmla="*/ 17268220 w 17268220"/>
              <a:gd name="connsiteY7" fmla="*/ 270815 h 3535937"/>
              <a:gd name="connsiteX0" fmla="*/ 0 w 17268220"/>
              <a:gd name="connsiteY0" fmla="*/ 4129212 h 4129212"/>
              <a:gd name="connsiteX1" fmla="*/ 2613757 w 17268220"/>
              <a:gd name="connsiteY1" fmla="*/ 599395 h 4129212"/>
              <a:gd name="connsiteX2" fmla="*/ 5454040 w 17268220"/>
              <a:gd name="connsiteY2" fmla="*/ 3220620 h 4129212"/>
              <a:gd name="connsiteX3" fmla="*/ 9402887 w 17268220"/>
              <a:gd name="connsiteY3" fmla="*/ 38475 h 4129212"/>
              <a:gd name="connsiteX4" fmla="*/ 10458346 w 17268220"/>
              <a:gd name="connsiteY4" fmla="*/ 1513795 h 4129212"/>
              <a:gd name="connsiteX5" fmla="*/ 13249673 w 17268220"/>
              <a:gd name="connsiteY5" fmla="*/ 2356006 h 4129212"/>
              <a:gd name="connsiteX6" fmla="*/ 16161315 w 17268220"/>
              <a:gd name="connsiteY6" fmla="*/ 2139437 h 4129212"/>
              <a:gd name="connsiteX7" fmla="*/ 17268220 w 17268220"/>
              <a:gd name="connsiteY7" fmla="*/ 864090 h 4129212"/>
              <a:gd name="connsiteX0" fmla="*/ 0 w 17268220"/>
              <a:gd name="connsiteY0" fmla="*/ 4097433 h 4097433"/>
              <a:gd name="connsiteX1" fmla="*/ 2613757 w 17268220"/>
              <a:gd name="connsiteY1" fmla="*/ 567616 h 4097433"/>
              <a:gd name="connsiteX2" fmla="*/ 5454040 w 17268220"/>
              <a:gd name="connsiteY2" fmla="*/ 3188841 h 4097433"/>
              <a:gd name="connsiteX3" fmla="*/ 9402887 w 17268220"/>
              <a:gd name="connsiteY3" fmla="*/ 6696 h 4097433"/>
              <a:gd name="connsiteX4" fmla="*/ 11057436 w 17268220"/>
              <a:gd name="connsiteY4" fmla="*/ 2349120 h 4097433"/>
              <a:gd name="connsiteX5" fmla="*/ 13249673 w 17268220"/>
              <a:gd name="connsiteY5" fmla="*/ 2324227 h 4097433"/>
              <a:gd name="connsiteX6" fmla="*/ 16161315 w 17268220"/>
              <a:gd name="connsiteY6" fmla="*/ 2107658 h 4097433"/>
              <a:gd name="connsiteX7" fmla="*/ 17268220 w 17268220"/>
              <a:gd name="connsiteY7" fmla="*/ 832311 h 4097433"/>
              <a:gd name="connsiteX0" fmla="*/ 0 w 17268220"/>
              <a:gd name="connsiteY0" fmla="*/ 4098379 h 4098379"/>
              <a:gd name="connsiteX1" fmla="*/ 2613757 w 17268220"/>
              <a:gd name="connsiteY1" fmla="*/ 568562 h 4098379"/>
              <a:gd name="connsiteX2" fmla="*/ 5454040 w 17268220"/>
              <a:gd name="connsiteY2" fmla="*/ 3189787 h 4098379"/>
              <a:gd name="connsiteX3" fmla="*/ 9402887 w 17268220"/>
              <a:gd name="connsiteY3" fmla="*/ 7642 h 4098379"/>
              <a:gd name="connsiteX4" fmla="*/ 11057436 w 17268220"/>
              <a:gd name="connsiteY4" fmla="*/ 2350066 h 4098379"/>
              <a:gd name="connsiteX5" fmla="*/ 14195604 w 17268220"/>
              <a:gd name="connsiteY5" fmla="*/ 3980552 h 4098379"/>
              <a:gd name="connsiteX6" fmla="*/ 16161315 w 17268220"/>
              <a:gd name="connsiteY6" fmla="*/ 2108604 h 4098379"/>
              <a:gd name="connsiteX7" fmla="*/ 17268220 w 17268220"/>
              <a:gd name="connsiteY7" fmla="*/ 833257 h 4098379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6161315 w 18009199"/>
              <a:gd name="connsiteY6" fmla="*/ 2221278 h 4211053"/>
              <a:gd name="connsiteX7" fmla="*/ 18009199 w 18009199"/>
              <a:gd name="connsiteY7" fmla="*/ 0 h 4211053"/>
              <a:gd name="connsiteX0" fmla="*/ 0 w 18009199"/>
              <a:gd name="connsiteY0" fmla="*/ 4211053 h 4211053"/>
              <a:gd name="connsiteX1" fmla="*/ 2613757 w 18009199"/>
              <a:gd name="connsiteY1" fmla="*/ 681236 h 4211053"/>
              <a:gd name="connsiteX2" fmla="*/ 5454040 w 18009199"/>
              <a:gd name="connsiteY2" fmla="*/ 3302461 h 4211053"/>
              <a:gd name="connsiteX3" fmla="*/ 9402887 w 18009199"/>
              <a:gd name="connsiteY3" fmla="*/ 120316 h 4211053"/>
              <a:gd name="connsiteX4" fmla="*/ 11057436 w 18009199"/>
              <a:gd name="connsiteY4" fmla="*/ 2462740 h 4211053"/>
              <a:gd name="connsiteX5" fmla="*/ 14195604 w 18009199"/>
              <a:gd name="connsiteY5" fmla="*/ 4093226 h 4211053"/>
              <a:gd name="connsiteX6" fmla="*/ 15782943 w 18009199"/>
              <a:gd name="connsiteY6" fmla="*/ 1858671 h 4211053"/>
              <a:gd name="connsiteX7" fmla="*/ 18009199 w 18009199"/>
              <a:gd name="connsiteY7" fmla="*/ 0 h 4211053"/>
              <a:gd name="connsiteX0" fmla="*/ 0 w 18009199"/>
              <a:gd name="connsiteY0" fmla="*/ 4211053 h 4211124"/>
              <a:gd name="connsiteX1" fmla="*/ 2613757 w 18009199"/>
              <a:gd name="connsiteY1" fmla="*/ 681236 h 4211124"/>
              <a:gd name="connsiteX2" fmla="*/ 5454040 w 18009199"/>
              <a:gd name="connsiteY2" fmla="*/ 3302461 h 4211124"/>
              <a:gd name="connsiteX3" fmla="*/ 9402887 w 18009199"/>
              <a:gd name="connsiteY3" fmla="*/ 120316 h 4211124"/>
              <a:gd name="connsiteX4" fmla="*/ 11057436 w 18009199"/>
              <a:gd name="connsiteY4" fmla="*/ 2462740 h 4211124"/>
              <a:gd name="connsiteX5" fmla="*/ 14195604 w 18009199"/>
              <a:gd name="connsiteY5" fmla="*/ 4093226 h 4211124"/>
              <a:gd name="connsiteX6" fmla="*/ 15782943 w 18009199"/>
              <a:gd name="connsiteY6" fmla="*/ 1858671 h 4211124"/>
              <a:gd name="connsiteX7" fmla="*/ 18009199 w 18009199"/>
              <a:gd name="connsiteY7" fmla="*/ 0 h 4211124"/>
              <a:gd name="connsiteX0" fmla="*/ 0 w 18009414"/>
              <a:gd name="connsiteY0" fmla="*/ 4211056 h 4211127"/>
              <a:gd name="connsiteX1" fmla="*/ 2613757 w 18009414"/>
              <a:gd name="connsiteY1" fmla="*/ 681239 h 4211127"/>
              <a:gd name="connsiteX2" fmla="*/ 5454040 w 18009414"/>
              <a:gd name="connsiteY2" fmla="*/ 3302464 h 4211127"/>
              <a:gd name="connsiteX3" fmla="*/ 9402887 w 18009414"/>
              <a:gd name="connsiteY3" fmla="*/ 120319 h 4211127"/>
              <a:gd name="connsiteX4" fmla="*/ 11057436 w 18009414"/>
              <a:gd name="connsiteY4" fmla="*/ 2462743 h 4211127"/>
              <a:gd name="connsiteX5" fmla="*/ 14195604 w 18009414"/>
              <a:gd name="connsiteY5" fmla="*/ 4093229 h 4211127"/>
              <a:gd name="connsiteX6" fmla="*/ 15782943 w 18009414"/>
              <a:gd name="connsiteY6" fmla="*/ 1858674 h 4211127"/>
              <a:gd name="connsiteX7" fmla="*/ 18009199 w 18009414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057436 w 18009451"/>
              <a:gd name="connsiteY4" fmla="*/ 24627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1"/>
              <a:gd name="connsiteY0" fmla="*/ 4211056 h 4211127"/>
              <a:gd name="connsiteX1" fmla="*/ 2613757 w 18009451"/>
              <a:gd name="connsiteY1" fmla="*/ 681239 h 4211127"/>
              <a:gd name="connsiteX2" fmla="*/ 5454040 w 18009451"/>
              <a:gd name="connsiteY2" fmla="*/ 3302464 h 4211127"/>
              <a:gd name="connsiteX3" fmla="*/ 9402887 w 18009451"/>
              <a:gd name="connsiteY3" fmla="*/ 120319 h 4211127"/>
              <a:gd name="connsiteX4" fmla="*/ 11293919 w 18009451"/>
              <a:gd name="connsiteY4" fmla="*/ 2919943 h 4211127"/>
              <a:gd name="connsiteX5" fmla="*/ 14195604 w 18009451"/>
              <a:gd name="connsiteY5" fmla="*/ 4093229 h 4211127"/>
              <a:gd name="connsiteX6" fmla="*/ 16019426 w 18009451"/>
              <a:gd name="connsiteY6" fmla="*/ 2016329 h 4211127"/>
              <a:gd name="connsiteX7" fmla="*/ 18009199 w 18009451"/>
              <a:gd name="connsiteY7" fmla="*/ 3 h 4211127"/>
              <a:gd name="connsiteX0" fmla="*/ 0 w 18009456"/>
              <a:gd name="connsiteY0" fmla="*/ 4211056 h 4424833"/>
              <a:gd name="connsiteX1" fmla="*/ 2613757 w 18009456"/>
              <a:gd name="connsiteY1" fmla="*/ 681239 h 4424833"/>
              <a:gd name="connsiteX2" fmla="*/ 5454040 w 18009456"/>
              <a:gd name="connsiteY2" fmla="*/ 3302464 h 4424833"/>
              <a:gd name="connsiteX3" fmla="*/ 9402887 w 18009456"/>
              <a:gd name="connsiteY3" fmla="*/ 120319 h 4424833"/>
              <a:gd name="connsiteX4" fmla="*/ 11293919 w 18009456"/>
              <a:gd name="connsiteY4" fmla="*/ 2919943 h 4424833"/>
              <a:gd name="connsiteX5" fmla="*/ 14037948 w 18009456"/>
              <a:gd name="connsiteY5" fmla="*/ 4408539 h 4424833"/>
              <a:gd name="connsiteX6" fmla="*/ 16019426 w 18009456"/>
              <a:gd name="connsiteY6" fmla="*/ 2016329 h 4424833"/>
              <a:gd name="connsiteX7" fmla="*/ 18009199 w 18009456"/>
              <a:gd name="connsiteY7" fmla="*/ 3 h 4424833"/>
              <a:gd name="connsiteX0" fmla="*/ 0 w 18356297"/>
              <a:gd name="connsiteY0" fmla="*/ 4242587 h 4424833"/>
              <a:gd name="connsiteX1" fmla="*/ 2960598 w 18356297"/>
              <a:gd name="connsiteY1" fmla="*/ 681239 h 4424833"/>
              <a:gd name="connsiteX2" fmla="*/ 5800881 w 18356297"/>
              <a:gd name="connsiteY2" fmla="*/ 3302464 h 4424833"/>
              <a:gd name="connsiteX3" fmla="*/ 9749728 w 18356297"/>
              <a:gd name="connsiteY3" fmla="*/ 120319 h 4424833"/>
              <a:gd name="connsiteX4" fmla="*/ 11640760 w 18356297"/>
              <a:gd name="connsiteY4" fmla="*/ 2919943 h 4424833"/>
              <a:gd name="connsiteX5" fmla="*/ 14384789 w 18356297"/>
              <a:gd name="connsiteY5" fmla="*/ 4408539 h 4424833"/>
              <a:gd name="connsiteX6" fmla="*/ 16366267 w 18356297"/>
              <a:gd name="connsiteY6" fmla="*/ 2016329 h 4424833"/>
              <a:gd name="connsiteX7" fmla="*/ 18356040 w 18356297"/>
              <a:gd name="connsiteY7" fmla="*/ 3 h 4424833"/>
              <a:gd name="connsiteX0" fmla="*/ 0 w 18356297"/>
              <a:gd name="connsiteY0" fmla="*/ 4242587 h 4435715"/>
              <a:gd name="connsiteX1" fmla="*/ 2960598 w 18356297"/>
              <a:gd name="connsiteY1" fmla="*/ 681239 h 4435715"/>
              <a:gd name="connsiteX2" fmla="*/ 5800881 w 18356297"/>
              <a:gd name="connsiteY2" fmla="*/ 3302464 h 4435715"/>
              <a:gd name="connsiteX3" fmla="*/ 9749728 w 18356297"/>
              <a:gd name="connsiteY3" fmla="*/ 120319 h 4435715"/>
              <a:gd name="connsiteX4" fmla="*/ 11230857 w 18356297"/>
              <a:gd name="connsiteY4" fmla="*/ 3109130 h 4435715"/>
              <a:gd name="connsiteX5" fmla="*/ 14384789 w 18356297"/>
              <a:gd name="connsiteY5" fmla="*/ 4408539 h 4435715"/>
              <a:gd name="connsiteX6" fmla="*/ 16366267 w 18356297"/>
              <a:gd name="connsiteY6" fmla="*/ 2016329 h 4435715"/>
              <a:gd name="connsiteX7" fmla="*/ 18356040 w 18356297"/>
              <a:gd name="connsiteY7" fmla="*/ 3 h 4435715"/>
              <a:gd name="connsiteX0" fmla="*/ 0 w 18356292"/>
              <a:gd name="connsiteY0" fmla="*/ 4242587 h 4242658"/>
              <a:gd name="connsiteX1" fmla="*/ 2960598 w 18356292"/>
              <a:gd name="connsiteY1" fmla="*/ 681239 h 4242658"/>
              <a:gd name="connsiteX2" fmla="*/ 5800881 w 18356292"/>
              <a:gd name="connsiteY2" fmla="*/ 3302464 h 4242658"/>
              <a:gd name="connsiteX3" fmla="*/ 9749728 w 18356292"/>
              <a:gd name="connsiteY3" fmla="*/ 120319 h 4242658"/>
              <a:gd name="connsiteX4" fmla="*/ 11230857 w 18356292"/>
              <a:gd name="connsiteY4" fmla="*/ 3109130 h 4242658"/>
              <a:gd name="connsiteX5" fmla="*/ 14526679 w 18356292"/>
              <a:gd name="connsiteY5" fmla="*/ 4030167 h 4242658"/>
              <a:gd name="connsiteX6" fmla="*/ 16366267 w 18356292"/>
              <a:gd name="connsiteY6" fmla="*/ 2016329 h 4242658"/>
              <a:gd name="connsiteX7" fmla="*/ 18356040 w 18356292"/>
              <a:gd name="connsiteY7" fmla="*/ 3 h 4242658"/>
              <a:gd name="connsiteX0" fmla="*/ 0 w 18356231"/>
              <a:gd name="connsiteY0" fmla="*/ 4242590 h 4242661"/>
              <a:gd name="connsiteX1" fmla="*/ 2960598 w 18356231"/>
              <a:gd name="connsiteY1" fmla="*/ 681242 h 4242661"/>
              <a:gd name="connsiteX2" fmla="*/ 5800881 w 18356231"/>
              <a:gd name="connsiteY2" fmla="*/ 3302467 h 4242661"/>
              <a:gd name="connsiteX3" fmla="*/ 9749728 w 18356231"/>
              <a:gd name="connsiteY3" fmla="*/ 120322 h 4242661"/>
              <a:gd name="connsiteX4" fmla="*/ 11230857 w 18356231"/>
              <a:gd name="connsiteY4" fmla="*/ 3109133 h 4242661"/>
              <a:gd name="connsiteX5" fmla="*/ 14526679 w 18356231"/>
              <a:gd name="connsiteY5" fmla="*/ 4030170 h 4242661"/>
              <a:gd name="connsiteX6" fmla="*/ 15924833 w 18356231"/>
              <a:gd name="connsiteY6" fmla="*/ 1259588 h 4242661"/>
              <a:gd name="connsiteX7" fmla="*/ 18356040 w 18356231"/>
              <a:gd name="connsiteY7" fmla="*/ 6 h 4242661"/>
              <a:gd name="connsiteX0" fmla="*/ 0 w 18356313"/>
              <a:gd name="connsiteY0" fmla="*/ 4242590 h 4242661"/>
              <a:gd name="connsiteX1" fmla="*/ 2960598 w 18356313"/>
              <a:gd name="connsiteY1" fmla="*/ 681242 h 4242661"/>
              <a:gd name="connsiteX2" fmla="*/ 5800881 w 18356313"/>
              <a:gd name="connsiteY2" fmla="*/ 3302467 h 4242661"/>
              <a:gd name="connsiteX3" fmla="*/ 9749728 w 18356313"/>
              <a:gd name="connsiteY3" fmla="*/ 120322 h 4242661"/>
              <a:gd name="connsiteX4" fmla="*/ 11230857 w 18356313"/>
              <a:gd name="connsiteY4" fmla="*/ 3109133 h 4242661"/>
              <a:gd name="connsiteX5" fmla="*/ 15924833 w 18356313"/>
              <a:gd name="connsiteY5" fmla="*/ 1259588 h 4242661"/>
              <a:gd name="connsiteX6" fmla="*/ 18356040 w 18356313"/>
              <a:gd name="connsiteY6" fmla="*/ 6 h 4242661"/>
              <a:gd name="connsiteX0" fmla="*/ 0 w 18356318"/>
              <a:gd name="connsiteY0" fmla="*/ 4242585 h 4242656"/>
              <a:gd name="connsiteX1" fmla="*/ 2960598 w 18356318"/>
              <a:gd name="connsiteY1" fmla="*/ 681237 h 4242656"/>
              <a:gd name="connsiteX2" fmla="*/ 5800881 w 18356318"/>
              <a:gd name="connsiteY2" fmla="*/ 3302462 h 4242656"/>
              <a:gd name="connsiteX3" fmla="*/ 9749728 w 18356318"/>
              <a:gd name="connsiteY3" fmla="*/ 120317 h 4242656"/>
              <a:gd name="connsiteX4" fmla="*/ 11230857 w 18356318"/>
              <a:gd name="connsiteY4" fmla="*/ 3109128 h 4242656"/>
              <a:gd name="connsiteX5" fmla="*/ 15947109 w 18356318"/>
              <a:gd name="connsiteY5" fmla="*/ 2599917 h 4242656"/>
              <a:gd name="connsiteX6" fmla="*/ 18356040 w 18356318"/>
              <a:gd name="connsiteY6" fmla="*/ 1 h 4242656"/>
              <a:gd name="connsiteX0" fmla="*/ 0 w 18356235"/>
              <a:gd name="connsiteY0" fmla="*/ 4244664 h 4244735"/>
              <a:gd name="connsiteX1" fmla="*/ 2960598 w 18356235"/>
              <a:gd name="connsiteY1" fmla="*/ 683316 h 4244735"/>
              <a:gd name="connsiteX2" fmla="*/ 5800881 w 18356235"/>
              <a:gd name="connsiteY2" fmla="*/ 3304541 h 4244735"/>
              <a:gd name="connsiteX3" fmla="*/ 9749728 w 18356235"/>
              <a:gd name="connsiteY3" fmla="*/ 122396 h 4244735"/>
              <a:gd name="connsiteX4" fmla="*/ 11230857 w 18356235"/>
              <a:gd name="connsiteY4" fmla="*/ 3111207 h 4244735"/>
              <a:gd name="connsiteX5" fmla="*/ 15947109 w 18356235"/>
              <a:gd name="connsiteY5" fmla="*/ 2601996 h 4244735"/>
              <a:gd name="connsiteX6" fmla="*/ 18356040 w 18356235"/>
              <a:gd name="connsiteY6" fmla="*/ 2080 h 4244735"/>
              <a:gd name="connsiteX0" fmla="*/ 0 w 18356235"/>
              <a:gd name="connsiteY0" fmla="*/ 4244664 h 4244735"/>
              <a:gd name="connsiteX1" fmla="*/ 2960598 w 18356235"/>
              <a:gd name="connsiteY1" fmla="*/ 683316 h 4244735"/>
              <a:gd name="connsiteX2" fmla="*/ 5800881 w 18356235"/>
              <a:gd name="connsiteY2" fmla="*/ 3304541 h 4244735"/>
              <a:gd name="connsiteX3" fmla="*/ 9749728 w 18356235"/>
              <a:gd name="connsiteY3" fmla="*/ 122396 h 4244735"/>
              <a:gd name="connsiteX4" fmla="*/ 11230857 w 18356235"/>
              <a:gd name="connsiteY4" fmla="*/ 3111207 h 4244735"/>
              <a:gd name="connsiteX5" fmla="*/ 15947109 w 18356235"/>
              <a:gd name="connsiteY5" fmla="*/ 2601996 h 4244735"/>
              <a:gd name="connsiteX6" fmla="*/ 18356040 w 18356235"/>
              <a:gd name="connsiteY6" fmla="*/ 2080 h 4244735"/>
              <a:gd name="connsiteX0" fmla="*/ 0 w 18356235"/>
              <a:gd name="connsiteY0" fmla="*/ 4244664 h 4244735"/>
              <a:gd name="connsiteX1" fmla="*/ 2960598 w 18356235"/>
              <a:gd name="connsiteY1" fmla="*/ 683316 h 4244735"/>
              <a:gd name="connsiteX2" fmla="*/ 5800881 w 18356235"/>
              <a:gd name="connsiteY2" fmla="*/ 3304541 h 4244735"/>
              <a:gd name="connsiteX3" fmla="*/ 9749728 w 18356235"/>
              <a:gd name="connsiteY3" fmla="*/ 122396 h 4244735"/>
              <a:gd name="connsiteX4" fmla="*/ 11230857 w 18356235"/>
              <a:gd name="connsiteY4" fmla="*/ 3111207 h 4244735"/>
              <a:gd name="connsiteX5" fmla="*/ 15947109 w 18356235"/>
              <a:gd name="connsiteY5" fmla="*/ 2601996 h 4244735"/>
              <a:gd name="connsiteX6" fmla="*/ 18356040 w 18356235"/>
              <a:gd name="connsiteY6" fmla="*/ 2080 h 4244735"/>
              <a:gd name="connsiteX0" fmla="*/ 0 w 18356235"/>
              <a:gd name="connsiteY0" fmla="*/ 4244664 h 4244735"/>
              <a:gd name="connsiteX1" fmla="*/ 2960598 w 18356235"/>
              <a:gd name="connsiteY1" fmla="*/ 683316 h 4244735"/>
              <a:gd name="connsiteX2" fmla="*/ 5800881 w 18356235"/>
              <a:gd name="connsiteY2" fmla="*/ 3304541 h 4244735"/>
              <a:gd name="connsiteX3" fmla="*/ 9749728 w 18356235"/>
              <a:gd name="connsiteY3" fmla="*/ 122396 h 4244735"/>
              <a:gd name="connsiteX4" fmla="*/ 11230857 w 18356235"/>
              <a:gd name="connsiteY4" fmla="*/ 3111207 h 4244735"/>
              <a:gd name="connsiteX5" fmla="*/ 15947109 w 18356235"/>
              <a:gd name="connsiteY5" fmla="*/ 2601996 h 4244735"/>
              <a:gd name="connsiteX6" fmla="*/ 18356040 w 18356235"/>
              <a:gd name="connsiteY6" fmla="*/ 2080 h 4244735"/>
              <a:gd name="connsiteX0" fmla="*/ 0 w 18356235"/>
              <a:gd name="connsiteY0" fmla="*/ 4244664 h 4244735"/>
              <a:gd name="connsiteX1" fmla="*/ 2960598 w 18356235"/>
              <a:gd name="connsiteY1" fmla="*/ 683316 h 4244735"/>
              <a:gd name="connsiteX2" fmla="*/ 5800881 w 18356235"/>
              <a:gd name="connsiteY2" fmla="*/ 3304541 h 4244735"/>
              <a:gd name="connsiteX3" fmla="*/ 8844809 w 18356235"/>
              <a:gd name="connsiteY3" fmla="*/ 268756 h 4244735"/>
              <a:gd name="connsiteX4" fmla="*/ 11230857 w 18356235"/>
              <a:gd name="connsiteY4" fmla="*/ 3111207 h 4244735"/>
              <a:gd name="connsiteX5" fmla="*/ 15947109 w 18356235"/>
              <a:gd name="connsiteY5" fmla="*/ 2601996 h 4244735"/>
              <a:gd name="connsiteX6" fmla="*/ 18356040 w 18356235"/>
              <a:gd name="connsiteY6" fmla="*/ 2080 h 4244735"/>
              <a:gd name="connsiteX0" fmla="*/ 0 w 18356274"/>
              <a:gd name="connsiteY0" fmla="*/ 4242589 h 4301694"/>
              <a:gd name="connsiteX1" fmla="*/ 2960598 w 18356274"/>
              <a:gd name="connsiteY1" fmla="*/ 681241 h 4301694"/>
              <a:gd name="connsiteX2" fmla="*/ 5800881 w 18356274"/>
              <a:gd name="connsiteY2" fmla="*/ 3302466 h 4301694"/>
              <a:gd name="connsiteX3" fmla="*/ 8844809 w 18356274"/>
              <a:gd name="connsiteY3" fmla="*/ 266681 h 4301694"/>
              <a:gd name="connsiteX4" fmla="*/ 12651482 w 18356274"/>
              <a:gd name="connsiteY4" fmla="*/ 4231214 h 4301694"/>
              <a:gd name="connsiteX5" fmla="*/ 15947109 w 18356274"/>
              <a:gd name="connsiteY5" fmla="*/ 2599921 h 4301694"/>
              <a:gd name="connsiteX6" fmla="*/ 18356040 w 18356274"/>
              <a:gd name="connsiteY6" fmla="*/ 5 h 4301694"/>
              <a:gd name="connsiteX0" fmla="*/ 0 w 18356274"/>
              <a:gd name="connsiteY0" fmla="*/ 4242589 h 4301694"/>
              <a:gd name="connsiteX1" fmla="*/ 2960598 w 18356274"/>
              <a:gd name="connsiteY1" fmla="*/ 681241 h 4301694"/>
              <a:gd name="connsiteX2" fmla="*/ 5800881 w 18356274"/>
              <a:gd name="connsiteY2" fmla="*/ 3302466 h 4301694"/>
              <a:gd name="connsiteX3" fmla="*/ 8844809 w 18356274"/>
              <a:gd name="connsiteY3" fmla="*/ 266681 h 4301694"/>
              <a:gd name="connsiteX4" fmla="*/ 12651482 w 18356274"/>
              <a:gd name="connsiteY4" fmla="*/ 4231214 h 4301694"/>
              <a:gd name="connsiteX5" fmla="*/ 15947109 w 18356274"/>
              <a:gd name="connsiteY5" fmla="*/ 2599921 h 4301694"/>
              <a:gd name="connsiteX6" fmla="*/ 18356040 w 18356274"/>
              <a:gd name="connsiteY6" fmla="*/ 5 h 4301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356274" h="4301694">
                <a:moveTo>
                  <a:pt x="0" y="4242589"/>
                </a:moveTo>
                <a:cubicBezTo>
                  <a:pt x="10476" y="4260672"/>
                  <a:pt x="1993785" y="837928"/>
                  <a:pt x="2960598" y="681241"/>
                </a:cubicBezTo>
                <a:cubicBezTo>
                  <a:pt x="3927411" y="524554"/>
                  <a:pt x="4820179" y="3371559"/>
                  <a:pt x="5800881" y="3302466"/>
                </a:cubicBezTo>
                <a:cubicBezTo>
                  <a:pt x="6781583" y="3233373"/>
                  <a:pt x="7703042" y="111890"/>
                  <a:pt x="8844809" y="266681"/>
                </a:cubicBezTo>
                <a:cubicBezTo>
                  <a:pt x="9986576" y="421472"/>
                  <a:pt x="11467765" y="3842341"/>
                  <a:pt x="12651482" y="4231214"/>
                </a:cubicBezTo>
                <a:cubicBezTo>
                  <a:pt x="13835199" y="4620087"/>
                  <a:pt x="14996349" y="3305122"/>
                  <a:pt x="15947109" y="2599921"/>
                </a:cubicBezTo>
                <a:cubicBezTo>
                  <a:pt x="16897869" y="1894720"/>
                  <a:pt x="18377683" y="-2312"/>
                  <a:pt x="18356040" y="5"/>
                </a:cubicBez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8" name="Smiley Face 87">
            <a:extLst>
              <a:ext uri="{FF2B5EF4-FFF2-40B4-BE49-F238E27FC236}">
                <a16:creationId xmlns:a16="http://schemas.microsoft.com/office/drawing/2014/main" id="{F6026442-FDCD-F545-B351-9AF27691ABAF}"/>
              </a:ext>
            </a:extLst>
          </p:cNvPr>
          <p:cNvSpPr/>
          <p:nvPr/>
        </p:nvSpPr>
        <p:spPr>
          <a:xfrm>
            <a:off x="1318338" y="5404363"/>
            <a:ext cx="207174" cy="207174"/>
          </a:xfrm>
          <a:prstGeom prst="smileyFace">
            <a:avLst>
              <a:gd name="adj" fmla="val -4653"/>
            </a:avLst>
          </a:prstGeom>
          <a:ln w="19050" cap="rnd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9" name="Smiley Face 88">
            <a:extLst>
              <a:ext uri="{FF2B5EF4-FFF2-40B4-BE49-F238E27FC236}">
                <a16:creationId xmlns:a16="http://schemas.microsoft.com/office/drawing/2014/main" id="{E476E242-ABCB-F745-AB5A-4736BACCE65D}"/>
              </a:ext>
            </a:extLst>
          </p:cNvPr>
          <p:cNvSpPr/>
          <p:nvPr/>
        </p:nvSpPr>
        <p:spPr>
          <a:xfrm>
            <a:off x="2356563" y="5115980"/>
            <a:ext cx="207174" cy="207174"/>
          </a:xfrm>
          <a:prstGeom prst="smileyFace">
            <a:avLst>
              <a:gd name="adj" fmla="val 4653"/>
            </a:avLst>
          </a:prstGeom>
          <a:ln w="19050" cap="rnd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0" name="Smiley Face 89">
            <a:extLst>
              <a:ext uri="{FF2B5EF4-FFF2-40B4-BE49-F238E27FC236}">
                <a16:creationId xmlns:a16="http://schemas.microsoft.com/office/drawing/2014/main" id="{0B1A1EB6-CD8B-4741-A914-EEB9EE62D101}"/>
              </a:ext>
            </a:extLst>
          </p:cNvPr>
          <p:cNvSpPr/>
          <p:nvPr/>
        </p:nvSpPr>
        <p:spPr>
          <a:xfrm>
            <a:off x="3556795" y="5114090"/>
            <a:ext cx="207174" cy="207174"/>
          </a:xfrm>
          <a:prstGeom prst="smileyFace">
            <a:avLst>
              <a:gd name="adj" fmla="val 4653"/>
            </a:avLst>
          </a:prstGeom>
          <a:solidFill>
            <a:schemeClr val="accent2"/>
          </a:solidFill>
          <a:ln w="19050" cap="rnd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1" name="Smiley Face 90">
            <a:extLst>
              <a:ext uri="{FF2B5EF4-FFF2-40B4-BE49-F238E27FC236}">
                <a16:creationId xmlns:a16="http://schemas.microsoft.com/office/drawing/2014/main" id="{CC898504-8C1D-6542-A3DD-1351FAFFBFB1}"/>
              </a:ext>
            </a:extLst>
          </p:cNvPr>
          <p:cNvSpPr/>
          <p:nvPr/>
        </p:nvSpPr>
        <p:spPr>
          <a:xfrm>
            <a:off x="4452145" y="5311149"/>
            <a:ext cx="207174" cy="207174"/>
          </a:xfrm>
          <a:prstGeom prst="smileyFace">
            <a:avLst>
              <a:gd name="adj" fmla="val -4653"/>
            </a:avLst>
          </a:prstGeom>
          <a:solidFill>
            <a:schemeClr val="accent3">
              <a:lumMod val="90000"/>
            </a:schemeClr>
          </a:solidFill>
          <a:ln w="19050" cap="rnd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2" name="Smiley Face 91">
            <a:extLst>
              <a:ext uri="{FF2B5EF4-FFF2-40B4-BE49-F238E27FC236}">
                <a16:creationId xmlns:a16="http://schemas.microsoft.com/office/drawing/2014/main" id="{42816186-643F-374C-899B-650ACA1F5819}"/>
              </a:ext>
            </a:extLst>
          </p:cNvPr>
          <p:cNvSpPr/>
          <p:nvPr/>
        </p:nvSpPr>
        <p:spPr>
          <a:xfrm>
            <a:off x="5990567" y="4980592"/>
            <a:ext cx="207174" cy="207174"/>
          </a:xfrm>
          <a:prstGeom prst="smileyFace">
            <a:avLst>
              <a:gd name="adj" fmla="val 4653"/>
            </a:avLst>
          </a:prstGeom>
          <a:solidFill>
            <a:schemeClr val="accent4"/>
          </a:solidFill>
          <a:ln w="19050" cap="rnd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3" name="Smiley Face 92">
            <a:extLst>
              <a:ext uri="{FF2B5EF4-FFF2-40B4-BE49-F238E27FC236}">
                <a16:creationId xmlns:a16="http://schemas.microsoft.com/office/drawing/2014/main" id="{1623F888-551D-E54B-9FBD-C3EF9748D1B4}"/>
              </a:ext>
            </a:extLst>
          </p:cNvPr>
          <p:cNvSpPr/>
          <p:nvPr/>
        </p:nvSpPr>
        <p:spPr>
          <a:xfrm>
            <a:off x="7168885" y="5197189"/>
            <a:ext cx="207174" cy="207174"/>
          </a:xfrm>
          <a:prstGeom prst="smileyFace">
            <a:avLst>
              <a:gd name="adj" fmla="val -197"/>
            </a:avLst>
          </a:prstGeom>
          <a:solidFill>
            <a:schemeClr val="accent5"/>
          </a:solidFill>
          <a:ln w="19050" cap="rnd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4" name="Smiley Face 93">
            <a:extLst>
              <a:ext uri="{FF2B5EF4-FFF2-40B4-BE49-F238E27FC236}">
                <a16:creationId xmlns:a16="http://schemas.microsoft.com/office/drawing/2014/main" id="{837D63AE-9A2C-5546-B166-F11B2926E101}"/>
              </a:ext>
            </a:extLst>
          </p:cNvPr>
          <p:cNvSpPr/>
          <p:nvPr/>
        </p:nvSpPr>
        <p:spPr>
          <a:xfrm>
            <a:off x="8596123" y="5411313"/>
            <a:ext cx="207174" cy="207174"/>
          </a:xfrm>
          <a:prstGeom prst="smileyFace">
            <a:avLst>
              <a:gd name="adj" fmla="val -4653"/>
            </a:avLst>
          </a:prstGeom>
          <a:solidFill>
            <a:schemeClr val="accent5"/>
          </a:solidFill>
          <a:ln w="19050" cap="rnd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5" name="Smiley Face 94">
            <a:extLst>
              <a:ext uri="{FF2B5EF4-FFF2-40B4-BE49-F238E27FC236}">
                <a16:creationId xmlns:a16="http://schemas.microsoft.com/office/drawing/2014/main" id="{06FEED26-BFA9-334C-A666-F47D11B080E8}"/>
              </a:ext>
            </a:extLst>
          </p:cNvPr>
          <p:cNvSpPr/>
          <p:nvPr/>
        </p:nvSpPr>
        <p:spPr>
          <a:xfrm>
            <a:off x="9890632" y="5251779"/>
            <a:ext cx="207174" cy="207174"/>
          </a:xfrm>
          <a:prstGeom prst="smileyFace">
            <a:avLst>
              <a:gd name="adj" fmla="val -4653"/>
            </a:avLst>
          </a:prstGeom>
          <a:solidFill>
            <a:schemeClr val="accent6">
              <a:lumMod val="75000"/>
            </a:schemeClr>
          </a:solidFill>
          <a:ln w="19050" cap="rnd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6" name="Smiley Face 95">
            <a:extLst>
              <a:ext uri="{FF2B5EF4-FFF2-40B4-BE49-F238E27FC236}">
                <a16:creationId xmlns:a16="http://schemas.microsoft.com/office/drawing/2014/main" id="{4E00B542-66DE-D94E-BBF9-9B53CC2E9C9B}"/>
              </a:ext>
            </a:extLst>
          </p:cNvPr>
          <p:cNvSpPr/>
          <p:nvPr/>
        </p:nvSpPr>
        <p:spPr>
          <a:xfrm>
            <a:off x="11185620" y="4980592"/>
            <a:ext cx="207174" cy="207174"/>
          </a:xfrm>
          <a:prstGeom prst="smileyFace">
            <a:avLst>
              <a:gd name="adj" fmla="val 4653"/>
            </a:avLst>
          </a:prstGeom>
          <a:solidFill>
            <a:schemeClr val="accent6">
              <a:lumMod val="75000"/>
            </a:schemeClr>
          </a:solidFill>
          <a:ln w="19050" cap="rnd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B4AC646-C529-824F-ACCA-BC1BF0450D18}"/>
              </a:ext>
            </a:extLst>
          </p:cNvPr>
          <p:cNvSpPr txBox="1"/>
          <p:nvPr/>
        </p:nvSpPr>
        <p:spPr>
          <a:xfrm>
            <a:off x="1318338" y="1228742"/>
            <a:ext cx="1096775" cy="246221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0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+ POSITIVE VIBES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A20A63B-3B39-9A49-9D55-AEA6716A3DC0}"/>
              </a:ext>
            </a:extLst>
          </p:cNvPr>
          <p:cNvSpPr txBox="1"/>
          <p:nvPr/>
        </p:nvSpPr>
        <p:spPr>
          <a:xfrm>
            <a:off x="1318338" y="2365808"/>
            <a:ext cx="1127232" cy="246221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10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- NEGATIVE VIBES</a:t>
            </a:r>
          </a:p>
        </p:txBody>
      </p:sp>
    </p:spTree>
    <p:extLst>
      <p:ext uri="{BB962C8B-B14F-4D97-AF65-F5344CB8AC3E}">
        <p14:creationId xmlns:p14="http://schemas.microsoft.com/office/powerpoint/2010/main" val="2055410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B2C1F32-24A5-8F4D-A0E9-A877EE2F4043}"/>
              </a:ext>
            </a:extLst>
          </p:cNvPr>
          <p:cNvCxnSpPr>
            <a:cxnSpLocks/>
          </p:cNvCxnSpPr>
          <p:nvPr/>
        </p:nvCxnSpPr>
        <p:spPr>
          <a:xfrm>
            <a:off x="2329091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5E9BB73-A407-2745-A802-D332B1CE8ED0}"/>
              </a:ext>
            </a:extLst>
          </p:cNvPr>
          <p:cNvCxnSpPr>
            <a:cxnSpLocks/>
          </p:cNvCxnSpPr>
          <p:nvPr/>
        </p:nvCxnSpPr>
        <p:spPr>
          <a:xfrm>
            <a:off x="5051258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FFAF67B-6C4C-BA4A-8C1B-81526A604F4A}"/>
              </a:ext>
            </a:extLst>
          </p:cNvPr>
          <p:cNvCxnSpPr>
            <a:cxnSpLocks/>
          </p:cNvCxnSpPr>
          <p:nvPr/>
        </p:nvCxnSpPr>
        <p:spPr>
          <a:xfrm>
            <a:off x="5795210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A88FE84-3235-D745-A614-122808D4B54B}"/>
              </a:ext>
            </a:extLst>
          </p:cNvPr>
          <p:cNvCxnSpPr>
            <a:cxnSpLocks/>
          </p:cNvCxnSpPr>
          <p:nvPr/>
        </p:nvCxnSpPr>
        <p:spPr>
          <a:xfrm>
            <a:off x="6539163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E1619A4-8B41-2C4B-A0D3-63ED3E3857BF}"/>
              </a:ext>
            </a:extLst>
          </p:cNvPr>
          <p:cNvCxnSpPr>
            <a:cxnSpLocks/>
          </p:cNvCxnSpPr>
          <p:nvPr/>
        </p:nvCxnSpPr>
        <p:spPr>
          <a:xfrm>
            <a:off x="7283115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3ABF6D7-1094-E54A-B639-C94B7D74E8CD}"/>
              </a:ext>
            </a:extLst>
          </p:cNvPr>
          <p:cNvCxnSpPr>
            <a:cxnSpLocks/>
          </p:cNvCxnSpPr>
          <p:nvPr/>
        </p:nvCxnSpPr>
        <p:spPr>
          <a:xfrm>
            <a:off x="8027068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AEDFDF4-8E04-E246-9982-E22E9C65CAD4}"/>
              </a:ext>
            </a:extLst>
          </p:cNvPr>
          <p:cNvCxnSpPr>
            <a:cxnSpLocks/>
          </p:cNvCxnSpPr>
          <p:nvPr/>
        </p:nvCxnSpPr>
        <p:spPr>
          <a:xfrm>
            <a:off x="9547058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B403EC-A6A8-2F4C-95AF-1739CCF6D3B0}"/>
              </a:ext>
            </a:extLst>
          </p:cNvPr>
          <p:cNvCxnSpPr>
            <a:cxnSpLocks/>
          </p:cNvCxnSpPr>
          <p:nvPr/>
        </p:nvCxnSpPr>
        <p:spPr>
          <a:xfrm>
            <a:off x="4307305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75659EB-BFAF-2B4B-AC33-3C1DA293F2C5}"/>
              </a:ext>
            </a:extLst>
          </p:cNvPr>
          <p:cNvCxnSpPr>
            <a:cxnSpLocks/>
          </p:cNvCxnSpPr>
          <p:nvPr/>
        </p:nvCxnSpPr>
        <p:spPr>
          <a:xfrm>
            <a:off x="3077294" y="1261565"/>
            <a:ext cx="0" cy="4487442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88C4DD1-1C2B-D840-888A-05FBCCEF47F8}"/>
              </a:ext>
            </a:extLst>
          </p:cNvPr>
          <p:cNvCxnSpPr>
            <a:cxnSpLocks/>
          </p:cNvCxnSpPr>
          <p:nvPr/>
        </p:nvCxnSpPr>
        <p:spPr>
          <a:xfrm>
            <a:off x="8766091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0214645-FF11-2C44-82D5-060FB4E7078A}"/>
              </a:ext>
            </a:extLst>
          </p:cNvPr>
          <p:cNvCxnSpPr>
            <a:cxnSpLocks/>
          </p:cNvCxnSpPr>
          <p:nvPr/>
        </p:nvCxnSpPr>
        <p:spPr>
          <a:xfrm>
            <a:off x="1571854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BF0F170-E433-EE47-8FAB-E8716A513E4B}"/>
              </a:ext>
            </a:extLst>
          </p:cNvPr>
          <p:cNvCxnSpPr>
            <a:cxnSpLocks/>
          </p:cNvCxnSpPr>
          <p:nvPr/>
        </p:nvCxnSpPr>
        <p:spPr>
          <a:xfrm>
            <a:off x="10323095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701EA29-87D3-5C4F-8CC9-EE045C1A85D2}"/>
              </a:ext>
            </a:extLst>
          </p:cNvPr>
          <p:cNvCxnSpPr>
            <a:cxnSpLocks/>
          </p:cNvCxnSpPr>
          <p:nvPr/>
        </p:nvCxnSpPr>
        <p:spPr>
          <a:xfrm>
            <a:off x="11422298" y="1248518"/>
            <a:ext cx="0" cy="4500489"/>
          </a:xfrm>
          <a:prstGeom prst="line">
            <a:avLst/>
          </a:prstGeom>
          <a:ln w="38100" cap="rnd">
            <a:solidFill>
              <a:schemeClr val="accent1">
                <a:alpha val="1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93D1173-08E6-D840-966E-A1300A737B30}"/>
              </a:ext>
            </a:extLst>
          </p:cNvPr>
          <p:cNvSpPr txBox="1"/>
          <p:nvPr/>
        </p:nvSpPr>
        <p:spPr>
          <a:xfrm>
            <a:off x="4363828" y="306186"/>
            <a:ext cx="34644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A6CAD7-8E26-1445-9D36-6941F6DFF1F5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0F6912-970D-DC47-8E5D-C963B5BAB838}"/>
              </a:ext>
            </a:extLst>
          </p:cNvPr>
          <p:cNvSpPr txBox="1"/>
          <p:nvPr/>
        </p:nvSpPr>
        <p:spPr>
          <a:xfrm>
            <a:off x="762000" y="3116156"/>
            <a:ext cx="793935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BASELINE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4A995BC-C86C-0249-9195-8916CB1BA319}"/>
              </a:ext>
            </a:extLst>
          </p:cNvPr>
          <p:cNvCxnSpPr>
            <a:cxnSpLocks/>
          </p:cNvCxnSpPr>
          <p:nvPr/>
        </p:nvCxnSpPr>
        <p:spPr>
          <a:xfrm>
            <a:off x="1566067" y="3505286"/>
            <a:ext cx="9859824" cy="0"/>
          </a:xfrm>
          <a:prstGeom prst="line">
            <a:avLst/>
          </a:prstGeom>
          <a:ln w="38100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1F9CDAE-DA31-8B42-ACEE-87D93BEBA953}"/>
              </a:ext>
            </a:extLst>
          </p:cNvPr>
          <p:cNvSpPr txBox="1"/>
          <p:nvPr/>
        </p:nvSpPr>
        <p:spPr>
          <a:xfrm rot="16200000">
            <a:off x="796183" y="1774784"/>
            <a:ext cx="963726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GOOD</a:t>
            </a:r>
          </a:p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EXPERIENCE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FDDC1B-F62A-514F-8105-29A059430CDE}"/>
              </a:ext>
            </a:extLst>
          </p:cNvPr>
          <p:cNvSpPr txBox="1"/>
          <p:nvPr/>
        </p:nvSpPr>
        <p:spPr>
          <a:xfrm rot="16200000">
            <a:off x="796042" y="4272860"/>
            <a:ext cx="963726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BAD</a:t>
            </a:r>
          </a:p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EXPERIENCE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EB8743-92F0-374F-A26C-B7DF4DD48A45}"/>
              </a:ext>
            </a:extLst>
          </p:cNvPr>
          <p:cNvSpPr txBox="1"/>
          <p:nvPr/>
        </p:nvSpPr>
        <p:spPr>
          <a:xfrm>
            <a:off x="762000" y="5893648"/>
            <a:ext cx="661591" cy="4616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TOUCH</a:t>
            </a:r>
          </a:p>
          <a:p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POINTS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C9AD8A-C0FD-B14E-B5BF-F6C0E0BA3ECA}"/>
              </a:ext>
            </a:extLst>
          </p:cNvPr>
          <p:cNvCxnSpPr>
            <a:cxnSpLocks/>
          </p:cNvCxnSpPr>
          <p:nvPr/>
        </p:nvCxnSpPr>
        <p:spPr>
          <a:xfrm>
            <a:off x="1566067" y="6124480"/>
            <a:ext cx="9859824" cy="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0EE29D7-5F85-C04F-B0DE-8081BD5AED46}"/>
              </a:ext>
            </a:extLst>
          </p:cNvPr>
          <p:cNvCxnSpPr>
            <a:cxnSpLocks/>
          </p:cNvCxnSpPr>
          <p:nvPr/>
        </p:nvCxnSpPr>
        <p:spPr>
          <a:xfrm>
            <a:off x="1566067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7A11C02-E9C6-A048-B727-A3CDA368D7FF}"/>
              </a:ext>
            </a:extLst>
          </p:cNvPr>
          <p:cNvCxnSpPr>
            <a:cxnSpLocks/>
          </p:cNvCxnSpPr>
          <p:nvPr/>
        </p:nvCxnSpPr>
        <p:spPr>
          <a:xfrm>
            <a:off x="11430000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2D22A3-4F2C-5F4C-AC2E-4818A082B873}"/>
              </a:ext>
            </a:extLst>
          </p:cNvPr>
          <p:cNvCxnSpPr>
            <a:cxnSpLocks/>
          </p:cNvCxnSpPr>
          <p:nvPr/>
        </p:nvCxnSpPr>
        <p:spPr>
          <a:xfrm>
            <a:off x="10323095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AEDBE72-7E18-004D-BB72-0DD70C147884}"/>
              </a:ext>
            </a:extLst>
          </p:cNvPr>
          <p:cNvCxnSpPr>
            <a:cxnSpLocks/>
          </p:cNvCxnSpPr>
          <p:nvPr/>
        </p:nvCxnSpPr>
        <p:spPr>
          <a:xfrm>
            <a:off x="8771021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813713-7630-6A4F-B55C-657482E71F1F}"/>
              </a:ext>
            </a:extLst>
          </p:cNvPr>
          <p:cNvCxnSpPr>
            <a:cxnSpLocks/>
          </p:cNvCxnSpPr>
          <p:nvPr/>
        </p:nvCxnSpPr>
        <p:spPr>
          <a:xfrm>
            <a:off x="3092116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10BF9EC-272D-0443-9106-805313B93AEF}"/>
              </a:ext>
            </a:extLst>
          </p:cNvPr>
          <p:cNvCxnSpPr>
            <a:cxnSpLocks/>
          </p:cNvCxnSpPr>
          <p:nvPr/>
        </p:nvCxnSpPr>
        <p:spPr>
          <a:xfrm>
            <a:off x="4307305" y="5895880"/>
            <a:ext cx="0" cy="457200"/>
          </a:xfrm>
          <a:prstGeom prst="line">
            <a:avLst/>
          </a:prstGeom>
          <a:ln w="38100" cap="rnd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E887AA6E-70F3-AF47-871A-779A15E6E932}"/>
              </a:ext>
            </a:extLst>
          </p:cNvPr>
          <p:cNvSpPr txBox="1"/>
          <p:nvPr/>
        </p:nvSpPr>
        <p:spPr>
          <a:xfrm>
            <a:off x="1866498" y="5796432"/>
            <a:ext cx="92519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ANTICIPATE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E10DACE-2A3B-A344-B493-E28792B7306B}"/>
              </a:ext>
            </a:extLst>
          </p:cNvPr>
          <p:cNvSpPr txBox="1"/>
          <p:nvPr/>
        </p:nvSpPr>
        <p:spPr>
          <a:xfrm>
            <a:off x="3399790" y="5796432"/>
            <a:ext cx="59984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ENTER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5D6828F-AE31-2241-98F1-DA7AD7ACB752}"/>
              </a:ext>
            </a:extLst>
          </p:cNvPr>
          <p:cNvSpPr txBox="1"/>
          <p:nvPr/>
        </p:nvSpPr>
        <p:spPr>
          <a:xfrm>
            <a:off x="6177656" y="5796432"/>
            <a:ext cx="72301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ENGAGE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9C46836-559F-054B-8E6D-17554D5BED9F}"/>
              </a:ext>
            </a:extLst>
          </p:cNvPr>
          <p:cNvSpPr txBox="1"/>
          <p:nvPr/>
        </p:nvSpPr>
        <p:spPr>
          <a:xfrm>
            <a:off x="9314398" y="5796432"/>
            <a:ext cx="46358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EXIT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8E6DA2-665E-3542-B02A-C95B1B6493F0}"/>
              </a:ext>
            </a:extLst>
          </p:cNvPr>
          <p:cNvSpPr txBox="1"/>
          <p:nvPr/>
        </p:nvSpPr>
        <p:spPr>
          <a:xfrm>
            <a:off x="10518854" y="5796432"/>
            <a:ext cx="715389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b="1" dirty="0">
                <a:solidFill>
                  <a:schemeClr val="tx2"/>
                </a:solidFill>
                <a:latin typeface="Poppins" pitchFamily="2" charset="77"/>
                <a:ea typeface="Lato Light" panose="020F0502020204030203" pitchFamily="34" charset="0"/>
                <a:cs typeface="Poppins" pitchFamily="2" charset="77"/>
              </a:rPr>
              <a:t>REFLECT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B1AD852-6B2B-BF48-8021-61CDBC3FDCF8}"/>
              </a:ext>
            </a:extLst>
          </p:cNvPr>
          <p:cNvSpPr txBox="1"/>
          <p:nvPr/>
        </p:nvSpPr>
        <p:spPr>
          <a:xfrm>
            <a:off x="1655673" y="6147843"/>
            <a:ext cx="58381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419131-7497-9545-9B43-0A0E06F58828}"/>
              </a:ext>
            </a:extLst>
          </p:cNvPr>
          <p:cNvSpPr txBox="1"/>
          <p:nvPr/>
        </p:nvSpPr>
        <p:spPr>
          <a:xfrm>
            <a:off x="2505258" y="6147843"/>
            <a:ext cx="41069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4E15F7-F6C6-B548-B7D1-9DD9718CFC96}"/>
              </a:ext>
            </a:extLst>
          </p:cNvPr>
          <p:cNvSpPr txBox="1"/>
          <p:nvPr/>
        </p:nvSpPr>
        <p:spPr>
          <a:xfrm>
            <a:off x="3349743" y="6147843"/>
            <a:ext cx="699936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Walk-in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4DA9DD-D162-AB45-91F3-95182A467008}"/>
              </a:ext>
            </a:extLst>
          </p:cNvPr>
          <p:cNvSpPr txBox="1"/>
          <p:nvPr/>
        </p:nvSpPr>
        <p:spPr>
          <a:xfrm>
            <a:off x="4449090" y="6147843"/>
            <a:ext cx="460383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Line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2D0839-54B6-5C4B-A46C-FF239E90A672}"/>
              </a:ext>
            </a:extLst>
          </p:cNvPr>
          <p:cNvSpPr txBox="1"/>
          <p:nvPr/>
        </p:nvSpPr>
        <p:spPr>
          <a:xfrm>
            <a:off x="5135560" y="6147843"/>
            <a:ext cx="57535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Order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69D855-7320-974F-84FF-7B36DD597F25}"/>
              </a:ext>
            </a:extLst>
          </p:cNvPr>
          <p:cNvSpPr txBox="1"/>
          <p:nvPr/>
        </p:nvSpPr>
        <p:spPr>
          <a:xfrm>
            <a:off x="5957898" y="6147843"/>
            <a:ext cx="418576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D8F03E-C46E-7D40-80FE-E17C3269A55B}"/>
              </a:ext>
            </a:extLst>
          </p:cNvPr>
          <p:cNvSpPr txBox="1"/>
          <p:nvPr/>
        </p:nvSpPr>
        <p:spPr>
          <a:xfrm>
            <a:off x="6733045" y="6147843"/>
            <a:ext cx="356188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5DD6FC-8615-9546-94B2-4AA2CD2AC405}"/>
              </a:ext>
            </a:extLst>
          </p:cNvPr>
          <p:cNvSpPr txBox="1"/>
          <p:nvPr/>
        </p:nvSpPr>
        <p:spPr>
          <a:xfrm>
            <a:off x="7382421" y="6147843"/>
            <a:ext cx="545342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Drink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98338E-F239-134E-9C27-E3CD984EB1F5}"/>
              </a:ext>
            </a:extLst>
          </p:cNvPr>
          <p:cNvSpPr txBox="1"/>
          <p:nvPr/>
        </p:nvSpPr>
        <p:spPr>
          <a:xfrm>
            <a:off x="8126598" y="6147843"/>
            <a:ext cx="54489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Work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9DA28D4-4F38-0446-BDE8-6ACB62C663E8}"/>
              </a:ext>
            </a:extLst>
          </p:cNvPr>
          <p:cNvSpPr txBox="1"/>
          <p:nvPr/>
        </p:nvSpPr>
        <p:spPr>
          <a:xfrm>
            <a:off x="8803878" y="6147843"/>
            <a:ext cx="710324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Pack up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72785C-6F15-304B-89C9-307016C6A88B}"/>
              </a:ext>
            </a:extLst>
          </p:cNvPr>
          <p:cNvSpPr txBox="1"/>
          <p:nvPr/>
        </p:nvSpPr>
        <p:spPr>
          <a:xfrm>
            <a:off x="9650833" y="6147843"/>
            <a:ext cx="56849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Leave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D6D140-0501-E94C-AB65-BD0E16872FAB}"/>
              </a:ext>
            </a:extLst>
          </p:cNvPr>
          <p:cNvSpPr txBox="1"/>
          <p:nvPr/>
        </p:nvSpPr>
        <p:spPr>
          <a:xfrm>
            <a:off x="10671203" y="6147843"/>
            <a:ext cx="410690" cy="276999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2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Car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9FAF43BA-AA3A-074E-91D1-3B5996582252}"/>
              </a:ext>
            </a:extLst>
          </p:cNvPr>
          <p:cNvSpPr/>
          <p:nvPr/>
        </p:nvSpPr>
        <p:spPr>
          <a:xfrm>
            <a:off x="2441335" y="3775600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5FBA5CED-79E3-F941-BEE9-64CA1CEE66AB}"/>
              </a:ext>
            </a:extLst>
          </p:cNvPr>
          <p:cNvSpPr txBox="1">
            <a:spLocks/>
          </p:cNvSpPr>
          <p:nvPr/>
        </p:nvSpPr>
        <p:spPr>
          <a:xfrm>
            <a:off x="2675746" y="3743311"/>
            <a:ext cx="508409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Worry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2FEEAA8-F9DF-7F4D-A1FD-30533B45B31B}"/>
              </a:ext>
            </a:extLst>
          </p:cNvPr>
          <p:cNvSpPr/>
          <p:nvPr/>
        </p:nvSpPr>
        <p:spPr>
          <a:xfrm>
            <a:off x="10540306" y="2404003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FB4E2956-5ABB-404B-B383-0F8B6A26780C}"/>
              </a:ext>
            </a:extLst>
          </p:cNvPr>
          <p:cNvSpPr txBox="1">
            <a:spLocks/>
          </p:cNvSpPr>
          <p:nvPr/>
        </p:nvSpPr>
        <p:spPr>
          <a:xfrm>
            <a:off x="10774717" y="2279381"/>
            <a:ext cx="469039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Good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Drink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C18DB2E8-7376-CA40-9993-341ACF22192D}"/>
              </a:ext>
            </a:extLst>
          </p:cNvPr>
          <p:cNvSpPr/>
          <p:nvPr/>
        </p:nvSpPr>
        <p:spPr>
          <a:xfrm>
            <a:off x="9680335" y="2937401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28E06DCD-C832-AA45-B985-FFA2DF94F56D}"/>
              </a:ext>
            </a:extLst>
          </p:cNvPr>
          <p:cNvSpPr txBox="1">
            <a:spLocks/>
          </p:cNvSpPr>
          <p:nvPr/>
        </p:nvSpPr>
        <p:spPr>
          <a:xfrm>
            <a:off x="9914746" y="2905112"/>
            <a:ext cx="711926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Goodbye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F17CDB0-FC3D-2746-A1E1-6149A410A420}"/>
              </a:ext>
            </a:extLst>
          </p:cNvPr>
          <p:cNvSpPr/>
          <p:nvPr/>
        </p:nvSpPr>
        <p:spPr>
          <a:xfrm>
            <a:off x="9680335" y="4623286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5BB759E7-60E1-4340-A334-C31EF2BBFF37}"/>
              </a:ext>
            </a:extLst>
          </p:cNvPr>
          <p:cNvSpPr txBox="1">
            <a:spLocks/>
          </p:cNvSpPr>
          <p:nvPr/>
        </p:nvSpPr>
        <p:spPr>
          <a:xfrm>
            <a:off x="9914746" y="4590997"/>
            <a:ext cx="594073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Closing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215030C4-231F-DC4C-A5EB-D1029CC9BBEC}"/>
              </a:ext>
            </a:extLst>
          </p:cNvPr>
          <p:cNvSpPr/>
          <p:nvPr/>
        </p:nvSpPr>
        <p:spPr>
          <a:xfrm>
            <a:off x="3560064" y="3171528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05149F5F-4BA8-964F-B8CA-70C2E6D13B49}"/>
              </a:ext>
            </a:extLst>
          </p:cNvPr>
          <p:cNvSpPr txBox="1">
            <a:spLocks/>
          </p:cNvSpPr>
          <p:nvPr/>
        </p:nvSpPr>
        <p:spPr>
          <a:xfrm>
            <a:off x="3794475" y="3139239"/>
            <a:ext cx="768800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Ambience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ABCB9094-FB5A-594E-94F3-C0590E08108C}"/>
              </a:ext>
            </a:extLst>
          </p:cNvPr>
          <p:cNvSpPr/>
          <p:nvPr/>
        </p:nvSpPr>
        <p:spPr>
          <a:xfrm>
            <a:off x="3560064" y="2484528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EC37E2AF-08E3-F246-90FA-455B9538AF37}"/>
              </a:ext>
            </a:extLst>
          </p:cNvPr>
          <p:cNvSpPr txBox="1">
            <a:spLocks/>
          </p:cNvSpPr>
          <p:nvPr/>
        </p:nvSpPr>
        <p:spPr>
          <a:xfrm>
            <a:off x="3794475" y="2452239"/>
            <a:ext cx="543931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Aroma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0649776-03FF-BE4F-9C8D-D3F92FB3E163}"/>
              </a:ext>
            </a:extLst>
          </p:cNvPr>
          <p:cNvSpPr/>
          <p:nvPr/>
        </p:nvSpPr>
        <p:spPr>
          <a:xfrm>
            <a:off x="3560064" y="3994596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29BEED1E-DD96-E74B-85B8-414CC7CE3769}"/>
              </a:ext>
            </a:extLst>
          </p:cNvPr>
          <p:cNvSpPr txBox="1">
            <a:spLocks/>
          </p:cNvSpPr>
          <p:nvPr/>
        </p:nvSpPr>
        <p:spPr>
          <a:xfrm>
            <a:off x="3794475" y="3962307"/>
            <a:ext cx="432170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Loud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7FC52726-78DD-C842-B84E-C9D0F595E701}"/>
              </a:ext>
            </a:extLst>
          </p:cNvPr>
          <p:cNvSpPr/>
          <p:nvPr/>
        </p:nvSpPr>
        <p:spPr>
          <a:xfrm>
            <a:off x="3560064" y="4721497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6" name="Subtitle 2">
            <a:extLst>
              <a:ext uri="{FF2B5EF4-FFF2-40B4-BE49-F238E27FC236}">
                <a16:creationId xmlns:a16="http://schemas.microsoft.com/office/drawing/2014/main" id="{4CC87ED4-EC1B-4C44-9BBC-72C2874D74AA}"/>
              </a:ext>
            </a:extLst>
          </p:cNvPr>
          <p:cNvSpPr txBox="1">
            <a:spLocks/>
          </p:cNvSpPr>
          <p:nvPr/>
        </p:nvSpPr>
        <p:spPr>
          <a:xfrm>
            <a:off x="3794475" y="4689208"/>
            <a:ext cx="404919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Cold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45CBE276-6D8B-6049-A0F6-840E9E4ACB61}"/>
              </a:ext>
            </a:extLst>
          </p:cNvPr>
          <p:cNvSpPr/>
          <p:nvPr/>
        </p:nvSpPr>
        <p:spPr>
          <a:xfrm>
            <a:off x="5269454" y="3779719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9" name="Subtitle 2">
            <a:extLst>
              <a:ext uri="{FF2B5EF4-FFF2-40B4-BE49-F238E27FC236}">
                <a16:creationId xmlns:a16="http://schemas.microsoft.com/office/drawing/2014/main" id="{689D2431-13D7-E245-BD0E-0A1C2722624A}"/>
              </a:ext>
            </a:extLst>
          </p:cNvPr>
          <p:cNvSpPr txBox="1">
            <a:spLocks/>
          </p:cNvSpPr>
          <p:nvPr/>
        </p:nvSpPr>
        <p:spPr>
          <a:xfrm>
            <a:off x="5503865" y="3655098"/>
            <a:ext cx="676980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Fake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Greeting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A92F5910-C1C0-1445-A883-529C7C10C9F1}"/>
              </a:ext>
            </a:extLst>
          </p:cNvPr>
          <p:cNvSpPr/>
          <p:nvPr/>
        </p:nvSpPr>
        <p:spPr>
          <a:xfrm>
            <a:off x="5269454" y="4208584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852F1964-08DB-E54C-A5E4-9C7C2D8F56CE}"/>
              </a:ext>
            </a:extLst>
          </p:cNvPr>
          <p:cNvSpPr txBox="1">
            <a:spLocks/>
          </p:cNvSpPr>
          <p:nvPr/>
        </p:nvSpPr>
        <p:spPr>
          <a:xfrm>
            <a:off x="5503865" y="4176295"/>
            <a:ext cx="902683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Factory Line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F0E2F5D-84BD-8148-8BE8-23FC3AA9D1B1}"/>
              </a:ext>
            </a:extLst>
          </p:cNvPr>
          <p:cNvSpPr/>
          <p:nvPr/>
        </p:nvSpPr>
        <p:spPr>
          <a:xfrm>
            <a:off x="5929755" y="2791936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5" name="Subtitle 2">
            <a:extLst>
              <a:ext uri="{FF2B5EF4-FFF2-40B4-BE49-F238E27FC236}">
                <a16:creationId xmlns:a16="http://schemas.microsoft.com/office/drawing/2014/main" id="{BC6C794D-528D-E044-ADFA-F45DCB69F20E}"/>
              </a:ext>
            </a:extLst>
          </p:cNvPr>
          <p:cNvSpPr txBox="1">
            <a:spLocks/>
          </p:cNvSpPr>
          <p:nvPr/>
        </p:nvSpPr>
        <p:spPr>
          <a:xfrm>
            <a:off x="6164166" y="2759647"/>
            <a:ext cx="859274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Convenient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6E1C398D-612F-C148-8269-F08D7B90FBDA}"/>
              </a:ext>
            </a:extLst>
          </p:cNvPr>
          <p:cNvSpPr/>
          <p:nvPr/>
        </p:nvSpPr>
        <p:spPr>
          <a:xfrm>
            <a:off x="5929755" y="2285985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D27E52E3-2795-3C4A-BE31-7C6E5C0243D0}"/>
              </a:ext>
            </a:extLst>
          </p:cNvPr>
          <p:cNvSpPr txBox="1">
            <a:spLocks/>
          </p:cNvSpPr>
          <p:nvPr/>
        </p:nvSpPr>
        <p:spPr>
          <a:xfrm>
            <a:off x="6164166" y="2253696"/>
            <a:ext cx="468526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Polite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C6D984C9-C1E4-F94E-9512-F09DB2E4FFCF}"/>
              </a:ext>
            </a:extLst>
          </p:cNvPr>
          <p:cNvSpPr/>
          <p:nvPr/>
        </p:nvSpPr>
        <p:spPr>
          <a:xfrm>
            <a:off x="6923700" y="4873931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9D1A7C19-E0AE-A54E-ACC2-AB44734668B5}"/>
              </a:ext>
            </a:extLst>
          </p:cNvPr>
          <p:cNvSpPr txBox="1">
            <a:spLocks/>
          </p:cNvSpPr>
          <p:nvPr/>
        </p:nvSpPr>
        <p:spPr>
          <a:xfrm>
            <a:off x="7158111" y="4841642"/>
            <a:ext cx="706284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Confined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C9D0BA79-56DF-D745-8CFE-DEAD8F753ABE}"/>
              </a:ext>
            </a:extLst>
          </p:cNvPr>
          <p:cNvSpPr/>
          <p:nvPr/>
        </p:nvSpPr>
        <p:spPr>
          <a:xfrm>
            <a:off x="7449332" y="2151810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18C37410-581B-AA44-A7D5-A1F31F68FC72}"/>
              </a:ext>
            </a:extLst>
          </p:cNvPr>
          <p:cNvSpPr txBox="1">
            <a:spLocks/>
          </p:cNvSpPr>
          <p:nvPr/>
        </p:nvSpPr>
        <p:spPr>
          <a:xfrm>
            <a:off x="7683743" y="2027189"/>
            <a:ext cx="941668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Good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Temperature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ED1ECD3-DE3D-8F47-AE5B-AD742CB8406F}"/>
              </a:ext>
            </a:extLst>
          </p:cNvPr>
          <p:cNvSpPr/>
          <p:nvPr/>
        </p:nvSpPr>
        <p:spPr>
          <a:xfrm>
            <a:off x="7449332" y="1645859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3253D941-A5BD-5443-BD33-D76AB69269E0}"/>
              </a:ext>
            </a:extLst>
          </p:cNvPr>
          <p:cNvSpPr txBox="1">
            <a:spLocks/>
          </p:cNvSpPr>
          <p:nvPr/>
        </p:nvSpPr>
        <p:spPr>
          <a:xfrm>
            <a:off x="7683743" y="1613570"/>
            <a:ext cx="829458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Tasty Drink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A9B2107B-5793-8045-A57C-7DBEB3C0E904}"/>
              </a:ext>
            </a:extLst>
          </p:cNvPr>
          <p:cNvSpPr/>
          <p:nvPr/>
        </p:nvSpPr>
        <p:spPr>
          <a:xfrm>
            <a:off x="8296825" y="2796191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DC0A0042-EA7A-A444-A285-8AFDE520897D}"/>
              </a:ext>
            </a:extLst>
          </p:cNvPr>
          <p:cNvSpPr txBox="1">
            <a:spLocks/>
          </p:cNvSpPr>
          <p:nvPr/>
        </p:nvSpPr>
        <p:spPr>
          <a:xfrm>
            <a:off x="8531236" y="2671569"/>
            <a:ext cx="446597" cy="415498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Free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Wi-Fi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60BD7922-DBCB-5748-BB1B-10E04E385E83}"/>
              </a:ext>
            </a:extLst>
          </p:cNvPr>
          <p:cNvSpPr/>
          <p:nvPr/>
        </p:nvSpPr>
        <p:spPr>
          <a:xfrm>
            <a:off x="8296825" y="4346236"/>
            <a:ext cx="166255" cy="16625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11F67A32-5BCC-5743-9442-990801636183}"/>
              </a:ext>
            </a:extLst>
          </p:cNvPr>
          <p:cNvSpPr txBox="1">
            <a:spLocks/>
          </p:cNvSpPr>
          <p:nvPr/>
        </p:nvSpPr>
        <p:spPr>
          <a:xfrm>
            <a:off x="8531236" y="4313947"/>
            <a:ext cx="432170" cy="230832"/>
          </a:xfrm>
          <a:prstGeom prst="rect">
            <a:avLst/>
          </a:prstGeom>
        </p:spPr>
        <p:txBody>
          <a:bodyPr vert="horz" wrap="non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Loud</a:t>
            </a:r>
          </a:p>
        </p:txBody>
      </p:sp>
    </p:spTree>
    <p:extLst>
      <p:ext uri="{BB962C8B-B14F-4D97-AF65-F5344CB8AC3E}">
        <p14:creationId xmlns:p14="http://schemas.microsoft.com/office/powerpoint/2010/main" val="230416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D100DD-EADC-7742-B7F1-5E8AC54B7974}"/>
              </a:ext>
            </a:extLst>
          </p:cNvPr>
          <p:cNvSpPr txBox="1"/>
          <p:nvPr/>
        </p:nvSpPr>
        <p:spPr>
          <a:xfrm>
            <a:off x="4363828" y="306186"/>
            <a:ext cx="34644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USER JOURNEY MAP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95E1DF-8BB5-6646-92A1-34BC4F3C58A0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0E58D3D1-708C-EF4B-93E1-AFCBBBEF0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619" y="1179095"/>
            <a:ext cx="10273381" cy="2369280"/>
          </a:xfrm>
          <a:custGeom>
            <a:avLst/>
            <a:gdLst>
              <a:gd name="T0" fmla="*/ 25599 w 25600"/>
              <a:gd name="T1" fmla="*/ 983 h 3138"/>
              <a:gd name="T2" fmla="*/ 25599 w 25600"/>
              <a:gd name="T3" fmla="*/ 983 h 3138"/>
              <a:gd name="T4" fmla="*/ 18675 w 25600"/>
              <a:gd name="T5" fmla="*/ 619 h 3138"/>
              <a:gd name="T6" fmla="*/ 18675 w 25600"/>
              <a:gd name="T7" fmla="*/ 619 h 3138"/>
              <a:gd name="T8" fmla="*/ 13246 w 25600"/>
              <a:gd name="T9" fmla="*/ 1166 h 3138"/>
              <a:gd name="T10" fmla="*/ 13246 w 25600"/>
              <a:gd name="T11" fmla="*/ 1166 h 3138"/>
              <a:gd name="T12" fmla="*/ 5454 w 25600"/>
              <a:gd name="T13" fmla="*/ 607 h 3138"/>
              <a:gd name="T14" fmla="*/ 5454 w 25600"/>
              <a:gd name="T15" fmla="*/ 607 h 3138"/>
              <a:gd name="T16" fmla="*/ 0 w 25600"/>
              <a:gd name="T17" fmla="*/ 1424 h 3138"/>
              <a:gd name="T18" fmla="*/ 0 w 25600"/>
              <a:gd name="T19" fmla="*/ 3137 h 3138"/>
              <a:gd name="T20" fmla="*/ 25589 w 25600"/>
              <a:gd name="T21" fmla="*/ 3137 h 3138"/>
              <a:gd name="T22" fmla="*/ 25599 w 25600"/>
              <a:gd name="T23" fmla="*/ 983 h 3138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295 w 10000"/>
              <a:gd name="connsiteY2" fmla="*/ 2313 h 10337"/>
              <a:gd name="connsiteX3" fmla="*/ 7295 w 10000"/>
              <a:gd name="connsiteY3" fmla="*/ 23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295 w 10000"/>
              <a:gd name="connsiteY2" fmla="*/ 2313 h 10337"/>
              <a:gd name="connsiteX3" fmla="*/ 7454 w 10000"/>
              <a:gd name="connsiteY3" fmla="*/ 4234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295 w 10000"/>
              <a:gd name="connsiteY2" fmla="*/ 2313 h 10337"/>
              <a:gd name="connsiteX3" fmla="*/ 7454 w 10000"/>
              <a:gd name="connsiteY3" fmla="*/ 4234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295 w 10000"/>
              <a:gd name="connsiteY2" fmla="*/ 2313 h 10337"/>
              <a:gd name="connsiteX3" fmla="*/ 7454 w 10000"/>
              <a:gd name="connsiteY3" fmla="*/ 4234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295 w 10000"/>
              <a:gd name="connsiteY2" fmla="*/ 2313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2130 w 10000"/>
              <a:gd name="connsiteY7" fmla="*/ 2274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1479 w 10000"/>
              <a:gd name="connsiteY7" fmla="*/ 4425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1479 w 10000"/>
              <a:gd name="connsiteY7" fmla="*/ 4425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130 w 10000"/>
              <a:gd name="connsiteY6" fmla="*/ 2274 h 10337"/>
              <a:gd name="connsiteX7" fmla="*/ 1479 w 10000"/>
              <a:gd name="connsiteY7" fmla="*/ 4425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661 w 10000"/>
              <a:gd name="connsiteY6" fmla="*/ 5001 h 10337"/>
              <a:gd name="connsiteX7" fmla="*/ 1479 w 10000"/>
              <a:gd name="connsiteY7" fmla="*/ 4425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5174 w 10000"/>
              <a:gd name="connsiteY5" fmla="*/ 4056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10 w 10000"/>
              <a:gd name="connsiteY5" fmla="*/ 4517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10 w 10000"/>
              <a:gd name="connsiteY5" fmla="*/ 4517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10 w 10000"/>
              <a:gd name="connsiteY5" fmla="*/ 4517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10 w 10000"/>
              <a:gd name="connsiteY5" fmla="*/ 4517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00 w 10000"/>
              <a:gd name="connsiteY2" fmla="*/ 4042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652 w 10000"/>
              <a:gd name="connsiteY7" fmla="*/ 4732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2661 w 10000"/>
              <a:gd name="connsiteY6" fmla="*/ 5001 h 10337"/>
              <a:gd name="connsiteX7" fmla="*/ 1742 w 10000"/>
              <a:gd name="connsiteY7" fmla="*/ 4909 h 10337"/>
              <a:gd name="connsiteX8" fmla="*/ 13 w 10000"/>
              <a:gd name="connsiteY8" fmla="*/ 0 h 10337"/>
              <a:gd name="connsiteX9" fmla="*/ 0 w 10000"/>
              <a:gd name="connsiteY9" fmla="*/ 10337 h 10337"/>
              <a:gd name="connsiteX10" fmla="*/ 9996 w 10000"/>
              <a:gd name="connsiteY10" fmla="*/ 10337 h 10337"/>
              <a:gd name="connsiteX11" fmla="*/ 10000 w 10000"/>
              <a:gd name="connsiteY11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1742 w 10000"/>
              <a:gd name="connsiteY6" fmla="*/ 4909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1742 w 10000"/>
              <a:gd name="connsiteY6" fmla="*/ 4909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1278 w 10000"/>
              <a:gd name="connsiteY6" fmla="*/ 4909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1150 w 10000"/>
              <a:gd name="connsiteY6" fmla="*/ 483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581 w 10000"/>
              <a:gd name="connsiteY5" fmla="*/ 4763 h 10337"/>
              <a:gd name="connsiteX6" fmla="*/ 1420 w 10000"/>
              <a:gd name="connsiteY6" fmla="*/ 4637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401 w 10000"/>
              <a:gd name="connsiteY5" fmla="*/ 4812 h 10337"/>
              <a:gd name="connsiteX6" fmla="*/ 1420 w 10000"/>
              <a:gd name="connsiteY6" fmla="*/ 4637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401 w 10000"/>
              <a:gd name="connsiteY5" fmla="*/ 4812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4401 w 10000"/>
              <a:gd name="connsiteY5" fmla="*/ 4812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5174 w 10000"/>
              <a:gd name="connsiteY4" fmla="*/ 4056 h 10337"/>
              <a:gd name="connsiteX5" fmla="*/ 3415 w 10000"/>
              <a:gd name="connsiteY5" fmla="*/ 3740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4827 w 10000"/>
              <a:gd name="connsiteY4" fmla="*/ 4923 h 10337"/>
              <a:gd name="connsiteX5" fmla="*/ 3415 w 10000"/>
              <a:gd name="connsiteY5" fmla="*/ 3740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4827 w 10000"/>
              <a:gd name="connsiteY4" fmla="*/ 4923 h 10337"/>
              <a:gd name="connsiteX5" fmla="*/ 3415 w 10000"/>
              <a:gd name="connsiteY5" fmla="*/ 3740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4827 w 10000"/>
              <a:gd name="connsiteY4" fmla="*/ 4923 h 10337"/>
              <a:gd name="connsiteX5" fmla="*/ 3415 w 10000"/>
              <a:gd name="connsiteY5" fmla="*/ 3740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4827 w 10000"/>
              <a:gd name="connsiteY4" fmla="*/ 4923 h 10337"/>
              <a:gd name="connsiteX5" fmla="*/ 3415 w 10000"/>
              <a:gd name="connsiteY5" fmla="*/ 3740 h 10337"/>
              <a:gd name="connsiteX6" fmla="*/ 1357 w 10000"/>
              <a:gd name="connsiteY6" fmla="*/ 4204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6723 w 10000"/>
              <a:gd name="connsiteY3" fmla="*/ 2813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8140 w 10000"/>
              <a:gd name="connsiteY2" fmla="*/ 4274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64 w 10000"/>
              <a:gd name="connsiteY2" fmla="*/ 534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357 w 10000"/>
              <a:gd name="connsiteY5" fmla="*/ 4204 h 10337"/>
              <a:gd name="connsiteX6" fmla="*/ 13 w 10000"/>
              <a:gd name="connsiteY6" fmla="*/ 0 h 10337"/>
              <a:gd name="connsiteX7" fmla="*/ 0 w 10000"/>
              <a:gd name="connsiteY7" fmla="*/ 10337 h 10337"/>
              <a:gd name="connsiteX8" fmla="*/ 9996 w 10000"/>
              <a:gd name="connsiteY8" fmla="*/ 10337 h 10337"/>
              <a:gd name="connsiteX9" fmla="*/ 10000 w 10000"/>
              <a:gd name="connsiteY9" fmla="*/ 3473 h 10337"/>
              <a:gd name="connsiteX0" fmla="*/ 10000 w 10000"/>
              <a:gd name="connsiteY0" fmla="*/ 3699 h 10563"/>
              <a:gd name="connsiteX1" fmla="*/ 10000 w 10000"/>
              <a:gd name="connsiteY1" fmla="*/ 3699 h 10563"/>
              <a:gd name="connsiteX2" fmla="*/ 7817 w 10000"/>
              <a:gd name="connsiteY2" fmla="*/ 5732 h 10563"/>
              <a:gd name="connsiteX3" fmla="*/ 5974 w 10000"/>
              <a:gd name="connsiteY3" fmla="*/ 5365 h 10563"/>
              <a:gd name="connsiteX4" fmla="*/ 3415 w 10000"/>
              <a:gd name="connsiteY4" fmla="*/ 3966 h 10563"/>
              <a:gd name="connsiteX5" fmla="*/ 1357 w 10000"/>
              <a:gd name="connsiteY5" fmla="*/ 4430 h 10563"/>
              <a:gd name="connsiteX6" fmla="*/ 1198 w 10000"/>
              <a:gd name="connsiteY6" fmla="*/ 3500 h 10563"/>
              <a:gd name="connsiteX7" fmla="*/ 13 w 10000"/>
              <a:gd name="connsiteY7" fmla="*/ 226 h 10563"/>
              <a:gd name="connsiteX8" fmla="*/ 0 w 10000"/>
              <a:gd name="connsiteY8" fmla="*/ 10563 h 10563"/>
              <a:gd name="connsiteX9" fmla="*/ 9996 w 10000"/>
              <a:gd name="connsiteY9" fmla="*/ 10563 h 10563"/>
              <a:gd name="connsiteX10" fmla="*/ 10000 w 10000"/>
              <a:gd name="connsiteY10" fmla="*/ 3699 h 10563"/>
              <a:gd name="connsiteX0" fmla="*/ 10000 w 10000"/>
              <a:gd name="connsiteY0" fmla="*/ 3699 h 10563"/>
              <a:gd name="connsiteX1" fmla="*/ 10000 w 10000"/>
              <a:gd name="connsiteY1" fmla="*/ 3699 h 10563"/>
              <a:gd name="connsiteX2" fmla="*/ 7817 w 10000"/>
              <a:gd name="connsiteY2" fmla="*/ 5732 h 10563"/>
              <a:gd name="connsiteX3" fmla="*/ 5974 w 10000"/>
              <a:gd name="connsiteY3" fmla="*/ 5365 h 10563"/>
              <a:gd name="connsiteX4" fmla="*/ 3415 w 10000"/>
              <a:gd name="connsiteY4" fmla="*/ 3966 h 10563"/>
              <a:gd name="connsiteX5" fmla="*/ 1357 w 10000"/>
              <a:gd name="connsiteY5" fmla="*/ 4430 h 10563"/>
              <a:gd name="connsiteX6" fmla="*/ 1198 w 10000"/>
              <a:gd name="connsiteY6" fmla="*/ 3500 h 10563"/>
              <a:gd name="connsiteX7" fmla="*/ 13 w 10000"/>
              <a:gd name="connsiteY7" fmla="*/ 226 h 10563"/>
              <a:gd name="connsiteX8" fmla="*/ 0 w 10000"/>
              <a:gd name="connsiteY8" fmla="*/ 10563 h 10563"/>
              <a:gd name="connsiteX9" fmla="*/ 9996 w 10000"/>
              <a:gd name="connsiteY9" fmla="*/ 10563 h 10563"/>
              <a:gd name="connsiteX10" fmla="*/ 10000 w 10000"/>
              <a:gd name="connsiteY10" fmla="*/ 3699 h 10563"/>
              <a:gd name="connsiteX0" fmla="*/ 10000 w 10000"/>
              <a:gd name="connsiteY0" fmla="*/ 3658 h 10522"/>
              <a:gd name="connsiteX1" fmla="*/ 10000 w 10000"/>
              <a:gd name="connsiteY1" fmla="*/ 3658 h 10522"/>
              <a:gd name="connsiteX2" fmla="*/ 7817 w 10000"/>
              <a:gd name="connsiteY2" fmla="*/ 5691 h 10522"/>
              <a:gd name="connsiteX3" fmla="*/ 5974 w 10000"/>
              <a:gd name="connsiteY3" fmla="*/ 5324 h 10522"/>
              <a:gd name="connsiteX4" fmla="*/ 3415 w 10000"/>
              <a:gd name="connsiteY4" fmla="*/ 3925 h 10522"/>
              <a:gd name="connsiteX5" fmla="*/ 1357 w 10000"/>
              <a:gd name="connsiteY5" fmla="*/ 4389 h 10522"/>
              <a:gd name="connsiteX6" fmla="*/ 543 w 10000"/>
              <a:gd name="connsiteY6" fmla="*/ 4508 h 10522"/>
              <a:gd name="connsiteX7" fmla="*/ 13 w 10000"/>
              <a:gd name="connsiteY7" fmla="*/ 185 h 10522"/>
              <a:gd name="connsiteX8" fmla="*/ 0 w 10000"/>
              <a:gd name="connsiteY8" fmla="*/ 10522 h 10522"/>
              <a:gd name="connsiteX9" fmla="*/ 9996 w 10000"/>
              <a:gd name="connsiteY9" fmla="*/ 10522 h 10522"/>
              <a:gd name="connsiteX10" fmla="*/ 10000 w 10000"/>
              <a:gd name="connsiteY10" fmla="*/ 3658 h 10522"/>
              <a:gd name="connsiteX0" fmla="*/ 10000 w 10000"/>
              <a:gd name="connsiteY0" fmla="*/ 3660 h 10524"/>
              <a:gd name="connsiteX1" fmla="*/ 10000 w 10000"/>
              <a:gd name="connsiteY1" fmla="*/ 3660 h 10524"/>
              <a:gd name="connsiteX2" fmla="*/ 7817 w 10000"/>
              <a:gd name="connsiteY2" fmla="*/ 5693 h 10524"/>
              <a:gd name="connsiteX3" fmla="*/ 5974 w 10000"/>
              <a:gd name="connsiteY3" fmla="*/ 5326 h 10524"/>
              <a:gd name="connsiteX4" fmla="*/ 3415 w 10000"/>
              <a:gd name="connsiteY4" fmla="*/ 3927 h 10524"/>
              <a:gd name="connsiteX5" fmla="*/ 1728 w 10000"/>
              <a:gd name="connsiteY5" fmla="*/ 4824 h 10524"/>
              <a:gd name="connsiteX6" fmla="*/ 543 w 10000"/>
              <a:gd name="connsiteY6" fmla="*/ 4510 h 10524"/>
              <a:gd name="connsiteX7" fmla="*/ 13 w 10000"/>
              <a:gd name="connsiteY7" fmla="*/ 187 h 10524"/>
              <a:gd name="connsiteX8" fmla="*/ 0 w 10000"/>
              <a:gd name="connsiteY8" fmla="*/ 10524 h 10524"/>
              <a:gd name="connsiteX9" fmla="*/ 9996 w 10000"/>
              <a:gd name="connsiteY9" fmla="*/ 10524 h 10524"/>
              <a:gd name="connsiteX10" fmla="*/ 10000 w 10000"/>
              <a:gd name="connsiteY10" fmla="*/ 3660 h 10524"/>
              <a:gd name="connsiteX0" fmla="*/ 10000 w 10000"/>
              <a:gd name="connsiteY0" fmla="*/ 3660 h 10524"/>
              <a:gd name="connsiteX1" fmla="*/ 10000 w 10000"/>
              <a:gd name="connsiteY1" fmla="*/ 3660 h 10524"/>
              <a:gd name="connsiteX2" fmla="*/ 7817 w 10000"/>
              <a:gd name="connsiteY2" fmla="*/ 5693 h 10524"/>
              <a:gd name="connsiteX3" fmla="*/ 5974 w 10000"/>
              <a:gd name="connsiteY3" fmla="*/ 5326 h 10524"/>
              <a:gd name="connsiteX4" fmla="*/ 3415 w 10000"/>
              <a:gd name="connsiteY4" fmla="*/ 3927 h 10524"/>
              <a:gd name="connsiteX5" fmla="*/ 1728 w 10000"/>
              <a:gd name="connsiteY5" fmla="*/ 4824 h 10524"/>
              <a:gd name="connsiteX6" fmla="*/ 543 w 10000"/>
              <a:gd name="connsiteY6" fmla="*/ 4510 h 10524"/>
              <a:gd name="connsiteX7" fmla="*/ 13 w 10000"/>
              <a:gd name="connsiteY7" fmla="*/ 187 h 10524"/>
              <a:gd name="connsiteX8" fmla="*/ 0 w 10000"/>
              <a:gd name="connsiteY8" fmla="*/ 10524 h 10524"/>
              <a:gd name="connsiteX9" fmla="*/ 9996 w 10000"/>
              <a:gd name="connsiteY9" fmla="*/ 10524 h 10524"/>
              <a:gd name="connsiteX10" fmla="*/ 10000 w 10000"/>
              <a:gd name="connsiteY10" fmla="*/ 3660 h 10524"/>
              <a:gd name="connsiteX0" fmla="*/ 10000 w 10000"/>
              <a:gd name="connsiteY0" fmla="*/ 3650 h 10514"/>
              <a:gd name="connsiteX1" fmla="*/ 10000 w 10000"/>
              <a:gd name="connsiteY1" fmla="*/ 3650 h 10514"/>
              <a:gd name="connsiteX2" fmla="*/ 7817 w 10000"/>
              <a:gd name="connsiteY2" fmla="*/ 5683 h 10514"/>
              <a:gd name="connsiteX3" fmla="*/ 5974 w 10000"/>
              <a:gd name="connsiteY3" fmla="*/ 5316 h 10514"/>
              <a:gd name="connsiteX4" fmla="*/ 3415 w 10000"/>
              <a:gd name="connsiteY4" fmla="*/ 3917 h 10514"/>
              <a:gd name="connsiteX5" fmla="*/ 1728 w 10000"/>
              <a:gd name="connsiteY5" fmla="*/ 4814 h 10514"/>
              <a:gd name="connsiteX6" fmla="*/ 543 w 10000"/>
              <a:gd name="connsiteY6" fmla="*/ 4500 h 10514"/>
              <a:gd name="connsiteX7" fmla="*/ 13 w 10000"/>
              <a:gd name="connsiteY7" fmla="*/ 177 h 10514"/>
              <a:gd name="connsiteX8" fmla="*/ 0 w 10000"/>
              <a:gd name="connsiteY8" fmla="*/ 10514 h 10514"/>
              <a:gd name="connsiteX9" fmla="*/ 9996 w 10000"/>
              <a:gd name="connsiteY9" fmla="*/ 10514 h 10514"/>
              <a:gd name="connsiteX10" fmla="*/ 10000 w 10000"/>
              <a:gd name="connsiteY10" fmla="*/ 3650 h 10514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415 w 10000"/>
              <a:gd name="connsiteY4" fmla="*/ 3740 h 10337"/>
              <a:gd name="connsiteX5" fmla="*/ 1728 w 10000"/>
              <a:gd name="connsiteY5" fmla="*/ 4637 h 10337"/>
              <a:gd name="connsiteX6" fmla="*/ 543 w 10000"/>
              <a:gd name="connsiteY6" fmla="*/ 4323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359 w 10000"/>
              <a:gd name="connsiteY4" fmla="*/ 7769 h 10337"/>
              <a:gd name="connsiteX5" fmla="*/ 1728 w 10000"/>
              <a:gd name="connsiteY5" fmla="*/ 4637 h 10337"/>
              <a:gd name="connsiteX6" fmla="*/ 543 w 10000"/>
              <a:gd name="connsiteY6" fmla="*/ 4323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359 w 10000"/>
              <a:gd name="connsiteY4" fmla="*/ 7769 h 10337"/>
              <a:gd name="connsiteX5" fmla="*/ 1728 w 10000"/>
              <a:gd name="connsiteY5" fmla="*/ 4637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5974 w 10000"/>
              <a:gd name="connsiteY3" fmla="*/ 5139 h 10337"/>
              <a:gd name="connsiteX4" fmla="*/ 3359 w 10000"/>
              <a:gd name="connsiteY4" fmla="*/ 7769 h 10337"/>
              <a:gd name="connsiteX5" fmla="*/ 1848 w 10000"/>
              <a:gd name="connsiteY5" fmla="*/ 4989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817 w 10000"/>
              <a:gd name="connsiteY2" fmla="*/ 5506 h 10337"/>
              <a:gd name="connsiteX3" fmla="*/ 6039 w 10000"/>
              <a:gd name="connsiteY3" fmla="*/ 3418 h 10337"/>
              <a:gd name="connsiteX4" fmla="*/ 3359 w 10000"/>
              <a:gd name="connsiteY4" fmla="*/ 7769 h 10337"/>
              <a:gd name="connsiteX5" fmla="*/ 1848 w 10000"/>
              <a:gd name="connsiteY5" fmla="*/ 4989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74 w 10000"/>
              <a:gd name="connsiteY2" fmla="*/ 7149 h 10337"/>
              <a:gd name="connsiteX3" fmla="*/ 6039 w 10000"/>
              <a:gd name="connsiteY3" fmla="*/ 3418 h 10337"/>
              <a:gd name="connsiteX4" fmla="*/ 3359 w 10000"/>
              <a:gd name="connsiteY4" fmla="*/ 7769 h 10337"/>
              <a:gd name="connsiteX5" fmla="*/ 1848 w 10000"/>
              <a:gd name="connsiteY5" fmla="*/ 4989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359 w 10000"/>
              <a:gd name="connsiteY4" fmla="*/ 7769 h 10337"/>
              <a:gd name="connsiteX5" fmla="*/ 1848 w 10000"/>
              <a:gd name="connsiteY5" fmla="*/ 4989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359 w 10000"/>
              <a:gd name="connsiteY4" fmla="*/ 7769 h 10337"/>
              <a:gd name="connsiteX5" fmla="*/ 2107 w 10000"/>
              <a:gd name="connsiteY5" fmla="*/ 7062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23 w 10000"/>
              <a:gd name="connsiteY6" fmla="*/ 4401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  <a:gd name="connsiteX0" fmla="*/ 10000 w 10000"/>
              <a:gd name="connsiteY0" fmla="*/ 3473 h 10337"/>
              <a:gd name="connsiteX1" fmla="*/ 10000 w 10000"/>
              <a:gd name="connsiteY1" fmla="*/ 3473 h 10337"/>
              <a:gd name="connsiteX2" fmla="*/ 7993 w 10000"/>
              <a:gd name="connsiteY2" fmla="*/ 6719 h 10337"/>
              <a:gd name="connsiteX3" fmla="*/ 6039 w 10000"/>
              <a:gd name="connsiteY3" fmla="*/ 3418 h 10337"/>
              <a:gd name="connsiteX4" fmla="*/ 3452 w 10000"/>
              <a:gd name="connsiteY4" fmla="*/ 6557 h 10337"/>
              <a:gd name="connsiteX5" fmla="*/ 2107 w 10000"/>
              <a:gd name="connsiteY5" fmla="*/ 7062 h 10337"/>
              <a:gd name="connsiteX6" fmla="*/ 969 w 10000"/>
              <a:gd name="connsiteY6" fmla="*/ 5105 h 10337"/>
              <a:gd name="connsiteX7" fmla="*/ 13 w 10000"/>
              <a:gd name="connsiteY7" fmla="*/ 0 h 10337"/>
              <a:gd name="connsiteX8" fmla="*/ 0 w 10000"/>
              <a:gd name="connsiteY8" fmla="*/ 10337 h 10337"/>
              <a:gd name="connsiteX9" fmla="*/ 9996 w 10000"/>
              <a:gd name="connsiteY9" fmla="*/ 10337 h 10337"/>
              <a:gd name="connsiteX10" fmla="*/ 10000 w 10000"/>
              <a:gd name="connsiteY10" fmla="*/ 3473 h 10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0000" h="10337">
                <a:moveTo>
                  <a:pt x="10000" y="3473"/>
                </a:moveTo>
                <a:lnTo>
                  <a:pt x="10000" y="3473"/>
                </a:lnTo>
                <a:cubicBezTo>
                  <a:pt x="9666" y="4014"/>
                  <a:pt x="8653" y="6728"/>
                  <a:pt x="7993" y="6719"/>
                </a:cubicBezTo>
                <a:cubicBezTo>
                  <a:pt x="7333" y="6710"/>
                  <a:pt x="6796" y="3445"/>
                  <a:pt x="6039" y="3418"/>
                </a:cubicBezTo>
                <a:cubicBezTo>
                  <a:pt x="5282" y="3391"/>
                  <a:pt x="4107" y="5950"/>
                  <a:pt x="3452" y="6557"/>
                </a:cubicBezTo>
                <a:cubicBezTo>
                  <a:pt x="2797" y="7164"/>
                  <a:pt x="2476" y="7140"/>
                  <a:pt x="2107" y="7062"/>
                </a:cubicBezTo>
                <a:cubicBezTo>
                  <a:pt x="1738" y="6984"/>
                  <a:pt x="1318" y="6282"/>
                  <a:pt x="969" y="5105"/>
                </a:cubicBezTo>
                <a:cubicBezTo>
                  <a:pt x="620" y="3928"/>
                  <a:pt x="205" y="2107"/>
                  <a:pt x="13" y="0"/>
                </a:cubicBezTo>
                <a:cubicBezTo>
                  <a:pt x="9" y="3446"/>
                  <a:pt x="4" y="6891"/>
                  <a:pt x="0" y="10337"/>
                </a:cubicBezTo>
                <a:lnTo>
                  <a:pt x="9996" y="10337"/>
                </a:lnTo>
                <a:cubicBezTo>
                  <a:pt x="9997" y="8049"/>
                  <a:pt x="9999" y="5761"/>
                  <a:pt x="10000" y="3473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6" b="1" dirty="0">
              <a:latin typeface="Poppins" pitchFamily="2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6C2BDB-19A0-E447-8D5C-192135EF87C2}"/>
              </a:ext>
            </a:extLst>
          </p:cNvPr>
          <p:cNvSpPr/>
          <p:nvPr/>
        </p:nvSpPr>
        <p:spPr>
          <a:xfrm>
            <a:off x="1156619" y="3620564"/>
            <a:ext cx="1994265" cy="4451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B76240-0068-764F-A9B4-48203A7E2EAA}"/>
              </a:ext>
            </a:extLst>
          </p:cNvPr>
          <p:cNvSpPr/>
          <p:nvPr/>
        </p:nvSpPr>
        <p:spPr>
          <a:xfrm>
            <a:off x="3226399" y="3620564"/>
            <a:ext cx="1994265" cy="4451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40AC21-CEA0-E44B-88E5-99AB5DF95D6C}"/>
              </a:ext>
            </a:extLst>
          </p:cNvPr>
          <p:cNvSpPr/>
          <p:nvPr/>
        </p:nvSpPr>
        <p:spPr>
          <a:xfrm>
            <a:off x="5296178" y="3620564"/>
            <a:ext cx="1994265" cy="44516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E0618D-34D8-7E44-8F69-D558AD976F92}"/>
              </a:ext>
            </a:extLst>
          </p:cNvPr>
          <p:cNvSpPr/>
          <p:nvPr/>
        </p:nvSpPr>
        <p:spPr>
          <a:xfrm>
            <a:off x="7365957" y="3620564"/>
            <a:ext cx="1994265" cy="44516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7EBBE0-3429-2046-A2B6-46A617B56275}"/>
              </a:ext>
            </a:extLst>
          </p:cNvPr>
          <p:cNvSpPr/>
          <p:nvPr/>
        </p:nvSpPr>
        <p:spPr>
          <a:xfrm>
            <a:off x="9435736" y="3620564"/>
            <a:ext cx="1994265" cy="44516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A6E4D6D-F088-DB49-BD16-74E46DD9E9AD}"/>
              </a:ext>
            </a:extLst>
          </p:cNvPr>
          <p:cNvCxnSpPr/>
          <p:nvPr/>
        </p:nvCxnSpPr>
        <p:spPr>
          <a:xfrm>
            <a:off x="1156619" y="2437483"/>
            <a:ext cx="1026927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3A4FF00-2A4E-484C-B668-89C54CCE048E}"/>
              </a:ext>
            </a:extLst>
          </p:cNvPr>
          <p:cNvSpPr txBox="1"/>
          <p:nvPr/>
        </p:nvSpPr>
        <p:spPr>
          <a:xfrm rot="16200000">
            <a:off x="530354" y="2823652"/>
            <a:ext cx="763671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HAPPY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F406C8-8AA2-7046-9499-E86DC351B670}"/>
              </a:ext>
            </a:extLst>
          </p:cNvPr>
          <p:cNvSpPr txBox="1"/>
          <p:nvPr/>
        </p:nvSpPr>
        <p:spPr>
          <a:xfrm rot="16200000">
            <a:off x="644777" y="1639012"/>
            <a:ext cx="534826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SAD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9BAB75-902E-C74E-A12A-D77B22F473A3}"/>
              </a:ext>
            </a:extLst>
          </p:cNvPr>
          <p:cNvSpPr txBox="1"/>
          <p:nvPr/>
        </p:nvSpPr>
        <p:spPr>
          <a:xfrm>
            <a:off x="1531018" y="3673929"/>
            <a:ext cx="124547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AWARENESS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AE0258-4246-2248-A8F5-958818637DAF}"/>
              </a:ext>
            </a:extLst>
          </p:cNvPr>
          <p:cNvSpPr txBox="1"/>
          <p:nvPr/>
        </p:nvSpPr>
        <p:spPr>
          <a:xfrm>
            <a:off x="3422608" y="3673929"/>
            <a:ext cx="1601849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CONSIDERATION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DB3B53-AA04-7D44-8D7C-9D8FEAE3A400}"/>
              </a:ext>
            </a:extLst>
          </p:cNvPr>
          <p:cNvSpPr txBox="1"/>
          <p:nvPr/>
        </p:nvSpPr>
        <p:spPr>
          <a:xfrm>
            <a:off x="5627805" y="3673929"/>
            <a:ext cx="1326902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ACQUISITION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BFC20EF-8C42-8146-9D29-1CA12DE100B0}"/>
              </a:ext>
            </a:extLst>
          </p:cNvPr>
          <p:cNvSpPr txBox="1"/>
          <p:nvPr/>
        </p:nvSpPr>
        <p:spPr>
          <a:xfrm>
            <a:off x="7923354" y="3673929"/>
            <a:ext cx="87947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SERVICE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36742F6-7375-654E-A30C-40316A332E6A}"/>
              </a:ext>
            </a:extLst>
          </p:cNvPr>
          <p:cNvSpPr txBox="1"/>
          <p:nvPr/>
        </p:nvSpPr>
        <p:spPr>
          <a:xfrm>
            <a:off x="9985150" y="3673929"/>
            <a:ext cx="895438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LOYALTY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A77908-B9F7-AF49-A0B4-0C794F508F05}"/>
              </a:ext>
            </a:extLst>
          </p:cNvPr>
          <p:cNvSpPr txBox="1"/>
          <p:nvPr/>
        </p:nvSpPr>
        <p:spPr>
          <a:xfrm>
            <a:off x="1156619" y="4181231"/>
            <a:ext cx="941283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METRICS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4F5D187F-F963-F64D-B494-AC63484C2A5B}"/>
              </a:ext>
            </a:extLst>
          </p:cNvPr>
          <p:cNvSpPr txBox="1">
            <a:spLocks/>
          </p:cNvSpPr>
          <p:nvPr/>
        </p:nvSpPr>
        <p:spPr>
          <a:xfrm>
            <a:off x="1156619" y="4579180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5333B9-373D-8C48-9107-49B4097EB497}"/>
              </a:ext>
            </a:extLst>
          </p:cNvPr>
          <p:cNvSpPr txBox="1"/>
          <p:nvPr/>
        </p:nvSpPr>
        <p:spPr>
          <a:xfrm>
            <a:off x="1156619" y="5378373"/>
            <a:ext cx="1570495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OPPORTUNITIES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7209FBCA-004B-9545-9223-A60C18F49EF6}"/>
              </a:ext>
            </a:extLst>
          </p:cNvPr>
          <p:cNvSpPr txBox="1">
            <a:spLocks/>
          </p:cNvSpPr>
          <p:nvPr/>
        </p:nvSpPr>
        <p:spPr>
          <a:xfrm>
            <a:off x="1156619" y="5776322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EB66F8E8-1C93-2348-B77E-6A88B4BEEB5A}"/>
              </a:ext>
            </a:extLst>
          </p:cNvPr>
          <p:cNvSpPr txBox="1">
            <a:spLocks/>
          </p:cNvSpPr>
          <p:nvPr/>
        </p:nvSpPr>
        <p:spPr>
          <a:xfrm>
            <a:off x="3226399" y="4579180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9B624A0-E89E-6A48-8F32-DB61FB907ED8}"/>
              </a:ext>
            </a:extLst>
          </p:cNvPr>
          <p:cNvSpPr txBox="1">
            <a:spLocks/>
          </p:cNvSpPr>
          <p:nvPr/>
        </p:nvSpPr>
        <p:spPr>
          <a:xfrm>
            <a:off x="5294122" y="4579180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73C160D-C09B-6841-8E29-94B9BB2F8A2F}"/>
              </a:ext>
            </a:extLst>
          </p:cNvPr>
          <p:cNvSpPr txBox="1">
            <a:spLocks/>
          </p:cNvSpPr>
          <p:nvPr/>
        </p:nvSpPr>
        <p:spPr>
          <a:xfrm>
            <a:off x="7365956" y="4579180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2C4BB3A6-73B7-B04A-8539-1C1320EF9B1F}"/>
              </a:ext>
            </a:extLst>
          </p:cNvPr>
          <p:cNvSpPr txBox="1">
            <a:spLocks/>
          </p:cNvSpPr>
          <p:nvPr/>
        </p:nvSpPr>
        <p:spPr>
          <a:xfrm>
            <a:off x="9431626" y="4579180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977894C3-F9AA-1044-A85A-43F313807D53}"/>
              </a:ext>
            </a:extLst>
          </p:cNvPr>
          <p:cNvSpPr txBox="1">
            <a:spLocks/>
          </p:cNvSpPr>
          <p:nvPr/>
        </p:nvSpPr>
        <p:spPr>
          <a:xfrm>
            <a:off x="3226399" y="5776322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1B9BE6A0-4202-7A44-A931-A85D34A7978F}"/>
              </a:ext>
            </a:extLst>
          </p:cNvPr>
          <p:cNvSpPr txBox="1">
            <a:spLocks/>
          </p:cNvSpPr>
          <p:nvPr/>
        </p:nvSpPr>
        <p:spPr>
          <a:xfrm>
            <a:off x="5294122" y="5776322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F1CDAAE-F223-FA4C-8205-D4519F8ADBD1}"/>
              </a:ext>
            </a:extLst>
          </p:cNvPr>
          <p:cNvSpPr txBox="1">
            <a:spLocks/>
          </p:cNvSpPr>
          <p:nvPr/>
        </p:nvSpPr>
        <p:spPr>
          <a:xfrm>
            <a:off x="7365956" y="5776322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E52ADBBD-C2E3-3A4C-A3CA-F74161F90290}"/>
              </a:ext>
            </a:extLst>
          </p:cNvPr>
          <p:cNvSpPr txBox="1">
            <a:spLocks/>
          </p:cNvSpPr>
          <p:nvPr/>
        </p:nvSpPr>
        <p:spPr>
          <a:xfrm>
            <a:off x="9431626" y="5776322"/>
            <a:ext cx="1994265" cy="715773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and.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B6335B35-DBDA-B54F-A068-3E2460FA5AAC}"/>
              </a:ext>
            </a:extLst>
          </p:cNvPr>
          <p:cNvSpPr/>
          <p:nvPr/>
        </p:nvSpPr>
        <p:spPr>
          <a:xfrm>
            <a:off x="1326196" y="3429065"/>
            <a:ext cx="88491" cy="884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C2B6788-9118-0949-BBCA-EF70ACB1F143}"/>
              </a:ext>
            </a:extLst>
          </p:cNvPr>
          <p:cNvSpPr/>
          <p:nvPr/>
        </p:nvSpPr>
        <p:spPr>
          <a:xfrm>
            <a:off x="1303132" y="2676056"/>
            <a:ext cx="1154029" cy="49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4A273D3-7D06-FA4C-83DB-650D7A42577B}"/>
              </a:ext>
            </a:extLst>
          </p:cNvPr>
          <p:cNvCxnSpPr/>
          <p:nvPr/>
        </p:nvCxnSpPr>
        <p:spPr>
          <a:xfrm>
            <a:off x="1370441" y="3116507"/>
            <a:ext cx="0" cy="348588"/>
          </a:xfrm>
          <a:prstGeom prst="line">
            <a:avLst/>
          </a:prstGeom>
          <a:ln w="38100" cap="rnd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37321F9E-D57F-CD47-A13A-62CB03EBD0C2}"/>
              </a:ext>
            </a:extLst>
          </p:cNvPr>
          <p:cNvSpPr txBox="1">
            <a:spLocks/>
          </p:cNvSpPr>
          <p:nvPr/>
        </p:nvSpPr>
        <p:spPr>
          <a:xfrm>
            <a:off x="1358893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619ECCD-6144-5149-8D12-466A65F3A894}"/>
              </a:ext>
            </a:extLst>
          </p:cNvPr>
          <p:cNvSpPr/>
          <p:nvPr/>
        </p:nvSpPr>
        <p:spPr>
          <a:xfrm>
            <a:off x="2783333" y="3429065"/>
            <a:ext cx="88491" cy="884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245095B-90E1-3D4F-ADA9-22F06F776677}"/>
              </a:ext>
            </a:extLst>
          </p:cNvPr>
          <p:cNvSpPr/>
          <p:nvPr/>
        </p:nvSpPr>
        <p:spPr>
          <a:xfrm>
            <a:off x="2760270" y="2676056"/>
            <a:ext cx="1154029" cy="49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D5E55F4-BB51-974E-8888-3AB8497B3131}"/>
              </a:ext>
            </a:extLst>
          </p:cNvPr>
          <p:cNvCxnSpPr/>
          <p:nvPr/>
        </p:nvCxnSpPr>
        <p:spPr>
          <a:xfrm>
            <a:off x="2827578" y="3116507"/>
            <a:ext cx="0" cy="348588"/>
          </a:xfrm>
          <a:prstGeom prst="line">
            <a:avLst/>
          </a:prstGeom>
          <a:ln w="38100" cap="rnd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Subtitle 2">
            <a:extLst>
              <a:ext uri="{FF2B5EF4-FFF2-40B4-BE49-F238E27FC236}">
                <a16:creationId xmlns:a16="http://schemas.microsoft.com/office/drawing/2014/main" id="{AF17F889-D84E-954D-B721-6818B0C60F44}"/>
              </a:ext>
            </a:extLst>
          </p:cNvPr>
          <p:cNvSpPr txBox="1">
            <a:spLocks/>
          </p:cNvSpPr>
          <p:nvPr/>
        </p:nvSpPr>
        <p:spPr>
          <a:xfrm>
            <a:off x="2816031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DB77018-0002-214A-9B88-4F6E35C81E0A}"/>
              </a:ext>
            </a:extLst>
          </p:cNvPr>
          <p:cNvSpPr/>
          <p:nvPr/>
        </p:nvSpPr>
        <p:spPr>
          <a:xfrm>
            <a:off x="4240471" y="3429065"/>
            <a:ext cx="88491" cy="884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4AD1AD09-FB28-E447-AAD6-F85D99380096}"/>
              </a:ext>
            </a:extLst>
          </p:cNvPr>
          <p:cNvSpPr/>
          <p:nvPr/>
        </p:nvSpPr>
        <p:spPr>
          <a:xfrm>
            <a:off x="4217407" y="2676056"/>
            <a:ext cx="1154029" cy="4903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E0247E4-E6C8-CC43-A002-BB1D30FC2255}"/>
              </a:ext>
            </a:extLst>
          </p:cNvPr>
          <p:cNvCxnSpPr/>
          <p:nvPr/>
        </p:nvCxnSpPr>
        <p:spPr>
          <a:xfrm>
            <a:off x="4284716" y="3116507"/>
            <a:ext cx="0" cy="348588"/>
          </a:xfrm>
          <a:prstGeom prst="line">
            <a:avLst/>
          </a:prstGeom>
          <a:ln w="38100" cap="rnd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Subtitle 2">
            <a:extLst>
              <a:ext uri="{FF2B5EF4-FFF2-40B4-BE49-F238E27FC236}">
                <a16:creationId xmlns:a16="http://schemas.microsoft.com/office/drawing/2014/main" id="{EB212636-6279-F747-BD17-CC0488DD4995}"/>
              </a:ext>
            </a:extLst>
          </p:cNvPr>
          <p:cNvSpPr txBox="1">
            <a:spLocks/>
          </p:cNvSpPr>
          <p:nvPr/>
        </p:nvSpPr>
        <p:spPr>
          <a:xfrm>
            <a:off x="4273168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F1C1B0B5-2AF7-E34C-9206-B3FC551EA1CB}"/>
              </a:ext>
            </a:extLst>
          </p:cNvPr>
          <p:cNvSpPr/>
          <p:nvPr/>
        </p:nvSpPr>
        <p:spPr>
          <a:xfrm>
            <a:off x="5697608" y="3429065"/>
            <a:ext cx="88491" cy="8849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019C620-D7A5-634D-9CF7-CD85074D8135}"/>
              </a:ext>
            </a:extLst>
          </p:cNvPr>
          <p:cNvSpPr/>
          <p:nvPr/>
        </p:nvSpPr>
        <p:spPr>
          <a:xfrm>
            <a:off x="5674545" y="2676056"/>
            <a:ext cx="1154029" cy="4903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E508271-30AD-5242-8328-6CDCC1839B77}"/>
              </a:ext>
            </a:extLst>
          </p:cNvPr>
          <p:cNvCxnSpPr/>
          <p:nvPr/>
        </p:nvCxnSpPr>
        <p:spPr>
          <a:xfrm>
            <a:off x="5741853" y="3116507"/>
            <a:ext cx="0" cy="348588"/>
          </a:xfrm>
          <a:prstGeom prst="line">
            <a:avLst/>
          </a:prstGeom>
          <a:ln w="38100" cap="rnd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ubtitle 2">
            <a:extLst>
              <a:ext uri="{FF2B5EF4-FFF2-40B4-BE49-F238E27FC236}">
                <a16:creationId xmlns:a16="http://schemas.microsoft.com/office/drawing/2014/main" id="{2C7F0A01-B4D6-D94C-BF14-EDA06E5624D3}"/>
              </a:ext>
            </a:extLst>
          </p:cNvPr>
          <p:cNvSpPr txBox="1">
            <a:spLocks/>
          </p:cNvSpPr>
          <p:nvPr/>
        </p:nvSpPr>
        <p:spPr>
          <a:xfrm>
            <a:off x="5730306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E1B12E5-91C7-FD47-8772-2499078D20FC}"/>
              </a:ext>
            </a:extLst>
          </p:cNvPr>
          <p:cNvSpPr/>
          <p:nvPr/>
        </p:nvSpPr>
        <p:spPr>
          <a:xfrm>
            <a:off x="7154746" y="3429065"/>
            <a:ext cx="88491" cy="884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51EC5CF-634A-A84B-AC6C-89C997DF5C75}"/>
              </a:ext>
            </a:extLst>
          </p:cNvPr>
          <p:cNvSpPr/>
          <p:nvPr/>
        </p:nvSpPr>
        <p:spPr>
          <a:xfrm>
            <a:off x="7131682" y="2676056"/>
            <a:ext cx="1154029" cy="4903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D223580-9E88-8545-A6D8-ADA15975F0CD}"/>
              </a:ext>
            </a:extLst>
          </p:cNvPr>
          <p:cNvCxnSpPr/>
          <p:nvPr/>
        </p:nvCxnSpPr>
        <p:spPr>
          <a:xfrm>
            <a:off x="7198991" y="3116507"/>
            <a:ext cx="0" cy="348588"/>
          </a:xfrm>
          <a:prstGeom prst="line">
            <a:avLst/>
          </a:prstGeom>
          <a:ln w="38100" cap="rnd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Subtitle 2">
            <a:extLst>
              <a:ext uri="{FF2B5EF4-FFF2-40B4-BE49-F238E27FC236}">
                <a16:creationId xmlns:a16="http://schemas.microsoft.com/office/drawing/2014/main" id="{A85BF752-6FBA-AF4B-9126-303D8BADC448}"/>
              </a:ext>
            </a:extLst>
          </p:cNvPr>
          <p:cNvSpPr txBox="1">
            <a:spLocks/>
          </p:cNvSpPr>
          <p:nvPr/>
        </p:nvSpPr>
        <p:spPr>
          <a:xfrm>
            <a:off x="7187443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D3BE161-61C8-724F-BD9A-E6A746556B4F}"/>
              </a:ext>
            </a:extLst>
          </p:cNvPr>
          <p:cNvSpPr/>
          <p:nvPr/>
        </p:nvSpPr>
        <p:spPr>
          <a:xfrm>
            <a:off x="8611883" y="3429065"/>
            <a:ext cx="88491" cy="884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F64922B-DB0E-884A-B1AC-17D1455B28AB}"/>
              </a:ext>
            </a:extLst>
          </p:cNvPr>
          <p:cNvSpPr/>
          <p:nvPr/>
        </p:nvSpPr>
        <p:spPr>
          <a:xfrm>
            <a:off x="8588820" y="2676056"/>
            <a:ext cx="1154029" cy="4903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C609B46-6124-834C-B357-0A04BF2C661E}"/>
              </a:ext>
            </a:extLst>
          </p:cNvPr>
          <p:cNvCxnSpPr/>
          <p:nvPr/>
        </p:nvCxnSpPr>
        <p:spPr>
          <a:xfrm>
            <a:off x="8656128" y="3116507"/>
            <a:ext cx="0" cy="348588"/>
          </a:xfrm>
          <a:prstGeom prst="line">
            <a:avLst/>
          </a:prstGeom>
          <a:ln w="38100" cap="rnd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Subtitle 2">
            <a:extLst>
              <a:ext uri="{FF2B5EF4-FFF2-40B4-BE49-F238E27FC236}">
                <a16:creationId xmlns:a16="http://schemas.microsoft.com/office/drawing/2014/main" id="{96AFAEF1-553D-AB45-98FC-3DED8D53461C}"/>
              </a:ext>
            </a:extLst>
          </p:cNvPr>
          <p:cNvSpPr txBox="1">
            <a:spLocks/>
          </p:cNvSpPr>
          <p:nvPr/>
        </p:nvSpPr>
        <p:spPr>
          <a:xfrm>
            <a:off x="8644581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21AEF64-23F1-164C-9E00-450B7A42B8AA}"/>
              </a:ext>
            </a:extLst>
          </p:cNvPr>
          <p:cNvSpPr/>
          <p:nvPr/>
        </p:nvSpPr>
        <p:spPr>
          <a:xfrm>
            <a:off x="10069020" y="3429065"/>
            <a:ext cx="88491" cy="884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5484FC6-A3D0-8049-8299-A755077FD342}"/>
              </a:ext>
            </a:extLst>
          </p:cNvPr>
          <p:cNvSpPr/>
          <p:nvPr/>
        </p:nvSpPr>
        <p:spPr>
          <a:xfrm>
            <a:off x="10045956" y="2676056"/>
            <a:ext cx="1154029" cy="4903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0F800BB6-377E-6445-83C4-C5C3E1A73C48}"/>
              </a:ext>
            </a:extLst>
          </p:cNvPr>
          <p:cNvCxnSpPr/>
          <p:nvPr/>
        </p:nvCxnSpPr>
        <p:spPr>
          <a:xfrm>
            <a:off x="10113265" y="3116507"/>
            <a:ext cx="0" cy="348588"/>
          </a:xfrm>
          <a:prstGeom prst="line">
            <a:avLst/>
          </a:prstGeom>
          <a:ln w="38100" cap="rnd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Subtitle 2">
            <a:extLst>
              <a:ext uri="{FF2B5EF4-FFF2-40B4-BE49-F238E27FC236}">
                <a16:creationId xmlns:a16="http://schemas.microsoft.com/office/drawing/2014/main" id="{761BE698-0791-4946-98A3-D87D5D96202C}"/>
              </a:ext>
            </a:extLst>
          </p:cNvPr>
          <p:cNvSpPr txBox="1">
            <a:spLocks/>
          </p:cNvSpPr>
          <p:nvPr/>
        </p:nvSpPr>
        <p:spPr>
          <a:xfrm>
            <a:off x="10101717" y="2621166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375EE18-3694-1843-B4C6-70A22C82710D}"/>
              </a:ext>
            </a:extLst>
          </p:cNvPr>
          <p:cNvSpPr txBox="1"/>
          <p:nvPr/>
        </p:nvSpPr>
        <p:spPr>
          <a:xfrm>
            <a:off x="1303132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773BEB9-E6E8-8840-9864-94DD86C70551}"/>
              </a:ext>
            </a:extLst>
          </p:cNvPr>
          <p:cNvSpPr txBox="1"/>
          <p:nvPr/>
        </p:nvSpPr>
        <p:spPr>
          <a:xfrm>
            <a:off x="2762261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A0BE3C6-DD6F-5A44-8F98-C99623DA5987}"/>
              </a:ext>
            </a:extLst>
          </p:cNvPr>
          <p:cNvSpPr txBox="1"/>
          <p:nvPr/>
        </p:nvSpPr>
        <p:spPr>
          <a:xfrm>
            <a:off x="4217407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3EC96BD-BD5C-B845-B4B4-EBDC4D91675C}"/>
              </a:ext>
            </a:extLst>
          </p:cNvPr>
          <p:cNvSpPr txBox="1"/>
          <p:nvPr/>
        </p:nvSpPr>
        <p:spPr>
          <a:xfrm>
            <a:off x="5674545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3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327455B-E378-EC40-A846-876CA2422E76}"/>
              </a:ext>
            </a:extLst>
          </p:cNvPr>
          <p:cNvSpPr txBox="1"/>
          <p:nvPr/>
        </p:nvSpPr>
        <p:spPr>
          <a:xfrm>
            <a:off x="7131682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4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A4B5063-B374-EC44-81DB-00CF270B1AE3}"/>
              </a:ext>
            </a:extLst>
          </p:cNvPr>
          <p:cNvSpPr txBox="1"/>
          <p:nvPr/>
        </p:nvSpPr>
        <p:spPr>
          <a:xfrm>
            <a:off x="8588820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4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AB63E9D-B53A-CE4D-894F-4849112E818F}"/>
              </a:ext>
            </a:extLst>
          </p:cNvPr>
          <p:cNvSpPr txBox="1"/>
          <p:nvPr/>
        </p:nvSpPr>
        <p:spPr>
          <a:xfrm>
            <a:off x="10045956" y="2514117"/>
            <a:ext cx="373500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ACTION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1F07E6C-FA8B-4F42-A950-A64997B980B6}"/>
              </a:ext>
            </a:extLst>
          </p:cNvPr>
          <p:cNvSpPr/>
          <p:nvPr/>
        </p:nvSpPr>
        <p:spPr>
          <a:xfrm>
            <a:off x="1326196" y="2234428"/>
            <a:ext cx="88491" cy="884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031A1839-318E-C643-9CE3-D3BDBA210D9C}"/>
              </a:ext>
            </a:extLst>
          </p:cNvPr>
          <p:cNvSpPr/>
          <p:nvPr/>
        </p:nvSpPr>
        <p:spPr>
          <a:xfrm>
            <a:off x="1303132" y="1481420"/>
            <a:ext cx="1154029" cy="49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E07C27C-3792-4E42-BDB4-A97EC4467CE5}"/>
              </a:ext>
            </a:extLst>
          </p:cNvPr>
          <p:cNvCxnSpPr/>
          <p:nvPr/>
        </p:nvCxnSpPr>
        <p:spPr>
          <a:xfrm>
            <a:off x="1370441" y="1921870"/>
            <a:ext cx="0" cy="348588"/>
          </a:xfrm>
          <a:prstGeom prst="line">
            <a:avLst/>
          </a:prstGeom>
          <a:ln w="38100" cap="rnd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Subtitle 2">
            <a:extLst>
              <a:ext uri="{FF2B5EF4-FFF2-40B4-BE49-F238E27FC236}">
                <a16:creationId xmlns:a16="http://schemas.microsoft.com/office/drawing/2014/main" id="{0E354950-C78F-CF41-BBC5-F554F3D07C29}"/>
              </a:ext>
            </a:extLst>
          </p:cNvPr>
          <p:cNvSpPr txBox="1">
            <a:spLocks/>
          </p:cNvSpPr>
          <p:nvPr/>
        </p:nvSpPr>
        <p:spPr>
          <a:xfrm>
            <a:off x="1358893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86E9D29-D052-2340-BD25-76B913D79E41}"/>
              </a:ext>
            </a:extLst>
          </p:cNvPr>
          <p:cNvSpPr/>
          <p:nvPr/>
        </p:nvSpPr>
        <p:spPr>
          <a:xfrm>
            <a:off x="2783333" y="2234428"/>
            <a:ext cx="88491" cy="8849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18D742E-DB36-0743-9F90-6FE45490F497}"/>
              </a:ext>
            </a:extLst>
          </p:cNvPr>
          <p:cNvSpPr/>
          <p:nvPr/>
        </p:nvSpPr>
        <p:spPr>
          <a:xfrm>
            <a:off x="2760270" y="1481420"/>
            <a:ext cx="1154029" cy="49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D2FFB670-8309-C44D-8110-B5432F314AE8}"/>
              </a:ext>
            </a:extLst>
          </p:cNvPr>
          <p:cNvCxnSpPr/>
          <p:nvPr/>
        </p:nvCxnSpPr>
        <p:spPr>
          <a:xfrm>
            <a:off x="2827578" y="1921870"/>
            <a:ext cx="0" cy="348588"/>
          </a:xfrm>
          <a:prstGeom prst="line">
            <a:avLst/>
          </a:prstGeom>
          <a:ln w="38100" cap="rnd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Subtitle 2">
            <a:extLst>
              <a:ext uri="{FF2B5EF4-FFF2-40B4-BE49-F238E27FC236}">
                <a16:creationId xmlns:a16="http://schemas.microsoft.com/office/drawing/2014/main" id="{2855C975-154F-8E43-8A31-8F1CB0F53040}"/>
              </a:ext>
            </a:extLst>
          </p:cNvPr>
          <p:cNvSpPr txBox="1">
            <a:spLocks/>
          </p:cNvSpPr>
          <p:nvPr/>
        </p:nvSpPr>
        <p:spPr>
          <a:xfrm>
            <a:off x="2816031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D815BF28-6244-2448-89E9-1F73FFC2DBB0}"/>
              </a:ext>
            </a:extLst>
          </p:cNvPr>
          <p:cNvSpPr/>
          <p:nvPr/>
        </p:nvSpPr>
        <p:spPr>
          <a:xfrm>
            <a:off x="4240471" y="2234428"/>
            <a:ext cx="88491" cy="884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EB1FAC7-83D1-FD4E-A5B1-B96797F1BCBC}"/>
              </a:ext>
            </a:extLst>
          </p:cNvPr>
          <p:cNvSpPr/>
          <p:nvPr/>
        </p:nvSpPr>
        <p:spPr>
          <a:xfrm>
            <a:off x="4217407" y="1481420"/>
            <a:ext cx="1154029" cy="4903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584C80B-487F-C843-BE9E-60E6AA9D5C41}"/>
              </a:ext>
            </a:extLst>
          </p:cNvPr>
          <p:cNvCxnSpPr/>
          <p:nvPr/>
        </p:nvCxnSpPr>
        <p:spPr>
          <a:xfrm>
            <a:off x="4284716" y="1921870"/>
            <a:ext cx="0" cy="348588"/>
          </a:xfrm>
          <a:prstGeom prst="line">
            <a:avLst/>
          </a:prstGeom>
          <a:ln w="38100" cap="rnd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Subtitle 2">
            <a:extLst>
              <a:ext uri="{FF2B5EF4-FFF2-40B4-BE49-F238E27FC236}">
                <a16:creationId xmlns:a16="http://schemas.microsoft.com/office/drawing/2014/main" id="{F18BA503-2FDB-9144-87AB-E5BB81481DE9}"/>
              </a:ext>
            </a:extLst>
          </p:cNvPr>
          <p:cNvSpPr txBox="1">
            <a:spLocks/>
          </p:cNvSpPr>
          <p:nvPr/>
        </p:nvSpPr>
        <p:spPr>
          <a:xfrm>
            <a:off x="4273168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3D3EADA1-6C38-F344-800E-832A240D2747}"/>
              </a:ext>
            </a:extLst>
          </p:cNvPr>
          <p:cNvSpPr/>
          <p:nvPr/>
        </p:nvSpPr>
        <p:spPr>
          <a:xfrm>
            <a:off x="5697608" y="2234428"/>
            <a:ext cx="88491" cy="8849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DCE112E-1D5E-7044-B9A0-67413BC65DEC}"/>
              </a:ext>
            </a:extLst>
          </p:cNvPr>
          <p:cNvSpPr/>
          <p:nvPr/>
        </p:nvSpPr>
        <p:spPr>
          <a:xfrm>
            <a:off x="5674545" y="1481420"/>
            <a:ext cx="1154029" cy="4903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4ACD9BE-7156-EE4B-A23F-C6B4FA1699F4}"/>
              </a:ext>
            </a:extLst>
          </p:cNvPr>
          <p:cNvCxnSpPr/>
          <p:nvPr/>
        </p:nvCxnSpPr>
        <p:spPr>
          <a:xfrm>
            <a:off x="5741853" y="1921870"/>
            <a:ext cx="0" cy="348588"/>
          </a:xfrm>
          <a:prstGeom prst="line">
            <a:avLst/>
          </a:prstGeom>
          <a:ln w="38100" cap="rnd">
            <a:solidFill>
              <a:schemeClr val="accent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Subtitle 2">
            <a:extLst>
              <a:ext uri="{FF2B5EF4-FFF2-40B4-BE49-F238E27FC236}">
                <a16:creationId xmlns:a16="http://schemas.microsoft.com/office/drawing/2014/main" id="{930975BE-250F-2543-B37E-85DDF85DA44D}"/>
              </a:ext>
            </a:extLst>
          </p:cNvPr>
          <p:cNvSpPr txBox="1">
            <a:spLocks/>
          </p:cNvSpPr>
          <p:nvPr/>
        </p:nvSpPr>
        <p:spPr>
          <a:xfrm>
            <a:off x="5730306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4B2ABF73-9D1C-BB45-9764-7435769F6A72}"/>
              </a:ext>
            </a:extLst>
          </p:cNvPr>
          <p:cNvSpPr/>
          <p:nvPr/>
        </p:nvSpPr>
        <p:spPr>
          <a:xfrm>
            <a:off x="7154746" y="2234428"/>
            <a:ext cx="88491" cy="884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594251C-54B2-6146-8214-7CC408B88071}"/>
              </a:ext>
            </a:extLst>
          </p:cNvPr>
          <p:cNvSpPr/>
          <p:nvPr/>
        </p:nvSpPr>
        <p:spPr>
          <a:xfrm>
            <a:off x="7131682" y="1481420"/>
            <a:ext cx="1154029" cy="4903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29D40E91-22AE-D448-A3E2-F3DD117A4873}"/>
              </a:ext>
            </a:extLst>
          </p:cNvPr>
          <p:cNvCxnSpPr/>
          <p:nvPr/>
        </p:nvCxnSpPr>
        <p:spPr>
          <a:xfrm>
            <a:off x="7198991" y="1921870"/>
            <a:ext cx="0" cy="348588"/>
          </a:xfrm>
          <a:prstGeom prst="line">
            <a:avLst/>
          </a:prstGeom>
          <a:ln w="38100" cap="rnd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Subtitle 2">
            <a:extLst>
              <a:ext uri="{FF2B5EF4-FFF2-40B4-BE49-F238E27FC236}">
                <a16:creationId xmlns:a16="http://schemas.microsoft.com/office/drawing/2014/main" id="{037A52DB-1D8E-5245-B9F8-787C130C54AA}"/>
              </a:ext>
            </a:extLst>
          </p:cNvPr>
          <p:cNvSpPr txBox="1">
            <a:spLocks/>
          </p:cNvSpPr>
          <p:nvPr/>
        </p:nvSpPr>
        <p:spPr>
          <a:xfrm>
            <a:off x="7187443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787058CF-7338-0242-846B-5D16D1456E7A}"/>
              </a:ext>
            </a:extLst>
          </p:cNvPr>
          <p:cNvSpPr/>
          <p:nvPr/>
        </p:nvSpPr>
        <p:spPr>
          <a:xfrm>
            <a:off x="8611883" y="2234428"/>
            <a:ext cx="88491" cy="884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419F879-3C8B-B243-A087-BDAA10AAAEF5}"/>
              </a:ext>
            </a:extLst>
          </p:cNvPr>
          <p:cNvSpPr/>
          <p:nvPr/>
        </p:nvSpPr>
        <p:spPr>
          <a:xfrm>
            <a:off x="8588820" y="1481420"/>
            <a:ext cx="1154029" cy="4903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2D08A21-E7A1-574A-9836-90FC018A9741}"/>
              </a:ext>
            </a:extLst>
          </p:cNvPr>
          <p:cNvCxnSpPr/>
          <p:nvPr/>
        </p:nvCxnSpPr>
        <p:spPr>
          <a:xfrm>
            <a:off x="8656128" y="1921870"/>
            <a:ext cx="0" cy="348588"/>
          </a:xfrm>
          <a:prstGeom prst="line">
            <a:avLst/>
          </a:prstGeom>
          <a:ln w="38100" cap="rnd">
            <a:solidFill>
              <a:schemeClr val="accent4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Subtitle 2">
            <a:extLst>
              <a:ext uri="{FF2B5EF4-FFF2-40B4-BE49-F238E27FC236}">
                <a16:creationId xmlns:a16="http://schemas.microsoft.com/office/drawing/2014/main" id="{8A46BF2D-6D29-2541-9E53-FEBC2FD56B55}"/>
              </a:ext>
            </a:extLst>
          </p:cNvPr>
          <p:cNvSpPr txBox="1">
            <a:spLocks/>
          </p:cNvSpPr>
          <p:nvPr/>
        </p:nvSpPr>
        <p:spPr>
          <a:xfrm>
            <a:off x="8644581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76033DA3-83E3-9340-A5AE-B9B4E4F25CF3}"/>
              </a:ext>
            </a:extLst>
          </p:cNvPr>
          <p:cNvSpPr/>
          <p:nvPr/>
        </p:nvSpPr>
        <p:spPr>
          <a:xfrm>
            <a:off x="10069020" y="2234428"/>
            <a:ext cx="88491" cy="8849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0D8BE28-EE89-EC40-99AB-9EB29FEB0CF2}"/>
              </a:ext>
            </a:extLst>
          </p:cNvPr>
          <p:cNvSpPr/>
          <p:nvPr/>
        </p:nvSpPr>
        <p:spPr>
          <a:xfrm>
            <a:off x="10045956" y="1481420"/>
            <a:ext cx="1154029" cy="4903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b="1" dirty="0">
              <a:latin typeface="Poppins" pitchFamily="2" charset="77"/>
            </a:endParaRP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6022DF69-0FD8-E04C-A38D-3471A182658E}"/>
              </a:ext>
            </a:extLst>
          </p:cNvPr>
          <p:cNvCxnSpPr/>
          <p:nvPr/>
        </p:nvCxnSpPr>
        <p:spPr>
          <a:xfrm>
            <a:off x="10113265" y="1921870"/>
            <a:ext cx="0" cy="348588"/>
          </a:xfrm>
          <a:prstGeom prst="line">
            <a:avLst/>
          </a:prstGeom>
          <a:ln w="38100" cap="rnd">
            <a:solidFill>
              <a:schemeClr val="accent5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Subtitle 2">
            <a:extLst>
              <a:ext uri="{FF2B5EF4-FFF2-40B4-BE49-F238E27FC236}">
                <a16:creationId xmlns:a16="http://schemas.microsoft.com/office/drawing/2014/main" id="{1C30ED91-3BBB-9749-9015-839E089D55F5}"/>
              </a:ext>
            </a:extLst>
          </p:cNvPr>
          <p:cNvSpPr txBox="1">
            <a:spLocks/>
          </p:cNvSpPr>
          <p:nvPr/>
        </p:nvSpPr>
        <p:spPr>
          <a:xfrm>
            <a:off x="10101717" y="1426529"/>
            <a:ext cx="1042506" cy="600164"/>
          </a:xfrm>
          <a:prstGeom prst="rect">
            <a:avLst/>
          </a:prstGeom>
        </p:spPr>
        <p:txBody>
          <a:bodyPr vert="horz" wrap="square" lIns="45720" tIns="22860" rIns="45720" bIns="2286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sz="900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 companies seek to.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15D90A71-2E67-E341-9351-FD0362076338}"/>
              </a:ext>
            </a:extLst>
          </p:cNvPr>
          <p:cNvSpPr txBox="1"/>
          <p:nvPr/>
        </p:nvSpPr>
        <p:spPr>
          <a:xfrm>
            <a:off x="1303132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0ACD5BE-1CED-0344-BEB0-490DA7BF176F}"/>
              </a:ext>
            </a:extLst>
          </p:cNvPr>
          <p:cNvSpPr txBox="1"/>
          <p:nvPr/>
        </p:nvSpPr>
        <p:spPr>
          <a:xfrm>
            <a:off x="2762261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859D8BB-2CB4-4A4C-9DD7-782661BD9F54}"/>
              </a:ext>
            </a:extLst>
          </p:cNvPr>
          <p:cNvSpPr txBox="1"/>
          <p:nvPr/>
        </p:nvSpPr>
        <p:spPr>
          <a:xfrm>
            <a:off x="4217407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9DBCE830-84EE-8641-B51D-FEC8A1BBD1BC}"/>
              </a:ext>
            </a:extLst>
          </p:cNvPr>
          <p:cNvSpPr txBox="1"/>
          <p:nvPr/>
        </p:nvSpPr>
        <p:spPr>
          <a:xfrm>
            <a:off x="5674545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3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F7EA31D7-7BD5-E446-A456-4EFC289DBA46}"/>
              </a:ext>
            </a:extLst>
          </p:cNvPr>
          <p:cNvSpPr txBox="1"/>
          <p:nvPr/>
        </p:nvSpPr>
        <p:spPr>
          <a:xfrm>
            <a:off x="7131682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4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E13C59F-8ACA-024E-B4E6-669CD9C2C9CC}"/>
              </a:ext>
            </a:extLst>
          </p:cNvPr>
          <p:cNvSpPr txBox="1"/>
          <p:nvPr/>
        </p:nvSpPr>
        <p:spPr>
          <a:xfrm>
            <a:off x="8588820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4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8CB5837-8445-BF45-913B-54B62F649B5C}"/>
              </a:ext>
            </a:extLst>
          </p:cNvPr>
          <p:cNvSpPr txBox="1"/>
          <p:nvPr/>
        </p:nvSpPr>
        <p:spPr>
          <a:xfrm>
            <a:off x="10045956" y="1319481"/>
            <a:ext cx="474489" cy="138499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spAutoFit/>
          </a:bodyPr>
          <a:lstStyle/>
          <a:p>
            <a:r>
              <a:rPr lang="en-US" sz="900" b="1" dirty="0">
                <a:solidFill>
                  <a:schemeClr val="accent5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3747475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87097E"/>
      </a:accent2>
      <a:accent3>
        <a:srgbClr val="A5A5A5"/>
      </a:accent3>
      <a:accent4>
        <a:srgbClr val="FF9900"/>
      </a:accent4>
      <a:accent5>
        <a:srgbClr val="36B6FF"/>
      </a:accent5>
      <a:accent6>
        <a:srgbClr val="7F7F7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678</Words>
  <Application>Microsoft Office PowerPoint</Application>
  <PresentationFormat>Widescreen</PresentationFormat>
  <Paragraphs>198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Lato Light</vt:lpstr>
      <vt:lpstr>Poppins</vt:lpstr>
      <vt:lpstr>Poppins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Kara</dc:creator>
  <cp:lastModifiedBy>Kara</cp:lastModifiedBy>
  <cp:revision>1</cp:revision>
  <dcterms:created xsi:type="dcterms:W3CDTF">2021-04-12T16:04:15Z</dcterms:created>
  <dcterms:modified xsi:type="dcterms:W3CDTF">2021-04-12T16:12:05Z</dcterms:modified>
</cp:coreProperties>
</file>