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sldIdLst>
    <p:sldId id="256" r:id="rId2"/>
    <p:sldId id="3316" r:id="rId3"/>
    <p:sldId id="3313" r:id="rId4"/>
    <p:sldId id="4112" r:id="rId5"/>
    <p:sldId id="4102" r:id="rId6"/>
    <p:sldId id="3325" r:id="rId7"/>
    <p:sldId id="4093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51"/>
  </p:normalViewPr>
  <p:slideViewPr>
    <p:cSldViewPr snapToGrid="0" snapToObjects="1">
      <p:cViewPr varScale="1">
        <p:scale>
          <a:sx n="90" d="100"/>
          <a:sy n="90" d="100"/>
        </p:scale>
        <p:origin x="232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ADD4B-CE2E-864B-ABC0-3F1410BC16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8F1BD2-19C8-8442-9F8D-6B3ADBDDD0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C228A-3C9C-974F-A3F2-E34A97708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E83F-9F0B-6349-9C13-50262EDA6FCC}" type="datetimeFigureOut">
              <a:rPr lang="en-US" smtClean="0"/>
              <a:t>6/26/20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B7431-ECD8-5241-BAD1-DE7A62342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5F018A-EF7D-D541-BFF5-BCFA45519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EAB36-482D-D149-8D63-D1B153AA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7CBA6-7492-B240-862E-992DF18AE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4115AA-4B64-3B46-904A-4F5406CF2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1688C-2F6C-644E-9B7E-7BEA48212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E83F-9F0B-6349-9C13-50262EDA6FCC}" type="datetimeFigureOut">
              <a:rPr lang="en-US" smtClean="0"/>
              <a:t>6/26/20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EEA35-5786-2043-89F9-2E2B367B0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1412A-A929-F74A-B5CC-0FFC9B489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EAB36-482D-D149-8D63-D1B153AA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848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117469-C055-B44B-AA92-73E155648E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6595CE-B3B7-3045-9014-C4E7581405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991F9-8DA8-4841-836A-524E7F8B6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E83F-9F0B-6349-9C13-50262EDA6FCC}" type="datetimeFigureOut">
              <a:rPr lang="en-US" smtClean="0"/>
              <a:t>6/26/20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4BD1E2-D08B-184B-9FA1-7B5C94D5E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1A26E-5F59-C64F-916D-E5959C5B6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EAB36-482D-D149-8D63-D1B153AA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70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0140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E83F-9F0B-6349-9C13-50262EDA6FCC}" type="datetimeFigureOut">
              <a:rPr lang="en-US" smtClean="0"/>
              <a:t>6/26/20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EAB36-482D-D149-8D63-D1B153AA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27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510D7-DA8B-B547-A8F6-C43992D6C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01820-77B2-C545-8574-34F4115C9A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28FDF-F5FA-7645-8BE9-5E80B19B0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E83F-9F0B-6349-9C13-50262EDA6FCC}" type="datetimeFigureOut">
              <a:rPr lang="en-US" smtClean="0"/>
              <a:t>6/26/20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D91E44-B6B6-CC4B-AB95-7F0B96C49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1D8768-D8F9-7E42-9AD3-9CE067096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EAB36-482D-D149-8D63-D1B153AA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976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CCDE7-80E1-474F-B052-7E9003753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A7D198-F7C6-E74E-A9C4-8BD557A11C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4EEB9-64CE-5148-8EDD-586ADFF69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E83F-9F0B-6349-9C13-50262EDA6FCC}" type="datetimeFigureOut">
              <a:rPr lang="en-US" smtClean="0"/>
              <a:t>6/26/20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BD95F-3A22-F545-80B7-9C6E7AF0D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2E675-2F7D-D143-813C-1B71B67EB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EAB36-482D-D149-8D63-D1B153AA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1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CA46A-2B36-944A-AAAB-DCCA72902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CEB41-FB88-F349-9A73-773AEA6125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11AB90-8160-5547-8A80-DDA4C56A7B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4910FC-B8F7-2844-BCEE-F73F09D44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E83F-9F0B-6349-9C13-50262EDA6FCC}" type="datetimeFigureOut">
              <a:rPr lang="en-US" smtClean="0"/>
              <a:t>6/26/20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5DBCA9-1B41-F24D-BAD4-7F8190306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83DE89-85B9-EA41-AC94-C581AA57F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EAB36-482D-D149-8D63-D1B153AA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71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AEEC6-7C16-F04F-8A1B-811201DB58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EDEE6-1C01-F446-95D4-FACC323AB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01CB04-C2FD-0041-80E1-5B24B1BC97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C827EF-7308-2D41-B973-512C3E5326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C6160C-96C2-5944-82E1-B85C3FE69A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D7CE6E-B0B9-B549-8E65-D9F1AE7A3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E83F-9F0B-6349-9C13-50262EDA6FCC}" type="datetimeFigureOut">
              <a:rPr lang="en-US" smtClean="0"/>
              <a:t>6/26/20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02C414-F194-E341-BD9F-034DB4B5D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5C7201-E8EE-2049-85B2-F0DF31480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EAB36-482D-D149-8D63-D1B153AA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56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60201-2C3C-FF49-B47A-6EBD773D6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0F80A8-C102-C04D-9191-9F26A712F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E83F-9F0B-6349-9C13-50262EDA6FCC}" type="datetimeFigureOut">
              <a:rPr lang="en-US" smtClean="0"/>
              <a:t>6/26/20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35E164-240C-E446-B26A-58F6A204D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DF30DE-21A9-7344-A79C-3D7F5C6E1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EAB36-482D-D149-8D63-D1B153AA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325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1DA73A-E551-C547-BB35-9C4B35471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E83F-9F0B-6349-9C13-50262EDA6FCC}" type="datetimeFigureOut">
              <a:rPr lang="en-US" smtClean="0"/>
              <a:t>6/26/20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9C811B-3159-B240-92E3-B0D1455A1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1FC73F-E1C5-8140-951F-A3D8ACEAC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EAB36-482D-D149-8D63-D1B153AA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664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98719-194F-4A48-B849-CBC01C573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D8A341-807B-8948-A03F-23BCFFA15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4A0573-82A3-A54E-B8EF-EFE25E1FA8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EE5882-6BF1-4E4B-8DEB-CDEEDAFC8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E83F-9F0B-6349-9C13-50262EDA6FCC}" type="datetimeFigureOut">
              <a:rPr lang="en-US" smtClean="0"/>
              <a:t>6/26/20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5AD18C-E405-854C-A88D-7E1BD9F99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7A139A-6243-B24C-8306-20C44EA13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EAB36-482D-D149-8D63-D1B153AA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257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AE364-7E77-E54F-B7A2-D7E7783D3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D1DE03-451E-AD4F-8C9A-F9558619D7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178F9-32F7-CE48-A56E-E60E993BA3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DAF074-2DC2-6442-80CC-269D1DBB2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E83F-9F0B-6349-9C13-50262EDA6FCC}" type="datetimeFigureOut">
              <a:rPr lang="en-US" smtClean="0"/>
              <a:t>6/26/20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5C041-97F7-C14D-B58C-02EBDB914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7034AE-5D36-6942-A050-B52DA2B86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EAB36-482D-D149-8D63-D1B153AA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070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F9512B-88CC-1B40-95C6-95DD29A5E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93C0AF-56CA-7E41-BD33-B81E7E2856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1372E-AEB2-EB4C-A974-A6787F3A49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EE83F-9F0B-6349-9C13-50262EDA6FCC}" type="datetimeFigureOut">
              <a:rPr lang="en-US" smtClean="0"/>
              <a:t>6/26/20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7555A0-F534-A24F-BF50-E98F94AF5A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F8616-212C-E74A-BF9A-02ACE0BD0A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EAB36-482D-D149-8D63-D1B153AA0C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94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7" r:id="rId12"/>
    <p:sldLayoutId id="214748372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1EE9D-2B81-7D44-B06B-18FBF5B70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Roadmap and Timelines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D44061-3446-A246-8EA3-62F30F2D23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Template</a:t>
            </a:r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B7246570-26D2-EF4F-8543-80705952DD1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156075" y="5730028"/>
            <a:ext cx="2673350" cy="83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028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2678FAF-7462-A343-B6B8-CED24316B7E0}"/>
              </a:ext>
            </a:extLst>
          </p:cNvPr>
          <p:cNvCxnSpPr>
            <a:cxnSpLocks/>
          </p:cNvCxnSpPr>
          <p:nvPr/>
        </p:nvCxnSpPr>
        <p:spPr bwMode="auto">
          <a:xfrm>
            <a:off x="8941647" y="3297524"/>
            <a:ext cx="0" cy="23579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1D1B75CF-C975-E14D-B08E-1C6724A0E33B}"/>
              </a:ext>
            </a:extLst>
          </p:cNvPr>
          <p:cNvCxnSpPr>
            <a:cxnSpLocks/>
          </p:cNvCxnSpPr>
          <p:nvPr/>
        </p:nvCxnSpPr>
        <p:spPr bwMode="auto">
          <a:xfrm>
            <a:off x="7614843" y="3533320"/>
            <a:ext cx="2634564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692805EC-A276-FC41-B256-AFBB9FB1D9E1}"/>
              </a:ext>
            </a:extLst>
          </p:cNvPr>
          <p:cNvCxnSpPr>
            <a:cxnSpLocks/>
          </p:cNvCxnSpPr>
          <p:nvPr/>
        </p:nvCxnSpPr>
        <p:spPr bwMode="auto">
          <a:xfrm>
            <a:off x="7614843" y="3528558"/>
            <a:ext cx="0" cy="23647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46DDBAB-B4F1-D74F-8A07-21DCE27D0A3A}"/>
              </a:ext>
            </a:extLst>
          </p:cNvPr>
          <p:cNvCxnSpPr>
            <a:cxnSpLocks/>
            <a:endCxn id="23" idx="0"/>
          </p:cNvCxnSpPr>
          <p:nvPr/>
        </p:nvCxnSpPr>
        <p:spPr bwMode="auto">
          <a:xfrm>
            <a:off x="10249406" y="3528559"/>
            <a:ext cx="0" cy="24123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6338E0E-FD69-D341-A4A6-414683E1D593}"/>
              </a:ext>
            </a:extLst>
          </p:cNvPr>
          <p:cNvCxnSpPr/>
          <p:nvPr/>
        </p:nvCxnSpPr>
        <p:spPr bwMode="auto">
          <a:xfrm>
            <a:off x="6088065" y="2277935"/>
            <a:ext cx="0" cy="233303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BABAF2C-3C51-D840-A181-E87BDD98A264}"/>
              </a:ext>
            </a:extLst>
          </p:cNvPr>
          <p:cNvCxnSpPr>
            <a:cxnSpLocks/>
          </p:cNvCxnSpPr>
          <p:nvPr/>
        </p:nvCxnSpPr>
        <p:spPr bwMode="auto">
          <a:xfrm>
            <a:off x="3256703" y="2515998"/>
            <a:ext cx="5678596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15F511E-8EDC-644A-BE8E-5A9D100EB259}"/>
              </a:ext>
            </a:extLst>
          </p:cNvPr>
          <p:cNvCxnSpPr>
            <a:cxnSpLocks/>
          </p:cNvCxnSpPr>
          <p:nvPr/>
        </p:nvCxnSpPr>
        <p:spPr bwMode="auto">
          <a:xfrm>
            <a:off x="3256703" y="2515998"/>
            <a:ext cx="0" cy="26187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0D2989B0-A791-064C-A955-2619FCF9B048}"/>
              </a:ext>
            </a:extLst>
          </p:cNvPr>
          <p:cNvCxnSpPr>
            <a:cxnSpLocks/>
            <a:endCxn id="11" idx="0"/>
          </p:cNvCxnSpPr>
          <p:nvPr/>
        </p:nvCxnSpPr>
        <p:spPr bwMode="auto">
          <a:xfrm flipH="1">
            <a:off x="8934505" y="2511237"/>
            <a:ext cx="795" cy="271391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2EAFAB9B-7FAB-BB42-ABE4-FA9E001EA61C}"/>
              </a:ext>
            </a:extLst>
          </p:cNvPr>
          <p:cNvSpPr/>
          <p:nvPr/>
        </p:nvSpPr>
        <p:spPr bwMode="auto">
          <a:xfrm>
            <a:off x="3099581" y="1749435"/>
            <a:ext cx="5992839" cy="52849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latin typeface="Roboto Light" panose="020000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3F1E49-E1B8-864E-8FC1-2CC3B1B18171}"/>
              </a:ext>
            </a:extLst>
          </p:cNvPr>
          <p:cNvSpPr/>
          <p:nvPr/>
        </p:nvSpPr>
        <p:spPr bwMode="auto">
          <a:xfrm>
            <a:off x="3099581" y="1587552"/>
            <a:ext cx="5992839" cy="60944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latin typeface="Roboto Light" panose="020000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65526A-E320-F142-88E9-238BC841E32E}"/>
              </a:ext>
            </a:extLst>
          </p:cNvPr>
          <p:cNvSpPr/>
          <p:nvPr/>
        </p:nvSpPr>
        <p:spPr bwMode="auto">
          <a:xfrm>
            <a:off x="706255" y="2901660"/>
            <a:ext cx="5102484" cy="40470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latin typeface="Roboto Light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04EC4C6-5960-B449-BFAF-4ACE97DAD21C}"/>
              </a:ext>
            </a:extLst>
          </p:cNvPr>
          <p:cNvSpPr/>
          <p:nvPr/>
        </p:nvSpPr>
        <p:spPr bwMode="auto">
          <a:xfrm>
            <a:off x="706255" y="2782628"/>
            <a:ext cx="5102484" cy="4666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latin typeface="Roboto Light" panose="02000000000000000000" pitchFamily="2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9D84667-8E0F-4041-BADB-40A06D11DE8E}"/>
              </a:ext>
            </a:extLst>
          </p:cNvPr>
          <p:cNvSpPr/>
          <p:nvPr/>
        </p:nvSpPr>
        <p:spPr bwMode="auto">
          <a:xfrm>
            <a:off x="6383263" y="2901660"/>
            <a:ext cx="5102483" cy="404707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latin typeface="Roboto Light" panose="02000000000000000000" pitchFamily="2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FE38690-FB46-F149-A063-9766739AC785}"/>
              </a:ext>
            </a:extLst>
          </p:cNvPr>
          <p:cNvSpPr/>
          <p:nvPr/>
        </p:nvSpPr>
        <p:spPr bwMode="auto">
          <a:xfrm>
            <a:off x="6383263" y="2782628"/>
            <a:ext cx="5102483" cy="4666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latin typeface="Roboto Light" panose="02000000000000000000" pitchFamily="2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D8EB4E-36D8-314E-A2C0-EE0BFF0D6C76}"/>
              </a:ext>
            </a:extLst>
          </p:cNvPr>
          <p:cNvSpPr/>
          <p:nvPr/>
        </p:nvSpPr>
        <p:spPr>
          <a:xfrm>
            <a:off x="706255" y="3934853"/>
            <a:ext cx="2453636" cy="2248902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latin typeface="Roboto Light" panose="02000000000000000000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B962D06-04F1-574C-93D4-532724CEB730}"/>
              </a:ext>
            </a:extLst>
          </p:cNvPr>
          <p:cNvSpPr/>
          <p:nvPr/>
        </p:nvSpPr>
        <p:spPr>
          <a:xfrm>
            <a:off x="706255" y="3769796"/>
            <a:ext cx="2453636" cy="4681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latin typeface="Roboto Light" panose="02000000000000000000" pitchFamily="2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CF5C0E-592F-B14E-8F26-EEE1572D2F10}"/>
              </a:ext>
            </a:extLst>
          </p:cNvPr>
          <p:cNvSpPr/>
          <p:nvPr/>
        </p:nvSpPr>
        <p:spPr>
          <a:xfrm>
            <a:off x="3339231" y="3934853"/>
            <a:ext cx="2455223" cy="2248902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latin typeface="Roboto Light" panose="02000000000000000000" pitchFamily="2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27CE44E-6C32-AF44-B9CF-84D8C49A3EFB}"/>
              </a:ext>
            </a:extLst>
          </p:cNvPr>
          <p:cNvSpPr/>
          <p:nvPr/>
        </p:nvSpPr>
        <p:spPr>
          <a:xfrm>
            <a:off x="3339231" y="3769796"/>
            <a:ext cx="2455223" cy="46819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latin typeface="Roboto Light" panose="02000000000000000000" pitchFamily="2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A212278-11CF-2940-A4FE-89BEE3721DBC}"/>
              </a:ext>
            </a:extLst>
          </p:cNvPr>
          <p:cNvSpPr/>
          <p:nvPr/>
        </p:nvSpPr>
        <p:spPr>
          <a:xfrm>
            <a:off x="6397547" y="3958660"/>
            <a:ext cx="2455224" cy="2247315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latin typeface="Roboto Light" panose="02000000000000000000" pitchFamily="2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A8756A5-5464-A243-9322-B0D61B29A0DB}"/>
              </a:ext>
            </a:extLst>
          </p:cNvPr>
          <p:cNvSpPr/>
          <p:nvPr/>
        </p:nvSpPr>
        <p:spPr>
          <a:xfrm>
            <a:off x="6397547" y="3769796"/>
            <a:ext cx="2455224" cy="4681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latin typeface="Roboto Light" panose="02000000000000000000" pitchFamily="2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E7463B9-002F-2B42-B6F4-F3C45770530D}"/>
              </a:ext>
            </a:extLst>
          </p:cNvPr>
          <p:cNvSpPr/>
          <p:nvPr/>
        </p:nvSpPr>
        <p:spPr>
          <a:xfrm>
            <a:off x="9032111" y="3958660"/>
            <a:ext cx="2453636" cy="224731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latin typeface="Roboto Light" panose="02000000000000000000" pitchFamily="2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F925E7B-F579-A648-A930-EDD181C8885A}"/>
              </a:ext>
            </a:extLst>
          </p:cNvPr>
          <p:cNvSpPr/>
          <p:nvPr/>
        </p:nvSpPr>
        <p:spPr>
          <a:xfrm>
            <a:off x="9032111" y="3769796"/>
            <a:ext cx="2453636" cy="46819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latin typeface="Roboto Light" panose="02000000000000000000" pitchFamily="2" charset="0"/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B8CB6E4-1C2D-054E-89E9-97C239D4851B}"/>
              </a:ext>
            </a:extLst>
          </p:cNvPr>
          <p:cNvCxnSpPr>
            <a:cxnSpLocks/>
            <a:stCxn id="7" idx="2"/>
          </p:cNvCxnSpPr>
          <p:nvPr/>
        </p:nvCxnSpPr>
        <p:spPr bwMode="auto">
          <a:xfrm>
            <a:off x="3257497" y="3306367"/>
            <a:ext cx="2380" cy="222192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E25A0C0-AE47-4D48-9435-1CE0B7AA10DF}"/>
              </a:ext>
            </a:extLst>
          </p:cNvPr>
          <p:cNvCxnSpPr>
            <a:cxnSpLocks/>
          </p:cNvCxnSpPr>
          <p:nvPr/>
        </p:nvCxnSpPr>
        <p:spPr bwMode="auto">
          <a:xfrm>
            <a:off x="1933073" y="3533320"/>
            <a:ext cx="2634564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95CC2B6-7C13-CC47-9FC4-B01F3D40F602}"/>
              </a:ext>
            </a:extLst>
          </p:cNvPr>
          <p:cNvCxnSpPr>
            <a:cxnSpLocks/>
          </p:cNvCxnSpPr>
          <p:nvPr/>
        </p:nvCxnSpPr>
        <p:spPr bwMode="auto">
          <a:xfrm>
            <a:off x="1933073" y="3533320"/>
            <a:ext cx="0" cy="231715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CCD0A97-12FC-3D46-B735-F9EEE4C916CE}"/>
              </a:ext>
            </a:extLst>
          </p:cNvPr>
          <p:cNvCxnSpPr>
            <a:cxnSpLocks/>
            <a:endCxn id="17" idx="0"/>
          </p:cNvCxnSpPr>
          <p:nvPr/>
        </p:nvCxnSpPr>
        <p:spPr bwMode="auto">
          <a:xfrm flipH="1">
            <a:off x="4566843" y="3528559"/>
            <a:ext cx="794" cy="241237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620FB84-197B-654F-8904-4763FAA16768}"/>
              </a:ext>
            </a:extLst>
          </p:cNvPr>
          <p:cNvSpPr txBox="1"/>
          <p:nvPr/>
        </p:nvSpPr>
        <p:spPr>
          <a:xfrm>
            <a:off x="3419307" y="296380"/>
            <a:ext cx="5353389" cy="707886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4000" b="1" spc="150" dirty="0">
                <a:solidFill>
                  <a:schemeClr val="tx2"/>
                </a:solidFill>
                <a:latin typeface="Oswald" panose="02000503000000000000" pitchFamily="2" charset="77"/>
              </a:rPr>
              <a:t>SWOT ANALYSIS SLIDE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02FEDE1-097A-9D4C-9C8B-25607129A9DD}"/>
              </a:ext>
            </a:extLst>
          </p:cNvPr>
          <p:cNvSpPr/>
          <p:nvPr/>
        </p:nvSpPr>
        <p:spPr>
          <a:xfrm>
            <a:off x="5524501" y="935240"/>
            <a:ext cx="1143000" cy="457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Roboto Light" panose="02000000000000000000" pitchFamily="2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7E83FE0-16A9-9D46-958D-9553B73F5E7F}"/>
              </a:ext>
            </a:extLst>
          </p:cNvPr>
          <p:cNvSpPr txBox="1"/>
          <p:nvPr/>
        </p:nvSpPr>
        <p:spPr>
          <a:xfrm>
            <a:off x="5144329" y="1603332"/>
            <a:ext cx="1903342" cy="60016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300" b="1" dirty="0">
                <a:solidFill>
                  <a:schemeClr val="bg1"/>
                </a:solidFill>
                <a:latin typeface="Oswald" panose="02000503000000000000" pitchFamily="2" charset="77"/>
                <a:ea typeface="League Spartan" charset="0"/>
                <a:cs typeface="Poppins" pitchFamily="2" charset="77"/>
              </a:rPr>
              <a:t>ANALYSIS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285769A-61EB-A84E-8724-6AA4A55BEBBF}"/>
              </a:ext>
            </a:extLst>
          </p:cNvPr>
          <p:cNvSpPr txBox="1"/>
          <p:nvPr/>
        </p:nvSpPr>
        <p:spPr>
          <a:xfrm>
            <a:off x="2708379" y="2835613"/>
            <a:ext cx="1083951" cy="3539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Oswald" panose="02000503000000000000" pitchFamily="2" charset="77"/>
                <a:ea typeface="League Spartan" charset="0"/>
                <a:cs typeface="Poppins" pitchFamily="2" charset="77"/>
              </a:rPr>
              <a:t>INTERNAL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26DEC0F-1C90-5240-9F4A-982DCD8DBAAE}"/>
              </a:ext>
            </a:extLst>
          </p:cNvPr>
          <p:cNvSpPr txBox="1"/>
          <p:nvPr/>
        </p:nvSpPr>
        <p:spPr>
          <a:xfrm>
            <a:off x="8370015" y="2835613"/>
            <a:ext cx="1143263" cy="3539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Oswald" panose="02000503000000000000" pitchFamily="2" charset="77"/>
                <a:ea typeface="League Spartan" charset="0"/>
                <a:cs typeface="Poppins" pitchFamily="2" charset="77"/>
              </a:rPr>
              <a:t>EXTERNAL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EA17E5E-C1B0-8344-B758-2C23A4D3DD04}"/>
              </a:ext>
            </a:extLst>
          </p:cNvPr>
          <p:cNvSpPr txBox="1"/>
          <p:nvPr/>
        </p:nvSpPr>
        <p:spPr>
          <a:xfrm>
            <a:off x="9753150" y="3826921"/>
            <a:ext cx="1011559" cy="3539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Oswald" panose="02000503000000000000" pitchFamily="2" charset="77"/>
                <a:ea typeface="League Spartan" charset="0"/>
                <a:cs typeface="Poppins" pitchFamily="2" charset="77"/>
              </a:rPr>
              <a:t>THREATS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A4D4445-F518-3240-A649-39DF5ADAC2E6}"/>
              </a:ext>
            </a:extLst>
          </p:cNvPr>
          <p:cNvSpPr txBox="1"/>
          <p:nvPr/>
        </p:nvSpPr>
        <p:spPr>
          <a:xfrm>
            <a:off x="6805064" y="3826921"/>
            <a:ext cx="1640194" cy="3539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Oswald" panose="02000503000000000000" pitchFamily="2" charset="77"/>
                <a:ea typeface="League Spartan" charset="0"/>
                <a:cs typeface="Poppins" pitchFamily="2" charset="77"/>
              </a:rPr>
              <a:t>OPPORTUNITIES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72E64257-F3E7-0540-90DA-644BBEE50C4D}"/>
              </a:ext>
            </a:extLst>
          </p:cNvPr>
          <p:cNvSpPr txBox="1"/>
          <p:nvPr/>
        </p:nvSpPr>
        <p:spPr>
          <a:xfrm>
            <a:off x="3842125" y="3826921"/>
            <a:ext cx="1449436" cy="3539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Oswald" panose="02000503000000000000" pitchFamily="2" charset="77"/>
                <a:ea typeface="League Spartan" charset="0"/>
                <a:cs typeface="Poppins" pitchFamily="2" charset="77"/>
              </a:rPr>
              <a:t>WEAKNESSES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D33683-E0D5-954B-A496-CA1564AB6AEC}"/>
              </a:ext>
            </a:extLst>
          </p:cNvPr>
          <p:cNvSpPr txBox="1"/>
          <p:nvPr/>
        </p:nvSpPr>
        <p:spPr>
          <a:xfrm>
            <a:off x="1291711" y="3826921"/>
            <a:ext cx="1282723" cy="3539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Oswald" panose="02000503000000000000" pitchFamily="2" charset="77"/>
                <a:ea typeface="League Spartan" charset="0"/>
                <a:cs typeface="Poppins" pitchFamily="2" charset="77"/>
              </a:rPr>
              <a:t>STRENGTHS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332A7BE9-1920-4D4C-97B1-4EEA625697E9}"/>
              </a:ext>
            </a:extLst>
          </p:cNvPr>
          <p:cNvSpPr txBox="1">
            <a:spLocks/>
          </p:cNvSpPr>
          <p:nvPr/>
        </p:nvSpPr>
        <p:spPr>
          <a:xfrm>
            <a:off x="820235" y="4294706"/>
            <a:ext cx="2225675" cy="1872470"/>
          </a:xfrm>
          <a:prstGeom prst="rect">
            <a:avLst/>
          </a:prstGeom>
        </p:spPr>
        <p:txBody>
          <a:bodyPr vert="horz" wrap="square" lIns="108745" tIns="54373" rIns="108745" bIns="54373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algn="l">
              <a:lnSpc>
                <a:spcPts val="1850"/>
              </a:lnSpc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1"/>
                </a:solidFill>
                <a:latin typeface="Roboto Light" panose="02000000000000000000" pitchFamily="2" charset="0"/>
                <a:ea typeface="Open Sans Light" panose="020B0306030504020204" pitchFamily="34" charset="0"/>
                <a:cs typeface="Open Sans Light" panose="020B0306030504020204" pitchFamily="34" charset="0"/>
              </a:rPr>
              <a:t>Green marketing is a practice whereby </a:t>
            </a:r>
          </a:p>
          <a:p>
            <a:pPr marL="228600" indent="-228600" algn="l">
              <a:lnSpc>
                <a:spcPts val="1850"/>
              </a:lnSpc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1"/>
                </a:solidFill>
                <a:latin typeface="Roboto Light" panose="02000000000000000000" pitchFamily="2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Companies seek to go above and beyond </a:t>
            </a:r>
          </a:p>
          <a:p>
            <a:pPr marL="228600" indent="-228600" algn="l">
              <a:lnSpc>
                <a:spcPts val="1850"/>
              </a:lnSpc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1"/>
                </a:solidFill>
                <a:latin typeface="Roboto Light" panose="02000000000000000000" pitchFamily="2" charset="0"/>
                <a:ea typeface="Open Sans Light" panose="020B0306030504020204" pitchFamily="34" charset="0"/>
                <a:cs typeface="Open Sans Light" panose="020B0306030504020204" pitchFamily="34" charset="0"/>
              </a:rPr>
              <a:t>Traditional marketing by promoting environmental </a:t>
            </a:r>
          </a:p>
        </p:txBody>
      </p:sp>
      <p:sp>
        <p:nvSpPr>
          <p:cNvPr id="67" name="Subtitle 2">
            <a:extLst>
              <a:ext uri="{FF2B5EF4-FFF2-40B4-BE49-F238E27FC236}">
                <a16:creationId xmlns:a16="http://schemas.microsoft.com/office/drawing/2014/main" id="{96B9B12E-7B38-B047-B292-B3945516ED3E}"/>
              </a:ext>
            </a:extLst>
          </p:cNvPr>
          <p:cNvSpPr txBox="1">
            <a:spLocks/>
          </p:cNvSpPr>
          <p:nvPr/>
        </p:nvSpPr>
        <p:spPr>
          <a:xfrm>
            <a:off x="3454005" y="4294706"/>
            <a:ext cx="2225675" cy="1872470"/>
          </a:xfrm>
          <a:prstGeom prst="rect">
            <a:avLst/>
          </a:prstGeom>
        </p:spPr>
        <p:txBody>
          <a:bodyPr vert="horz" wrap="square" lIns="108745" tIns="54373" rIns="108745" bIns="54373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algn="l">
              <a:lnSpc>
                <a:spcPts val="1850"/>
              </a:lnSpc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1"/>
                </a:solidFill>
                <a:latin typeface="Roboto Light" panose="02000000000000000000" pitchFamily="2" charset="0"/>
                <a:ea typeface="Open Sans Light" panose="020B0306030504020204" pitchFamily="34" charset="0"/>
                <a:cs typeface="Open Sans Light" panose="020B0306030504020204" pitchFamily="34" charset="0"/>
              </a:rPr>
              <a:t>Green marketing is a practice whereby </a:t>
            </a:r>
          </a:p>
          <a:p>
            <a:pPr marL="228600" indent="-228600" algn="l">
              <a:lnSpc>
                <a:spcPts val="1850"/>
              </a:lnSpc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1"/>
                </a:solidFill>
                <a:latin typeface="Roboto Light" panose="02000000000000000000" pitchFamily="2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Companies seek to go above and beyond </a:t>
            </a:r>
          </a:p>
          <a:p>
            <a:pPr marL="228600" indent="-228600" algn="l">
              <a:lnSpc>
                <a:spcPts val="1850"/>
              </a:lnSpc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1"/>
                </a:solidFill>
                <a:latin typeface="Roboto Light" panose="02000000000000000000" pitchFamily="2" charset="0"/>
                <a:ea typeface="Open Sans Light" panose="020B0306030504020204" pitchFamily="34" charset="0"/>
                <a:cs typeface="Open Sans Light" panose="020B0306030504020204" pitchFamily="34" charset="0"/>
              </a:rPr>
              <a:t>Traditional marketing by promoting environmental 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DDF1B12B-1B23-0542-A101-52028536E066}"/>
              </a:ext>
            </a:extLst>
          </p:cNvPr>
          <p:cNvSpPr txBox="1">
            <a:spLocks/>
          </p:cNvSpPr>
          <p:nvPr/>
        </p:nvSpPr>
        <p:spPr>
          <a:xfrm>
            <a:off x="6512321" y="4294706"/>
            <a:ext cx="2225675" cy="1872470"/>
          </a:xfrm>
          <a:prstGeom prst="rect">
            <a:avLst/>
          </a:prstGeom>
        </p:spPr>
        <p:txBody>
          <a:bodyPr vert="horz" wrap="square" lIns="108745" tIns="54373" rIns="108745" bIns="54373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algn="l">
              <a:lnSpc>
                <a:spcPts val="1850"/>
              </a:lnSpc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1"/>
                </a:solidFill>
                <a:latin typeface="Roboto Light" panose="02000000000000000000" pitchFamily="2" charset="0"/>
                <a:ea typeface="Open Sans Light" panose="020B0306030504020204" pitchFamily="34" charset="0"/>
                <a:cs typeface="Open Sans Light" panose="020B0306030504020204" pitchFamily="34" charset="0"/>
              </a:rPr>
              <a:t>Green marketing is a practice whereby </a:t>
            </a:r>
          </a:p>
          <a:p>
            <a:pPr marL="228600" indent="-228600" algn="l">
              <a:lnSpc>
                <a:spcPts val="1850"/>
              </a:lnSpc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1"/>
                </a:solidFill>
                <a:latin typeface="Roboto Light" panose="02000000000000000000" pitchFamily="2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Companies seek to go above and beyond </a:t>
            </a:r>
          </a:p>
          <a:p>
            <a:pPr marL="228600" indent="-228600" algn="l">
              <a:lnSpc>
                <a:spcPts val="1850"/>
              </a:lnSpc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1"/>
                </a:solidFill>
                <a:latin typeface="Roboto Light" panose="02000000000000000000" pitchFamily="2" charset="0"/>
                <a:ea typeface="Open Sans Light" panose="020B0306030504020204" pitchFamily="34" charset="0"/>
                <a:cs typeface="Open Sans Light" panose="020B0306030504020204" pitchFamily="34" charset="0"/>
              </a:rPr>
              <a:t>Traditional marketing by promoting environmental 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37893DEC-C1EF-B644-948F-99F5BC4AE067}"/>
              </a:ext>
            </a:extLst>
          </p:cNvPr>
          <p:cNvSpPr txBox="1">
            <a:spLocks/>
          </p:cNvSpPr>
          <p:nvPr/>
        </p:nvSpPr>
        <p:spPr>
          <a:xfrm>
            <a:off x="9136569" y="4294706"/>
            <a:ext cx="2225675" cy="1872470"/>
          </a:xfrm>
          <a:prstGeom prst="rect">
            <a:avLst/>
          </a:prstGeom>
        </p:spPr>
        <p:txBody>
          <a:bodyPr vert="horz" wrap="square" lIns="108745" tIns="54373" rIns="108745" bIns="54373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 algn="l">
              <a:lnSpc>
                <a:spcPts val="1850"/>
              </a:lnSpc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1"/>
                </a:solidFill>
                <a:latin typeface="Roboto Light" panose="02000000000000000000" pitchFamily="2" charset="0"/>
                <a:ea typeface="Open Sans Light" panose="020B0306030504020204" pitchFamily="34" charset="0"/>
                <a:cs typeface="Open Sans Light" panose="020B0306030504020204" pitchFamily="34" charset="0"/>
              </a:rPr>
              <a:t>Green marketing is a practice whereby </a:t>
            </a:r>
          </a:p>
          <a:p>
            <a:pPr marL="228600" indent="-228600" algn="l">
              <a:lnSpc>
                <a:spcPts val="1850"/>
              </a:lnSpc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1"/>
                </a:solidFill>
                <a:latin typeface="Roboto Light" panose="02000000000000000000" pitchFamily="2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Companies seek to go above and beyond </a:t>
            </a:r>
          </a:p>
          <a:p>
            <a:pPr marL="228600" indent="-228600" algn="l">
              <a:lnSpc>
                <a:spcPts val="1850"/>
              </a:lnSpc>
              <a:buFont typeface="Arial" panose="020B0604020202020204" pitchFamily="34" charset="0"/>
              <a:buChar char="•"/>
            </a:pPr>
            <a:r>
              <a:rPr lang="en-US" sz="1300" dirty="0">
                <a:solidFill>
                  <a:schemeClr val="bg1"/>
                </a:solidFill>
                <a:latin typeface="Roboto Light" panose="02000000000000000000" pitchFamily="2" charset="0"/>
                <a:ea typeface="Open Sans Light" panose="020B0306030504020204" pitchFamily="34" charset="0"/>
                <a:cs typeface="Open Sans Light" panose="020B0306030504020204" pitchFamily="34" charset="0"/>
              </a:rPr>
              <a:t>Traditional marketing by promoting environmental </a:t>
            </a:r>
          </a:p>
        </p:txBody>
      </p:sp>
      <p:pic>
        <p:nvPicPr>
          <p:cNvPr id="44" name="Picture 43" descr="A picture containing drawing&#10;&#10;Description automatically generated">
            <a:extLst>
              <a:ext uri="{FF2B5EF4-FFF2-40B4-BE49-F238E27FC236}">
                <a16:creationId xmlns:a16="http://schemas.microsoft.com/office/drawing/2014/main" id="{3221973C-383B-2549-88D5-FE0CBF39017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64187" y="6304926"/>
            <a:ext cx="1716335" cy="534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805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56EFFE-5880-2E42-A889-598D7AA612B2}"/>
              </a:ext>
            </a:extLst>
          </p:cNvPr>
          <p:cNvSpPr txBox="1"/>
          <p:nvPr/>
        </p:nvSpPr>
        <p:spPr>
          <a:xfrm>
            <a:off x="3564708" y="306186"/>
            <a:ext cx="506260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PROJECT MANAGEMENT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532B29-756E-F64A-A4B1-4412E5BCAADD}"/>
              </a:ext>
            </a:extLst>
          </p:cNvPr>
          <p:cNvSpPr txBox="1"/>
          <p:nvPr/>
        </p:nvSpPr>
        <p:spPr>
          <a:xfrm>
            <a:off x="4883424" y="787593"/>
            <a:ext cx="24251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150" dirty="0">
                <a:solidFill>
                  <a:schemeClr val="bg1">
                    <a:lumMod val="65000"/>
                  </a:schemeClr>
                </a:solidFill>
                <a:latin typeface="Poppins Light" pitchFamily="2" charset="77"/>
                <a:cs typeface="Poppins Light" pitchFamily="2" charset="77"/>
              </a:rPr>
              <a:t>WRITE YOUR SUBTITLE HERE</a:t>
            </a:r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79784212-1756-6E4A-9771-EAFFA93065DC}"/>
              </a:ext>
            </a:extLst>
          </p:cNvPr>
          <p:cNvSpPr/>
          <p:nvPr/>
        </p:nvSpPr>
        <p:spPr>
          <a:xfrm>
            <a:off x="762000" y="1816100"/>
            <a:ext cx="10668000" cy="1612900"/>
          </a:xfrm>
          <a:prstGeom prst="rightArrow">
            <a:avLst>
              <a:gd name="adj1" fmla="val 59449"/>
              <a:gd name="adj2" fmla="val 57874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DE859DC5-2638-7F43-917C-19076DC44C12}"/>
              </a:ext>
            </a:extLst>
          </p:cNvPr>
          <p:cNvSpPr/>
          <p:nvPr/>
        </p:nvSpPr>
        <p:spPr>
          <a:xfrm>
            <a:off x="762000" y="4745374"/>
            <a:ext cx="10668000" cy="1612900"/>
          </a:xfrm>
          <a:prstGeom prst="rightArrow">
            <a:avLst>
              <a:gd name="adj1" fmla="val 59449"/>
              <a:gd name="adj2" fmla="val 57874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D8AE58-7EFA-F147-B0A8-7BFE4CD813E1}"/>
              </a:ext>
            </a:extLst>
          </p:cNvPr>
          <p:cNvSpPr/>
          <p:nvPr/>
        </p:nvSpPr>
        <p:spPr>
          <a:xfrm>
            <a:off x="762000" y="3841886"/>
            <a:ext cx="3246120" cy="490602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3DAFB5D-F692-314B-BECE-439C8D4A87E4}"/>
              </a:ext>
            </a:extLst>
          </p:cNvPr>
          <p:cNvSpPr/>
          <p:nvPr/>
        </p:nvSpPr>
        <p:spPr>
          <a:xfrm>
            <a:off x="4008120" y="3841886"/>
            <a:ext cx="3246120" cy="4906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7EAF75D-F0AE-1B49-8BC6-D569ACB0427D}"/>
              </a:ext>
            </a:extLst>
          </p:cNvPr>
          <p:cNvSpPr/>
          <p:nvPr/>
        </p:nvSpPr>
        <p:spPr>
          <a:xfrm>
            <a:off x="7254240" y="3841886"/>
            <a:ext cx="3246120" cy="49060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6894AB0-6E0B-CF4F-B424-1D9B221DACD0}"/>
              </a:ext>
            </a:extLst>
          </p:cNvPr>
          <p:cNvSpPr txBox="1"/>
          <p:nvPr/>
        </p:nvSpPr>
        <p:spPr>
          <a:xfrm>
            <a:off x="1619723" y="3917910"/>
            <a:ext cx="1530676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CURRENT STATE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DC862A-8989-FC49-A351-1672111278C2}"/>
              </a:ext>
            </a:extLst>
          </p:cNvPr>
          <p:cNvSpPr txBox="1"/>
          <p:nvPr/>
        </p:nvSpPr>
        <p:spPr>
          <a:xfrm>
            <a:off x="4741610" y="3917910"/>
            <a:ext cx="1779141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TRANSITION STATE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B44E31E-F57E-844D-8FA3-2FCA5B573955}"/>
              </a:ext>
            </a:extLst>
          </p:cNvPr>
          <p:cNvSpPr txBox="1"/>
          <p:nvPr/>
        </p:nvSpPr>
        <p:spPr>
          <a:xfrm>
            <a:off x="8176884" y="3917910"/>
            <a:ext cx="1400833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FUTURE STATE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B666A7-A2AB-474F-AEAF-5F1959B6CCFA}"/>
              </a:ext>
            </a:extLst>
          </p:cNvPr>
          <p:cNvSpPr/>
          <p:nvPr/>
        </p:nvSpPr>
        <p:spPr>
          <a:xfrm>
            <a:off x="951497" y="1958211"/>
            <a:ext cx="1617834" cy="132867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A5B57DA-A575-5E4B-9667-E36A96909CFE}"/>
              </a:ext>
            </a:extLst>
          </p:cNvPr>
          <p:cNvSpPr/>
          <p:nvPr/>
        </p:nvSpPr>
        <p:spPr>
          <a:xfrm>
            <a:off x="2722750" y="1958211"/>
            <a:ext cx="1617834" cy="132867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BA2617C-5E79-404B-8E73-A1D9DC25DC15}"/>
              </a:ext>
            </a:extLst>
          </p:cNvPr>
          <p:cNvSpPr/>
          <p:nvPr/>
        </p:nvSpPr>
        <p:spPr>
          <a:xfrm>
            <a:off x="6889081" y="1958211"/>
            <a:ext cx="1617834" cy="132867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1E531BE-17F8-124E-AA45-E0D291737533}"/>
              </a:ext>
            </a:extLst>
          </p:cNvPr>
          <p:cNvSpPr/>
          <p:nvPr/>
        </p:nvSpPr>
        <p:spPr>
          <a:xfrm>
            <a:off x="8660334" y="1958211"/>
            <a:ext cx="1617834" cy="132867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7D0F1F1-F9FC-9242-BA18-9922AA537140}"/>
              </a:ext>
            </a:extLst>
          </p:cNvPr>
          <p:cNvSpPr/>
          <p:nvPr/>
        </p:nvSpPr>
        <p:spPr>
          <a:xfrm>
            <a:off x="4822263" y="1958211"/>
            <a:ext cx="1617834" cy="132867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166A99A-F12C-0B4E-9E41-0410DA13BA0D}"/>
              </a:ext>
            </a:extLst>
          </p:cNvPr>
          <p:cNvSpPr txBox="1"/>
          <p:nvPr/>
        </p:nvSpPr>
        <p:spPr>
          <a:xfrm>
            <a:off x="1313818" y="2453273"/>
            <a:ext cx="893193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INITIATE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1DB88C8-6258-0B44-9810-676DCB3D1547}"/>
              </a:ext>
            </a:extLst>
          </p:cNvPr>
          <p:cNvSpPr txBox="1"/>
          <p:nvPr/>
        </p:nvSpPr>
        <p:spPr>
          <a:xfrm>
            <a:off x="3211707" y="2453273"/>
            <a:ext cx="639920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PLAN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0E5BA67-0AE2-934F-B043-BEF068D2EAAF}"/>
              </a:ext>
            </a:extLst>
          </p:cNvPr>
          <p:cNvSpPr txBox="1"/>
          <p:nvPr/>
        </p:nvSpPr>
        <p:spPr>
          <a:xfrm>
            <a:off x="5162046" y="2453273"/>
            <a:ext cx="938270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EXECUTE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8E8FFE4-BB68-A847-9CCC-E118CD38EEB1}"/>
              </a:ext>
            </a:extLst>
          </p:cNvPr>
          <p:cNvSpPr txBox="1"/>
          <p:nvPr/>
        </p:nvSpPr>
        <p:spPr>
          <a:xfrm>
            <a:off x="7176412" y="2207051"/>
            <a:ext cx="1043171" cy="83099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MONITOR</a:t>
            </a:r>
          </a:p>
          <a:p>
            <a:pPr algn="ctr"/>
            <a:r>
              <a:rPr lang="en-US" sz="16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AND </a:t>
            </a:r>
          </a:p>
          <a:p>
            <a:pPr algn="ctr"/>
            <a:r>
              <a:rPr lang="en-US" sz="16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CONTROL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CC35225-8AC3-E144-8D7D-163B46E0C4B9}"/>
              </a:ext>
            </a:extLst>
          </p:cNvPr>
          <p:cNvSpPr txBox="1"/>
          <p:nvPr/>
        </p:nvSpPr>
        <p:spPr>
          <a:xfrm>
            <a:off x="9112615" y="2453273"/>
            <a:ext cx="713273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CLOSE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670EB45-8451-AA45-99CB-7F663AF48BE8}"/>
              </a:ext>
            </a:extLst>
          </p:cNvPr>
          <p:cNvSpPr/>
          <p:nvPr/>
        </p:nvSpPr>
        <p:spPr>
          <a:xfrm>
            <a:off x="951497" y="4885415"/>
            <a:ext cx="2237788" cy="132867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DC6574B-9F1D-6F4A-AF4A-527CB3053DF9}"/>
              </a:ext>
            </a:extLst>
          </p:cNvPr>
          <p:cNvSpPr txBox="1"/>
          <p:nvPr/>
        </p:nvSpPr>
        <p:spPr>
          <a:xfrm>
            <a:off x="1750432" y="5380477"/>
            <a:ext cx="639920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PLAN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A0A8AAD-7074-1148-90D0-7E6D092D8CD5}"/>
              </a:ext>
            </a:extLst>
          </p:cNvPr>
          <p:cNvSpPr/>
          <p:nvPr/>
        </p:nvSpPr>
        <p:spPr>
          <a:xfrm>
            <a:off x="4202309" y="4885415"/>
            <a:ext cx="2237788" cy="132867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F7D9B6A-3AD8-144F-9905-547057F3C2A2}"/>
              </a:ext>
            </a:extLst>
          </p:cNvPr>
          <p:cNvSpPr txBox="1"/>
          <p:nvPr/>
        </p:nvSpPr>
        <p:spPr>
          <a:xfrm>
            <a:off x="4832576" y="5380477"/>
            <a:ext cx="977255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MANAGE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2C86A64-C5A9-3F4B-81DD-5EAB2A8A39CD}"/>
              </a:ext>
            </a:extLst>
          </p:cNvPr>
          <p:cNvSpPr/>
          <p:nvPr/>
        </p:nvSpPr>
        <p:spPr>
          <a:xfrm>
            <a:off x="7453120" y="4885415"/>
            <a:ext cx="2237788" cy="132867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Lato Light" panose="020F0502020204030203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174647C-E429-DE49-B799-BBE92C83B64C}"/>
              </a:ext>
            </a:extLst>
          </p:cNvPr>
          <p:cNvSpPr txBox="1"/>
          <p:nvPr/>
        </p:nvSpPr>
        <p:spPr>
          <a:xfrm>
            <a:off x="8000256" y="5380477"/>
            <a:ext cx="1143519" cy="3385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REINFORCE</a:t>
            </a:r>
          </a:p>
        </p:txBody>
      </p:sp>
      <p:pic>
        <p:nvPicPr>
          <p:cNvPr id="29" name="Picture 28" descr="A picture containing drawing&#10;&#10;Description automatically generated">
            <a:extLst>
              <a:ext uri="{FF2B5EF4-FFF2-40B4-BE49-F238E27FC236}">
                <a16:creationId xmlns:a16="http://schemas.microsoft.com/office/drawing/2014/main" id="{F4101BC2-C524-DD43-81C8-7297FDBC658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64187" y="6304926"/>
            <a:ext cx="1716335" cy="534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654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25F671B-6B02-AB48-9D40-760C09622E1D}"/>
              </a:ext>
            </a:extLst>
          </p:cNvPr>
          <p:cNvSpPr txBox="1"/>
          <p:nvPr/>
        </p:nvSpPr>
        <p:spPr>
          <a:xfrm>
            <a:off x="4761355" y="306186"/>
            <a:ext cx="266932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3BE3BA-8A81-FB4B-B09E-73E7DC3CAD21}"/>
              </a:ext>
            </a:extLst>
          </p:cNvPr>
          <p:cNvSpPr txBox="1"/>
          <p:nvPr/>
        </p:nvSpPr>
        <p:spPr>
          <a:xfrm>
            <a:off x="4883424" y="787593"/>
            <a:ext cx="24251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150" dirty="0">
                <a:solidFill>
                  <a:schemeClr val="bg1">
                    <a:lumMod val="65000"/>
                  </a:schemeClr>
                </a:solidFill>
                <a:latin typeface="Poppins Light" pitchFamily="2" charset="77"/>
                <a:cs typeface="Poppins Light" pitchFamily="2" charset="77"/>
              </a:rPr>
              <a:t>WRITE YOUR SUBTITLE HERE</a:t>
            </a:r>
          </a:p>
        </p:txBody>
      </p:sp>
      <p:sp>
        <p:nvSpPr>
          <p:cNvPr id="4" name="Freeform 69">
            <a:extLst>
              <a:ext uri="{FF2B5EF4-FFF2-40B4-BE49-F238E27FC236}">
                <a16:creationId xmlns:a16="http://schemas.microsoft.com/office/drawing/2014/main" id="{511AE56E-AD80-6C47-8451-2D8402AFB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8" y="3857502"/>
            <a:ext cx="12187593" cy="63176"/>
          </a:xfrm>
          <a:custGeom>
            <a:avLst/>
            <a:gdLst>
              <a:gd name="T0" fmla="*/ 0 w 19565"/>
              <a:gd name="T1" fmla="*/ 102 h 103"/>
              <a:gd name="T2" fmla="*/ 19564 w 19565"/>
              <a:gd name="T3" fmla="*/ 102 h 103"/>
              <a:gd name="T4" fmla="*/ 19564 w 19565"/>
              <a:gd name="T5" fmla="*/ 0 h 103"/>
              <a:gd name="T6" fmla="*/ 0 w 19565"/>
              <a:gd name="T7" fmla="*/ 0 h 103"/>
              <a:gd name="T8" fmla="*/ 0 w 19565"/>
              <a:gd name="T9" fmla="*/ 102 h 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9565" h="103">
                <a:moveTo>
                  <a:pt x="0" y="102"/>
                </a:moveTo>
                <a:lnTo>
                  <a:pt x="19564" y="102"/>
                </a:lnTo>
                <a:lnTo>
                  <a:pt x="19564" y="0"/>
                </a:lnTo>
                <a:lnTo>
                  <a:pt x="0" y="0"/>
                </a:lnTo>
                <a:lnTo>
                  <a:pt x="0" y="102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5" name="Freeform 126">
            <a:extLst>
              <a:ext uri="{FF2B5EF4-FFF2-40B4-BE49-F238E27FC236}">
                <a16:creationId xmlns:a16="http://schemas.microsoft.com/office/drawing/2014/main" id="{87E553AC-AAC4-B84C-A1B2-EB3BB2C68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7156" y="3764111"/>
            <a:ext cx="252707" cy="252707"/>
          </a:xfrm>
          <a:custGeom>
            <a:avLst/>
            <a:gdLst>
              <a:gd name="T0" fmla="*/ 403 w 404"/>
              <a:gd name="T1" fmla="*/ 201 h 404"/>
              <a:gd name="T2" fmla="*/ 403 w 404"/>
              <a:gd name="T3" fmla="*/ 201 h 404"/>
              <a:gd name="T4" fmla="*/ 201 w 404"/>
              <a:gd name="T5" fmla="*/ 403 h 404"/>
              <a:gd name="T6" fmla="*/ 201 w 404"/>
              <a:gd name="T7" fmla="*/ 403 h 404"/>
              <a:gd name="T8" fmla="*/ 0 w 404"/>
              <a:gd name="T9" fmla="*/ 201 h 404"/>
              <a:gd name="T10" fmla="*/ 0 w 404"/>
              <a:gd name="T11" fmla="*/ 201 h 404"/>
              <a:gd name="T12" fmla="*/ 201 w 404"/>
              <a:gd name="T13" fmla="*/ 0 h 404"/>
              <a:gd name="T14" fmla="*/ 201 w 404"/>
              <a:gd name="T15" fmla="*/ 0 h 404"/>
              <a:gd name="T16" fmla="*/ 403 w 404"/>
              <a:gd name="T17" fmla="*/ 201 h 4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4" h="404">
                <a:moveTo>
                  <a:pt x="403" y="201"/>
                </a:moveTo>
                <a:lnTo>
                  <a:pt x="403" y="201"/>
                </a:lnTo>
                <a:cubicBezTo>
                  <a:pt x="403" y="313"/>
                  <a:pt x="312" y="403"/>
                  <a:pt x="201" y="403"/>
                </a:cubicBezTo>
                <a:lnTo>
                  <a:pt x="201" y="403"/>
                </a:lnTo>
                <a:cubicBezTo>
                  <a:pt x="90" y="403"/>
                  <a:pt x="0" y="313"/>
                  <a:pt x="0" y="201"/>
                </a:cubicBezTo>
                <a:lnTo>
                  <a:pt x="0" y="201"/>
                </a:lnTo>
                <a:cubicBezTo>
                  <a:pt x="0" y="90"/>
                  <a:pt x="90" y="0"/>
                  <a:pt x="201" y="0"/>
                </a:cubicBezTo>
                <a:lnTo>
                  <a:pt x="201" y="0"/>
                </a:lnTo>
                <a:cubicBezTo>
                  <a:pt x="312" y="0"/>
                  <a:pt x="403" y="90"/>
                  <a:pt x="403" y="20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6" name="Freeform 127">
            <a:extLst>
              <a:ext uri="{FF2B5EF4-FFF2-40B4-BE49-F238E27FC236}">
                <a16:creationId xmlns:a16="http://schemas.microsoft.com/office/drawing/2014/main" id="{6DCF4631-64CD-4842-BB12-3ED2EA6BF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1362" y="3593810"/>
            <a:ext cx="598805" cy="598805"/>
          </a:xfrm>
          <a:custGeom>
            <a:avLst/>
            <a:gdLst>
              <a:gd name="T0" fmla="*/ 480 w 960"/>
              <a:gd name="T1" fmla="*/ 115 h 960"/>
              <a:gd name="T2" fmla="*/ 480 w 960"/>
              <a:gd name="T3" fmla="*/ 115 h 960"/>
              <a:gd name="T4" fmla="*/ 116 w 960"/>
              <a:gd name="T5" fmla="*/ 479 h 960"/>
              <a:gd name="T6" fmla="*/ 116 w 960"/>
              <a:gd name="T7" fmla="*/ 479 h 960"/>
              <a:gd name="T8" fmla="*/ 480 w 960"/>
              <a:gd name="T9" fmla="*/ 843 h 960"/>
              <a:gd name="T10" fmla="*/ 480 w 960"/>
              <a:gd name="T11" fmla="*/ 843 h 960"/>
              <a:gd name="T12" fmla="*/ 843 w 960"/>
              <a:gd name="T13" fmla="*/ 479 h 960"/>
              <a:gd name="T14" fmla="*/ 843 w 960"/>
              <a:gd name="T15" fmla="*/ 479 h 960"/>
              <a:gd name="T16" fmla="*/ 480 w 960"/>
              <a:gd name="T17" fmla="*/ 115 h 960"/>
              <a:gd name="T18" fmla="*/ 480 w 960"/>
              <a:gd name="T19" fmla="*/ 959 h 960"/>
              <a:gd name="T20" fmla="*/ 480 w 960"/>
              <a:gd name="T21" fmla="*/ 959 h 960"/>
              <a:gd name="T22" fmla="*/ 0 w 960"/>
              <a:gd name="T23" fmla="*/ 479 h 960"/>
              <a:gd name="T24" fmla="*/ 0 w 960"/>
              <a:gd name="T25" fmla="*/ 479 h 960"/>
              <a:gd name="T26" fmla="*/ 480 w 960"/>
              <a:gd name="T27" fmla="*/ 0 h 960"/>
              <a:gd name="T28" fmla="*/ 480 w 960"/>
              <a:gd name="T29" fmla="*/ 0 h 960"/>
              <a:gd name="T30" fmla="*/ 959 w 960"/>
              <a:gd name="T31" fmla="*/ 479 h 960"/>
              <a:gd name="T32" fmla="*/ 959 w 960"/>
              <a:gd name="T33" fmla="*/ 479 h 960"/>
              <a:gd name="T34" fmla="*/ 480 w 960"/>
              <a:gd name="T35" fmla="*/ 959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60" h="960">
                <a:moveTo>
                  <a:pt x="480" y="115"/>
                </a:moveTo>
                <a:lnTo>
                  <a:pt x="480" y="115"/>
                </a:lnTo>
                <a:cubicBezTo>
                  <a:pt x="279" y="115"/>
                  <a:pt x="116" y="279"/>
                  <a:pt x="116" y="479"/>
                </a:cubicBezTo>
                <a:lnTo>
                  <a:pt x="116" y="479"/>
                </a:lnTo>
                <a:cubicBezTo>
                  <a:pt x="116" y="679"/>
                  <a:pt x="279" y="843"/>
                  <a:pt x="480" y="843"/>
                </a:cubicBezTo>
                <a:lnTo>
                  <a:pt x="480" y="843"/>
                </a:lnTo>
                <a:cubicBezTo>
                  <a:pt x="680" y="843"/>
                  <a:pt x="843" y="679"/>
                  <a:pt x="843" y="479"/>
                </a:cubicBezTo>
                <a:lnTo>
                  <a:pt x="843" y="479"/>
                </a:lnTo>
                <a:cubicBezTo>
                  <a:pt x="843" y="279"/>
                  <a:pt x="680" y="115"/>
                  <a:pt x="480" y="115"/>
                </a:cubicBezTo>
                <a:close/>
                <a:moveTo>
                  <a:pt x="480" y="959"/>
                </a:moveTo>
                <a:lnTo>
                  <a:pt x="480" y="959"/>
                </a:lnTo>
                <a:cubicBezTo>
                  <a:pt x="215" y="959"/>
                  <a:pt x="0" y="743"/>
                  <a:pt x="0" y="479"/>
                </a:cubicBezTo>
                <a:lnTo>
                  <a:pt x="0" y="479"/>
                </a:lnTo>
                <a:cubicBezTo>
                  <a:pt x="0" y="214"/>
                  <a:pt x="215" y="0"/>
                  <a:pt x="480" y="0"/>
                </a:cubicBezTo>
                <a:lnTo>
                  <a:pt x="480" y="0"/>
                </a:lnTo>
                <a:cubicBezTo>
                  <a:pt x="744" y="0"/>
                  <a:pt x="959" y="214"/>
                  <a:pt x="959" y="479"/>
                </a:cubicBezTo>
                <a:lnTo>
                  <a:pt x="959" y="479"/>
                </a:lnTo>
                <a:cubicBezTo>
                  <a:pt x="959" y="743"/>
                  <a:pt x="744" y="959"/>
                  <a:pt x="480" y="95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7" name="Freeform 128">
            <a:extLst>
              <a:ext uri="{FF2B5EF4-FFF2-40B4-BE49-F238E27FC236}">
                <a16:creationId xmlns:a16="http://schemas.microsoft.com/office/drawing/2014/main" id="{8FACE69B-8AA2-B94B-8895-22B2EEC64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4281" y="4156903"/>
            <a:ext cx="32962" cy="1131685"/>
          </a:xfrm>
          <a:custGeom>
            <a:avLst/>
            <a:gdLst>
              <a:gd name="T0" fmla="*/ 51 w 52"/>
              <a:gd name="T1" fmla="*/ 1815 h 1816"/>
              <a:gd name="T2" fmla="*/ 0 w 52"/>
              <a:gd name="T3" fmla="*/ 1815 h 1816"/>
              <a:gd name="T4" fmla="*/ 0 w 52"/>
              <a:gd name="T5" fmla="*/ 0 h 1816"/>
              <a:gd name="T6" fmla="*/ 51 w 52"/>
              <a:gd name="T7" fmla="*/ 0 h 1816"/>
              <a:gd name="T8" fmla="*/ 51 w 52"/>
              <a:gd name="T9" fmla="*/ 1815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" h="1816">
                <a:moveTo>
                  <a:pt x="51" y="1815"/>
                </a:moveTo>
                <a:lnTo>
                  <a:pt x="0" y="1815"/>
                </a:lnTo>
                <a:lnTo>
                  <a:pt x="0" y="0"/>
                </a:lnTo>
                <a:lnTo>
                  <a:pt x="51" y="0"/>
                </a:lnTo>
                <a:lnTo>
                  <a:pt x="51" y="181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8" name="Freeform 129">
            <a:extLst>
              <a:ext uri="{FF2B5EF4-FFF2-40B4-BE49-F238E27FC236}">
                <a16:creationId xmlns:a16="http://schemas.microsoft.com/office/drawing/2014/main" id="{76A788F1-4086-CE45-8CD8-7C442DFEC3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1321" y="5233654"/>
            <a:ext cx="93392" cy="93392"/>
          </a:xfrm>
          <a:custGeom>
            <a:avLst/>
            <a:gdLst>
              <a:gd name="T0" fmla="*/ 151 w 152"/>
              <a:gd name="T1" fmla="*/ 76 h 152"/>
              <a:gd name="T2" fmla="*/ 151 w 152"/>
              <a:gd name="T3" fmla="*/ 76 h 152"/>
              <a:gd name="T4" fmla="*/ 76 w 152"/>
              <a:gd name="T5" fmla="*/ 151 h 152"/>
              <a:gd name="T6" fmla="*/ 76 w 152"/>
              <a:gd name="T7" fmla="*/ 151 h 152"/>
              <a:gd name="T8" fmla="*/ 0 w 152"/>
              <a:gd name="T9" fmla="*/ 76 h 152"/>
              <a:gd name="T10" fmla="*/ 0 w 152"/>
              <a:gd name="T11" fmla="*/ 76 h 152"/>
              <a:gd name="T12" fmla="*/ 76 w 152"/>
              <a:gd name="T13" fmla="*/ 0 h 152"/>
              <a:gd name="T14" fmla="*/ 76 w 152"/>
              <a:gd name="T15" fmla="*/ 0 h 152"/>
              <a:gd name="T16" fmla="*/ 151 w 152"/>
              <a:gd name="T17" fmla="*/ 76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" h="152">
                <a:moveTo>
                  <a:pt x="151" y="76"/>
                </a:moveTo>
                <a:lnTo>
                  <a:pt x="151" y="76"/>
                </a:lnTo>
                <a:cubicBezTo>
                  <a:pt x="151" y="117"/>
                  <a:pt x="117" y="151"/>
                  <a:pt x="76" y="151"/>
                </a:cubicBezTo>
                <a:lnTo>
                  <a:pt x="76" y="151"/>
                </a:lnTo>
                <a:cubicBezTo>
                  <a:pt x="34" y="151"/>
                  <a:pt x="0" y="117"/>
                  <a:pt x="0" y="76"/>
                </a:cubicBezTo>
                <a:lnTo>
                  <a:pt x="0" y="76"/>
                </a:lnTo>
                <a:cubicBezTo>
                  <a:pt x="0" y="34"/>
                  <a:pt x="34" y="0"/>
                  <a:pt x="76" y="0"/>
                </a:cubicBezTo>
                <a:lnTo>
                  <a:pt x="76" y="0"/>
                </a:lnTo>
                <a:cubicBezTo>
                  <a:pt x="117" y="0"/>
                  <a:pt x="151" y="34"/>
                  <a:pt x="151" y="7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9" name="Freeform 186">
            <a:extLst>
              <a:ext uri="{FF2B5EF4-FFF2-40B4-BE49-F238E27FC236}">
                <a16:creationId xmlns:a16="http://schemas.microsoft.com/office/drawing/2014/main" id="{C52F11DF-207C-B646-9A05-D158CCE46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2394" y="3764111"/>
            <a:ext cx="249961" cy="252707"/>
          </a:xfrm>
          <a:custGeom>
            <a:avLst/>
            <a:gdLst>
              <a:gd name="T0" fmla="*/ 402 w 403"/>
              <a:gd name="T1" fmla="*/ 201 h 404"/>
              <a:gd name="T2" fmla="*/ 402 w 403"/>
              <a:gd name="T3" fmla="*/ 201 h 404"/>
              <a:gd name="T4" fmla="*/ 201 w 403"/>
              <a:gd name="T5" fmla="*/ 403 h 404"/>
              <a:gd name="T6" fmla="*/ 201 w 403"/>
              <a:gd name="T7" fmla="*/ 403 h 404"/>
              <a:gd name="T8" fmla="*/ 0 w 403"/>
              <a:gd name="T9" fmla="*/ 201 h 404"/>
              <a:gd name="T10" fmla="*/ 0 w 403"/>
              <a:gd name="T11" fmla="*/ 201 h 404"/>
              <a:gd name="T12" fmla="*/ 201 w 403"/>
              <a:gd name="T13" fmla="*/ 0 h 404"/>
              <a:gd name="T14" fmla="*/ 201 w 403"/>
              <a:gd name="T15" fmla="*/ 0 h 404"/>
              <a:gd name="T16" fmla="*/ 402 w 403"/>
              <a:gd name="T17" fmla="*/ 201 h 4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3" h="404">
                <a:moveTo>
                  <a:pt x="402" y="201"/>
                </a:moveTo>
                <a:lnTo>
                  <a:pt x="402" y="201"/>
                </a:lnTo>
                <a:cubicBezTo>
                  <a:pt x="402" y="313"/>
                  <a:pt x="312" y="403"/>
                  <a:pt x="201" y="403"/>
                </a:cubicBezTo>
                <a:lnTo>
                  <a:pt x="201" y="403"/>
                </a:lnTo>
                <a:cubicBezTo>
                  <a:pt x="90" y="403"/>
                  <a:pt x="0" y="313"/>
                  <a:pt x="0" y="201"/>
                </a:cubicBezTo>
                <a:lnTo>
                  <a:pt x="0" y="201"/>
                </a:lnTo>
                <a:cubicBezTo>
                  <a:pt x="0" y="90"/>
                  <a:pt x="90" y="0"/>
                  <a:pt x="201" y="0"/>
                </a:cubicBezTo>
                <a:lnTo>
                  <a:pt x="201" y="0"/>
                </a:lnTo>
                <a:cubicBezTo>
                  <a:pt x="312" y="0"/>
                  <a:pt x="402" y="90"/>
                  <a:pt x="402" y="20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10" name="Freeform 187">
            <a:extLst>
              <a:ext uri="{FF2B5EF4-FFF2-40B4-BE49-F238E27FC236}">
                <a16:creationId xmlns:a16="http://schemas.microsoft.com/office/drawing/2014/main" id="{5B791033-1229-3E48-AF89-D5AC914B2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6597" y="3593810"/>
            <a:ext cx="596059" cy="598805"/>
          </a:xfrm>
          <a:custGeom>
            <a:avLst/>
            <a:gdLst>
              <a:gd name="T0" fmla="*/ 480 w 959"/>
              <a:gd name="T1" fmla="*/ 115 h 960"/>
              <a:gd name="T2" fmla="*/ 480 w 959"/>
              <a:gd name="T3" fmla="*/ 115 h 960"/>
              <a:gd name="T4" fmla="*/ 116 w 959"/>
              <a:gd name="T5" fmla="*/ 479 h 960"/>
              <a:gd name="T6" fmla="*/ 116 w 959"/>
              <a:gd name="T7" fmla="*/ 479 h 960"/>
              <a:gd name="T8" fmla="*/ 480 w 959"/>
              <a:gd name="T9" fmla="*/ 843 h 960"/>
              <a:gd name="T10" fmla="*/ 480 w 959"/>
              <a:gd name="T11" fmla="*/ 843 h 960"/>
              <a:gd name="T12" fmla="*/ 842 w 959"/>
              <a:gd name="T13" fmla="*/ 479 h 960"/>
              <a:gd name="T14" fmla="*/ 842 w 959"/>
              <a:gd name="T15" fmla="*/ 479 h 960"/>
              <a:gd name="T16" fmla="*/ 480 w 959"/>
              <a:gd name="T17" fmla="*/ 115 h 960"/>
              <a:gd name="T18" fmla="*/ 480 w 959"/>
              <a:gd name="T19" fmla="*/ 959 h 960"/>
              <a:gd name="T20" fmla="*/ 480 w 959"/>
              <a:gd name="T21" fmla="*/ 959 h 960"/>
              <a:gd name="T22" fmla="*/ 0 w 959"/>
              <a:gd name="T23" fmla="*/ 479 h 960"/>
              <a:gd name="T24" fmla="*/ 0 w 959"/>
              <a:gd name="T25" fmla="*/ 479 h 960"/>
              <a:gd name="T26" fmla="*/ 480 w 959"/>
              <a:gd name="T27" fmla="*/ 0 h 960"/>
              <a:gd name="T28" fmla="*/ 480 w 959"/>
              <a:gd name="T29" fmla="*/ 0 h 960"/>
              <a:gd name="T30" fmla="*/ 958 w 959"/>
              <a:gd name="T31" fmla="*/ 479 h 960"/>
              <a:gd name="T32" fmla="*/ 958 w 959"/>
              <a:gd name="T33" fmla="*/ 479 h 960"/>
              <a:gd name="T34" fmla="*/ 480 w 959"/>
              <a:gd name="T35" fmla="*/ 959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59" h="960">
                <a:moveTo>
                  <a:pt x="480" y="115"/>
                </a:moveTo>
                <a:lnTo>
                  <a:pt x="480" y="115"/>
                </a:lnTo>
                <a:cubicBezTo>
                  <a:pt x="279" y="115"/>
                  <a:pt x="116" y="279"/>
                  <a:pt x="116" y="479"/>
                </a:cubicBezTo>
                <a:lnTo>
                  <a:pt x="116" y="479"/>
                </a:lnTo>
                <a:cubicBezTo>
                  <a:pt x="116" y="679"/>
                  <a:pt x="279" y="843"/>
                  <a:pt x="480" y="843"/>
                </a:cubicBezTo>
                <a:lnTo>
                  <a:pt x="480" y="843"/>
                </a:lnTo>
                <a:cubicBezTo>
                  <a:pt x="679" y="843"/>
                  <a:pt x="842" y="679"/>
                  <a:pt x="842" y="479"/>
                </a:cubicBezTo>
                <a:lnTo>
                  <a:pt x="842" y="479"/>
                </a:lnTo>
                <a:cubicBezTo>
                  <a:pt x="842" y="279"/>
                  <a:pt x="679" y="115"/>
                  <a:pt x="480" y="115"/>
                </a:cubicBezTo>
                <a:close/>
                <a:moveTo>
                  <a:pt x="480" y="959"/>
                </a:moveTo>
                <a:lnTo>
                  <a:pt x="480" y="959"/>
                </a:lnTo>
                <a:cubicBezTo>
                  <a:pt x="215" y="959"/>
                  <a:pt x="0" y="743"/>
                  <a:pt x="0" y="479"/>
                </a:cubicBezTo>
                <a:lnTo>
                  <a:pt x="0" y="479"/>
                </a:lnTo>
                <a:cubicBezTo>
                  <a:pt x="0" y="214"/>
                  <a:pt x="215" y="0"/>
                  <a:pt x="480" y="0"/>
                </a:cubicBezTo>
                <a:lnTo>
                  <a:pt x="480" y="0"/>
                </a:lnTo>
                <a:cubicBezTo>
                  <a:pt x="743" y="0"/>
                  <a:pt x="958" y="214"/>
                  <a:pt x="958" y="479"/>
                </a:cubicBezTo>
                <a:lnTo>
                  <a:pt x="958" y="479"/>
                </a:lnTo>
                <a:cubicBezTo>
                  <a:pt x="958" y="743"/>
                  <a:pt x="743" y="959"/>
                  <a:pt x="480" y="95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11" name="Freeform 188">
            <a:extLst>
              <a:ext uri="{FF2B5EF4-FFF2-40B4-BE49-F238E27FC236}">
                <a16:creationId xmlns:a16="http://schemas.microsoft.com/office/drawing/2014/main" id="{2EE9645A-2F0C-6D4C-AA5D-A1C0053EF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9519" y="4156903"/>
            <a:ext cx="32962" cy="1131685"/>
          </a:xfrm>
          <a:custGeom>
            <a:avLst/>
            <a:gdLst>
              <a:gd name="T0" fmla="*/ 50 w 51"/>
              <a:gd name="T1" fmla="*/ 1815 h 1816"/>
              <a:gd name="T2" fmla="*/ 0 w 51"/>
              <a:gd name="T3" fmla="*/ 1815 h 1816"/>
              <a:gd name="T4" fmla="*/ 0 w 51"/>
              <a:gd name="T5" fmla="*/ 0 h 1816"/>
              <a:gd name="T6" fmla="*/ 50 w 51"/>
              <a:gd name="T7" fmla="*/ 0 h 1816"/>
              <a:gd name="T8" fmla="*/ 50 w 51"/>
              <a:gd name="T9" fmla="*/ 1815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1" h="1816">
                <a:moveTo>
                  <a:pt x="50" y="1815"/>
                </a:moveTo>
                <a:lnTo>
                  <a:pt x="0" y="1815"/>
                </a:lnTo>
                <a:lnTo>
                  <a:pt x="0" y="0"/>
                </a:lnTo>
                <a:lnTo>
                  <a:pt x="50" y="0"/>
                </a:lnTo>
                <a:lnTo>
                  <a:pt x="50" y="181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12" name="Freeform 189">
            <a:extLst>
              <a:ext uri="{FF2B5EF4-FFF2-40B4-BE49-F238E27FC236}">
                <a16:creationId xmlns:a16="http://schemas.microsoft.com/office/drawing/2014/main" id="{32BF9DFE-9AA7-954A-A48B-02C1BBE081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6559" y="5233654"/>
            <a:ext cx="93392" cy="93392"/>
          </a:xfrm>
          <a:custGeom>
            <a:avLst/>
            <a:gdLst>
              <a:gd name="T0" fmla="*/ 150 w 151"/>
              <a:gd name="T1" fmla="*/ 76 h 152"/>
              <a:gd name="T2" fmla="*/ 150 w 151"/>
              <a:gd name="T3" fmla="*/ 76 h 152"/>
              <a:gd name="T4" fmla="*/ 76 w 151"/>
              <a:gd name="T5" fmla="*/ 151 h 152"/>
              <a:gd name="T6" fmla="*/ 76 w 151"/>
              <a:gd name="T7" fmla="*/ 151 h 152"/>
              <a:gd name="T8" fmla="*/ 0 w 151"/>
              <a:gd name="T9" fmla="*/ 76 h 152"/>
              <a:gd name="T10" fmla="*/ 0 w 151"/>
              <a:gd name="T11" fmla="*/ 76 h 152"/>
              <a:gd name="T12" fmla="*/ 76 w 151"/>
              <a:gd name="T13" fmla="*/ 0 h 152"/>
              <a:gd name="T14" fmla="*/ 76 w 151"/>
              <a:gd name="T15" fmla="*/ 0 h 152"/>
              <a:gd name="T16" fmla="*/ 150 w 151"/>
              <a:gd name="T17" fmla="*/ 76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1" h="152">
                <a:moveTo>
                  <a:pt x="150" y="76"/>
                </a:moveTo>
                <a:lnTo>
                  <a:pt x="150" y="76"/>
                </a:lnTo>
                <a:cubicBezTo>
                  <a:pt x="150" y="117"/>
                  <a:pt x="116" y="151"/>
                  <a:pt x="76" y="151"/>
                </a:cubicBezTo>
                <a:lnTo>
                  <a:pt x="76" y="151"/>
                </a:lnTo>
                <a:cubicBezTo>
                  <a:pt x="34" y="151"/>
                  <a:pt x="0" y="117"/>
                  <a:pt x="0" y="76"/>
                </a:cubicBezTo>
                <a:lnTo>
                  <a:pt x="0" y="76"/>
                </a:lnTo>
                <a:cubicBezTo>
                  <a:pt x="0" y="34"/>
                  <a:pt x="34" y="0"/>
                  <a:pt x="76" y="0"/>
                </a:cubicBezTo>
                <a:lnTo>
                  <a:pt x="76" y="0"/>
                </a:lnTo>
                <a:cubicBezTo>
                  <a:pt x="116" y="0"/>
                  <a:pt x="150" y="34"/>
                  <a:pt x="150" y="7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13" name="Freeform 243">
            <a:extLst>
              <a:ext uri="{FF2B5EF4-FFF2-40B4-BE49-F238E27FC236}">
                <a16:creationId xmlns:a16="http://schemas.microsoft.com/office/drawing/2014/main" id="{2422E9DC-F0AD-DB4E-9816-77104DEC9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4884" y="3764111"/>
            <a:ext cx="252707" cy="252707"/>
          </a:xfrm>
          <a:custGeom>
            <a:avLst/>
            <a:gdLst>
              <a:gd name="T0" fmla="*/ 403 w 404"/>
              <a:gd name="T1" fmla="*/ 201 h 404"/>
              <a:gd name="T2" fmla="*/ 403 w 404"/>
              <a:gd name="T3" fmla="*/ 201 h 404"/>
              <a:gd name="T4" fmla="*/ 201 w 404"/>
              <a:gd name="T5" fmla="*/ 403 h 404"/>
              <a:gd name="T6" fmla="*/ 201 w 404"/>
              <a:gd name="T7" fmla="*/ 403 h 404"/>
              <a:gd name="T8" fmla="*/ 0 w 404"/>
              <a:gd name="T9" fmla="*/ 201 h 404"/>
              <a:gd name="T10" fmla="*/ 0 w 404"/>
              <a:gd name="T11" fmla="*/ 201 h 404"/>
              <a:gd name="T12" fmla="*/ 201 w 404"/>
              <a:gd name="T13" fmla="*/ 0 h 404"/>
              <a:gd name="T14" fmla="*/ 201 w 404"/>
              <a:gd name="T15" fmla="*/ 0 h 404"/>
              <a:gd name="T16" fmla="*/ 403 w 404"/>
              <a:gd name="T17" fmla="*/ 201 h 4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4" h="404">
                <a:moveTo>
                  <a:pt x="403" y="201"/>
                </a:moveTo>
                <a:lnTo>
                  <a:pt x="403" y="201"/>
                </a:lnTo>
                <a:cubicBezTo>
                  <a:pt x="403" y="313"/>
                  <a:pt x="313" y="403"/>
                  <a:pt x="201" y="403"/>
                </a:cubicBezTo>
                <a:lnTo>
                  <a:pt x="201" y="403"/>
                </a:lnTo>
                <a:cubicBezTo>
                  <a:pt x="90" y="403"/>
                  <a:pt x="0" y="313"/>
                  <a:pt x="0" y="201"/>
                </a:cubicBezTo>
                <a:lnTo>
                  <a:pt x="0" y="201"/>
                </a:lnTo>
                <a:cubicBezTo>
                  <a:pt x="0" y="90"/>
                  <a:pt x="90" y="0"/>
                  <a:pt x="201" y="0"/>
                </a:cubicBezTo>
                <a:lnTo>
                  <a:pt x="201" y="0"/>
                </a:lnTo>
                <a:cubicBezTo>
                  <a:pt x="313" y="0"/>
                  <a:pt x="403" y="90"/>
                  <a:pt x="403" y="20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14" name="Freeform 244">
            <a:extLst>
              <a:ext uri="{FF2B5EF4-FFF2-40B4-BE49-F238E27FC236}">
                <a16:creationId xmlns:a16="http://schemas.microsoft.com/office/drawing/2014/main" id="{ED632BC2-56C7-DE45-B32D-DB1684EEA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09090" y="3593810"/>
            <a:ext cx="598805" cy="598805"/>
          </a:xfrm>
          <a:custGeom>
            <a:avLst/>
            <a:gdLst>
              <a:gd name="T0" fmla="*/ 479 w 960"/>
              <a:gd name="T1" fmla="*/ 115 h 960"/>
              <a:gd name="T2" fmla="*/ 479 w 960"/>
              <a:gd name="T3" fmla="*/ 115 h 960"/>
              <a:gd name="T4" fmla="*/ 115 w 960"/>
              <a:gd name="T5" fmla="*/ 479 h 960"/>
              <a:gd name="T6" fmla="*/ 115 w 960"/>
              <a:gd name="T7" fmla="*/ 479 h 960"/>
              <a:gd name="T8" fmla="*/ 479 w 960"/>
              <a:gd name="T9" fmla="*/ 843 h 960"/>
              <a:gd name="T10" fmla="*/ 479 w 960"/>
              <a:gd name="T11" fmla="*/ 843 h 960"/>
              <a:gd name="T12" fmla="*/ 843 w 960"/>
              <a:gd name="T13" fmla="*/ 479 h 960"/>
              <a:gd name="T14" fmla="*/ 843 w 960"/>
              <a:gd name="T15" fmla="*/ 479 h 960"/>
              <a:gd name="T16" fmla="*/ 479 w 960"/>
              <a:gd name="T17" fmla="*/ 115 h 960"/>
              <a:gd name="T18" fmla="*/ 479 w 960"/>
              <a:gd name="T19" fmla="*/ 959 h 960"/>
              <a:gd name="T20" fmla="*/ 479 w 960"/>
              <a:gd name="T21" fmla="*/ 959 h 960"/>
              <a:gd name="T22" fmla="*/ 0 w 960"/>
              <a:gd name="T23" fmla="*/ 479 h 960"/>
              <a:gd name="T24" fmla="*/ 0 w 960"/>
              <a:gd name="T25" fmla="*/ 479 h 960"/>
              <a:gd name="T26" fmla="*/ 479 w 960"/>
              <a:gd name="T27" fmla="*/ 0 h 960"/>
              <a:gd name="T28" fmla="*/ 479 w 960"/>
              <a:gd name="T29" fmla="*/ 0 h 960"/>
              <a:gd name="T30" fmla="*/ 959 w 960"/>
              <a:gd name="T31" fmla="*/ 479 h 960"/>
              <a:gd name="T32" fmla="*/ 959 w 960"/>
              <a:gd name="T33" fmla="*/ 479 h 960"/>
              <a:gd name="T34" fmla="*/ 479 w 960"/>
              <a:gd name="T35" fmla="*/ 959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60" h="960">
                <a:moveTo>
                  <a:pt x="479" y="115"/>
                </a:moveTo>
                <a:lnTo>
                  <a:pt x="479" y="115"/>
                </a:lnTo>
                <a:cubicBezTo>
                  <a:pt x="278" y="115"/>
                  <a:pt x="115" y="279"/>
                  <a:pt x="115" y="479"/>
                </a:cubicBezTo>
                <a:lnTo>
                  <a:pt x="115" y="479"/>
                </a:lnTo>
                <a:cubicBezTo>
                  <a:pt x="115" y="679"/>
                  <a:pt x="278" y="843"/>
                  <a:pt x="479" y="843"/>
                </a:cubicBezTo>
                <a:lnTo>
                  <a:pt x="479" y="843"/>
                </a:lnTo>
                <a:cubicBezTo>
                  <a:pt x="679" y="843"/>
                  <a:pt x="843" y="679"/>
                  <a:pt x="843" y="479"/>
                </a:cubicBezTo>
                <a:lnTo>
                  <a:pt x="843" y="479"/>
                </a:lnTo>
                <a:cubicBezTo>
                  <a:pt x="843" y="279"/>
                  <a:pt x="679" y="115"/>
                  <a:pt x="479" y="115"/>
                </a:cubicBezTo>
                <a:close/>
                <a:moveTo>
                  <a:pt x="479" y="959"/>
                </a:moveTo>
                <a:lnTo>
                  <a:pt x="479" y="959"/>
                </a:lnTo>
                <a:cubicBezTo>
                  <a:pt x="214" y="959"/>
                  <a:pt x="0" y="743"/>
                  <a:pt x="0" y="479"/>
                </a:cubicBezTo>
                <a:lnTo>
                  <a:pt x="0" y="479"/>
                </a:lnTo>
                <a:cubicBezTo>
                  <a:pt x="0" y="214"/>
                  <a:pt x="214" y="0"/>
                  <a:pt x="479" y="0"/>
                </a:cubicBezTo>
                <a:lnTo>
                  <a:pt x="479" y="0"/>
                </a:lnTo>
                <a:cubicBezTo>
                  <a:pt x="743" y="0"/>
                  <a:pt x="959" y="214"/>
                  <a:pt x="959" y="479"/>
                </a:cubicBezTo>
                <a:lnTo>
                  <a:pt x="959" y="479"/>
                </a:lnTo>
                <a:cubicBezTo>
                  <a:pt x="959" y="743"/>
                  <a:pt x="743" y="959"/>
                  <a:pt x="479" y="95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15" name="Freeform 245">
            <a:extLst>
              <a:ext uri="{FF2B5EF4-FFF2-40B4-BE49-F238E27FC236}">
                <a16:creationId xmlns:a16="http://schemas.microsoft.com/office/drawing/2014/main" id="{FAA8C094-04C1-2E49-B3ED-75146715D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2010" y="4156903"/>
            <a:ext cx="32962" cy="1131685"/>
          </a:xfrm>
          <a:custGeom>
            <a:avLst/>
            <a:gdLst>
              <a:gd name="T0" fmla="*/ 51 w 52"/>
              <a:gd name="T1" fmla="*/ 1815 h 1816"/>
              <a:gd name="T2" fmla="*/ 0 w 52"/>
              <a:gd name="T3" fmla="*/ 1815 h 1816"/>
              <a:gd name="T4" fmla="*/ 0 w 52"/>
              <a:gd name="T5" fmla="*/ 0 h 1816"/>
              <a:gd name="T6" fmla="*/ 51 w 52"/>
              <a:gd name="T7" fmla="*/ 0 h 1816"/>
              <a:gd name="T8" fmla="*/ 51 w 52"/>
              <a:gd name="T9" fmla="*/ 1815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" h="1816">
                <a:moveTo>
                  <a:pt x="51" y="1815"/>
                </a:moveTo>
                <a:lnTo>
                  <a:pt x="0" y="1815"/>
                </a:lnTo>
                <a:lnTo>
                  <a:pt x="0" y="0"/>
                </a:lnTo>
                <a:lnTo>
                  <a:pt x="51" y="0"/>
                </a:lnTo>
                <a:lnTo>
                  <a:pt x="51" y="1815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16" name="Freeform 246">
            <a:extLst>
              <a:ext uri="{FF2B5EF4-FFF2-40B4-BE49-F238E27FC236}">
                <a16:creationId xmlns:a16="http://schemas.microsoft.com/office/drawing/2014/main" id="{CDCBB6D4-75BD-554F-87BF-7307BB22A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61796" y="5233654"/>
            <a:ext cx="93392" cy="93392"/>
          </a:xfrm>
          <a:custGeom>
            <a:avLst/>
            <a:gdLst>
              <a:gd name="T0" fmla="*/ 151 w 152"/>
              <a:gd name="T1" fmla="*/ 76 h 152"/>
              <a:gd name="T2" fmla="*/ 151 w 152"/>
              <a:gd name="T3" fmla="*/ 76 h 152"/>
              <a:gd name="T4" fmla="*/ 76 w 152"/>
              <a:gd name="T5" fmla="*/ 151 h 152"/>
              <a:gd name="T6" fmla="*/ 76 w 152"/>
              <a:gd name="T7" fmla="*/ 151 h 152"/>
              <a:gd name="T8" fmla="*/ 0 w 152"/>
              <a:gd name="T9" fmla="*/ 76 h 152"/>
              <a:gd name="T10" fmla="*/ 0 w 152"/>
              <a:gd name="T11" fmla="*/ 76 h 152"/>
              <a:gd name="T12" fmla="*/ 76 w 152"/>
              <a:gd name="T13" fmla="*/ 0 h 152"/>
              <a:gd name="T14" fmla="*/ 76 w 152"/>
              <a:gd name="T15" fmla="*/ 0 h 152"/>
              <a:gd name="T16" fmla="*/ 151 w 152"/>
              <a:gd name="T17" fmla="*/ 76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" h="152">
                <a:moveTo>
                  <a:pt x="151" y="76"/>
                </a:moveTo>
                <a:lnTo>
                  <a:pt x="151" y="76"/>
                </a:lnTo>
                <a:cubicBezTo>
                  <a:pt x="151" y="117"/>
                  <a:pt x="118" y="151"/>
                  <a:pt x="76" y="151"/>
                </a:cubicBezTo>
                <a:lnTo>
                  <a:pt x="76" y="151"/>
                </a:lnTo>
                <a:cubicBezTo>
                  <a:pt x="34" y="151"/>
                  <a:pt x="0" y="117"/>
                  <a:pt x="0" y="76"/>
                </a:cubicBezTo>
                <a:lnTo>
                  <a:pt x="0" y="76"/>
                </a:lnTo>
                <a:cubicBezTo>
                  <a:pt x="0" y="34"/>
                  <a:pt x="34" y="0"/>
                  <a:pt x="76" y="0"/>
                </a:cubicBezTo>
                <a:lnTo>
                  <a:pt x="76" y="0"/>
                </a:lnTo>
                <a:cubicBezTo>
                  <a:pt x="118" y="0"/>
                  <a:pt x="151" y="34"/>
                  <a:pt x="151" y="7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17" name="Freeform 302">
            <a:extLst>
              <a:ext uri="{FF2B5EF4-FFF2-40B4-BE49-F238E27FC236}">
                <a16:creationId xmlns:a16="http://schemas.microsoft.com/office/drawing/2014/main" id="{F522DBEA-C037-0347-8EFB-9951E83D3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8894" y="3764111"/>
            <a:ext cx="252707" cy="252707"/>
          </a:xfrm>
          <a:custGeom>
            <a:avLst/>
            <a:gdLst>
              <a:gd name="T0" fmla="*/ 403 w 404"/>
              <a:gd name="T1" fmla="*/ 201 h 404"/>
              <a:gd name="T2" fmla="*/ 403 w 404"/>
              <a:gd name="T3" fmla="*/ 201 h 404"/>
              <a:gd name="T4" fmla="*/ 202 w 404"/>
              <a:gd name="T5" fmla="*/ 403 h 404"/>
              <a:gd name="T6" fmla="*/ 202 w 404"/>
              <a:gd name="T7" fmla="*/ 403 h 404"/>
              <a:gd name="T8" fmla="*/ 0 w 404"/>
              <a:gd name="T9" fmla="*/ 201 h 404"/>
              <a:gd name="T10" fmla="*/ 0 w 404"/>
              <a:gd name="T11" fmla="*/ 201 h 404"/>
              <a:gd name="T12" fmla="*/ 202 w 404"/>
              <a:gd name="T13" fmla="*/ 0 h 404"/>
              <a:gd name="T14" fmla="*/ 202 w 404"/>
              <a:gd name="T15" fmla="*/ 0 h 404"/>
              <a:gd name="T16" fmla="*/ 403 w 404"/>
              <a:gd name="T17" fmla="*/ 201 h 4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4" h="404">
                <a:moveTo>
                  <a:pt x="403" y="201"/>
                </a:moveTo>
                <a:lnTo>
                  <a:pt x="403" y="201"/>
                </a:lnTo>
                <a:cubicBezTo>
                  <a:pt x="403" y="312"/>
                  <a:pt x="313" y="403"/>
                  <a:pt x="202" y="403"/>
                </a:cubicBezTo>
                <a:lnTo>
                  <a:pt x="202" y="403"/>
                </a:lnTo>
                <a:cubicBezTo>
                  <a:pt x="91" y="403"/>
                  <a:pt x="0" y="312"/>
                  <a:pt x="0" y="201"/>
                </a:cubicBezTo>
                <a:lnTo>
                  <a:pt x="0" y="201"/>
                </a:lnTo>
                <a:cubicBezTo>
                  <a:pt x="0" y="89"/>
                  <a:pt x="91" y="0"/>
                  <a:pt x="202" y="0"/>
                </a:cubicBezTo>
                <a:lnTo>
                  <a:pt x="202" y="0"/>
                </a:lnTo>
                <a:cubicBezTo>
                  <a:pt x="313" y="0"/>
                  <a:pt x="403" y="89"/>
                  <a:pt x="403" y="20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18" name="Freeform 303">
            <a:extLst>
              <a:ext uri="{FF2B5EF4-FFF2-40B4-BE49-F238E27FC236}">
                <a16:creationId xmlns:a16="http://schemas.microsoft.com/office/drawing/2014/main" id="{F3FA42E9-4EBB-9D4F-A48A-005C75C84F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3100" y="3591063"/>
            <a:ext cx="598805" cy="598805"/>
          </a:xfrm>
          <a:custGeom>
            <a:avLst/>
            <a:gdLst>
              <a:gd name="T0" fmla="*/ 479 w 960"/>
              <a:gd name="T1" fmla="*/ 116 h 960"/>
              <a:gd name="T2" fmla="*/ 479 w 960"/>
              <a:gd name="T3" fmla="*/ 116 h 960"/>
              <a:gd name="T4" fmla="*/ 116 w 960"/>
              <a:gd name="T5" fmla="*/ 480 h 960"/>
              <a:gd name="T6" fmla="*/ 116 w 960"/>
              <a:gd name="T7" fmla="*/ 480 h 960"/>
              <a:gd name="T8" fmla="*/ 479 w 960"/>
              <a:gd name="T9" fmla="*/ 843 h 960"/>
              <a:gd name="T10" fmla="*/ 479 w 960"/>
              <a:gd name="T11" fmla="*/ 843 h 960"/>
              <a:gd name="T12" fmla="*/ 843 w 960"/>
              <a:gd name="T13" fmla="*/ 480 h 960"/>
              <a:gd name="T14" fmla="*/ 843 w 960"/>
              <a:gd name="T15" fmla="*/ 480 h 960"/>
              <a:gd name="T16" fmla="*/ 479 w 960"/>
              <a:gd name="T17" fmla="*/ 116 h 960"/>
              <a:gd name="T18" fmla="*/ 479 w 960"/>
              <a:gd name="T19" fmla="*/ 959 h 960"/>
              <a:gd name="T20" fmla="*/ 479 w 960"/>
              <a:gd name="T21" fmla="*/ 959 h 960"/>
              <a:gd name="T22" fmla="*/ 0 w 960"/>
              <a:gd name="T23" fmla="*/ 480 h 960"/>
              <a:gd name="T24" fmla="*/ 0 w 960"/>
              <a:gd name="T25" fmla="*/ 480 h 960"/>
              <a:gd name="T26" fmla="*/ 479 w 960"/>
              <a:gd name="T27" fmla="*/ 0 h 960"/>
              <a:gd name="T28" fmla="*/ 479 w 960"/>
              <a:gd name="T29" fmla="*/ 0 h 960"/>
              <a:gd name="T30" fmla="*/ 959 w 960"/>
              <a:gd name="T31" fmla="*/ 480 h 960"/>
              <a:gd name="T32" fmla="*/ 959 w 960"/>
              <a:gd name="T33" fmla="*/ 480 h 960"/>
              <a:gd name="T34" fmla="*/ 479 w 960"/>
              <a:gd name="T35" fmla="*/ 959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60" h="960">
                <a:moveTo>
                  <a:pt x="479" y="116"/>
                </a:moveTo>
                <a:lnTo>
                  <a:pt x="479" y="116"/>
                </a:lnTo>
                <a:cubicBezTo>
                  <a:pt x="278" y="116"/>
                  <a:pt x="116" y="279"/>
                  <a:pt x="116" y="480"/>
                </a:cubicBezTo>
                <a:lnTo>
                  <a:pt x="116" y="480"/>
                </a:lnTo>
                <a:cubicBezTo>
                  <a:pt x="116" y="680"/>
                  <a:pt x="278" y="843"/>
                  <a:pt x="479" y="843"/>
                </a:cubicBezTo>
                <a:lnTo>
                  <a:pt x="479" y="843"/>
                </a:lnTo>
                <a:cubicBezTo>
                  <a:pt x="680" y="843"/>
                  <a:pt x="843" y="680"/>
                  <a:pt x="843" y="480"/>
                </a:cubicBezTo>
                <a:lnTo>
                  <a:pt x="843" y="480"/>
                </a:lnTo>
                <a:cubicBezTo>
                  <a:pt x="843" y="279"/>
                  <a:pt x="680" y="116"/>
                  <a:pt x="479" y="116"/>
                </a:cubicBezTo>
                <a:close/>
                <a:moveTo>
                  <a:pt x="479" y="959"/>
                </a:moveTo>
                <a:lnTo>
                  <a:pt x="479" y="959"/>
                </a:lnTo>
                <a:cubicBezTo>
                  <a:pt x="215" y="959"/>
                  <a:pt x="0" y="744"/>
                  <a:pt x="0" y="480"/>
                </a:cubicBezTo>
                <a:lnTo>
                  <a:pt x="0" y="480"/>
                </a:lnTo>
                <a:cubicBezTo>
                  <a:pt x="0" y="215"/>
                  <a:pt x="215" y="0"/>
                  <a:pt x="479" y="0"/>
                </a:cubicBezTo>
                <a:lnTo>
                  <a:pt x="479" y="0"/>
                </a:lnTo>
                <a:cubicBezTo>
                  <a:pt x="743" y="0"/>
                  <a:pt x="959" y="215"/>
                  <a:pt x="959" y="480"/>
                </a:cubicBezTo>
                <a:lnTo>
                  <a:pt x="959" y="480"/>
                </a:lnTo>
                <a:cubicBezTo>
                  <a:pt x="959" y="744"/>
                  <a:pt x="743" y="959"/>
                  <a:pt x="479" y="95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19" name="Freeform 304">
            <a:extLst>
              <a:ext uri="{FF2B5EF4-FFF2-40B4-BE49-F238E27FC236}">
                <a16:creationId xmlns:a16="http://schemas.microsoft.com/office/drawing/2014/main" id="{43584436-506D-1043-9270-0384F0D9F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3273" y="2495085"/>
            <a:ext cx="32962" cy="1128938"/>
          </a:xfrm>
          <a:custGeom>
            <a:avLst/>
            <a:gdLst>
              <a:gd name="T0" fmla="*/ 52 w 53"/>
              <a:gd name="T1" fmla="*/ 1813 h 1814"/>
              <a:gd name="T2" fmla="*/ 0 w 53"/>
              <a:gd name="T3" fmla="*/ 1813 h 1814"/>
              <a:gd name="T4" fmla="*/ 0 w 53"/>
              <a:gd name="T5" fmla="*/ 0 h 1814"/>
              <a:gd name="T6" fmla="*/ 52 w 53"/>
              <a:gd name="T7" fmla="*/ 0 h 1814"/>
              <a:gd name="T8" fmla="*/ 52 w 53"/>
              <a:gd name="T9" fmla="*/ 1813 h 18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3" h="1814">
                <a:moveTo>
                  <a:pt x="52" y="1813"/>
                </a:moveTo>
                <a:lnTo>
                  <a:pt x="0" y="1813"/>
                </a:lnTo>
                <a:lnTo>
                  <a:pt x="0" y="0"/>
                </a:lnTo>
                <a:lnTo>
                  <a:pt x="52" y="0"/>
                </a:lnTo>
                <a:lnTo>
                  <a:pt x="52" y="1813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20" name="Freeform 305">
            <a:extLst>
              <a:ext uri="{FF2B5EF4-FFF2-40B4-BE49-F238E27FC236}">
                <a16:creationId xmlns:a16="http://schemas.microsoft.com/office/drawing/2014/main" id="{E6FDE86E-FED4-134B-8134-A41324CB6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3061" y="2453884"/>
            <a:ext cx="93392" cy="93392"/>
          </a:xfrm>
          <a:custGeom>
            <a:avLst/>
            <a:gdLst>
              <a:gd name="T0" fmla="*/ 151 w 152"/>
              <a:gd name="T1" fmla="*/ 76 h 152"/>
              <a:gd name="T2" fmla="*/ 151 w 152"/>
              <a:gd name="T3" fmla="*/ 76 h 152"/>
              <a:gd name="T4" fmla="*/ 75 w 152"/>
              <a:gd name="T5" fmla="*/ 151 h 152"/>
              <a:gd name="T6" fmla="*/ 75 w 152"/>
              <a:gd name="T7" fmla="*/ 151 h 152"/>
              <a:gd name="T8" fmla="*/ 0 w 152"/>
              <a:gd name="T9" fmla="*/ 76 h 152"/>
              <a:gd name="T10" fmla="*/ 0 w 152"/>
              <a:gd name="T11" fmla="*/ 76 h 152"/>
              <a:gd name="T12" fmla="*/ 75 w 152"/>
              <a:gd name="T13" fmla="*/ 0 h 152"/>
              <a:gd name="T14" fmla="*/ 75 w 152"/>
              <a:gd name="T15" fmla="*/ 0 h 152"/>
              <a:gd name="T16" fmla="*/ 151 w 152"/>
              <a:gd name="T17" fmla="*/ 76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" h="152">
                <a:moveTo>
                  <a:pt x="151" y="76"/>
                </a:moveTo>
                <a:lnTo>
                  <a:pt x="151" y="76"/>
                </a:lnTo>
                <a:cubicBezTo>
                  <a:pt x="151" y="118"/>
                  <a:pt x="117" y="151"/>
                  <a:pt x="75" y="151"/>
                </a:cubicBezTo>
                <a:lnTo>
                  <a:pt x="75" y="151"/>
                </a:lnTo>
                <a:cubicBezTo>
                  <a:pt x="33" y="151"/>
                  <a:pt x="0" y="118"/>
                  <a:pt x="0" y="76"/>
                </a:cubicBezTo>
                <a:lnTo>
                  <a:pt x="0" y="76"/>
                </a:lnTo>
                <a:cubicBezTo>
                  <a:pt x="0" y="35"/>
                  <a:pt x="33" y="0"/>
                  <a:pt x="75" y="0"/>
                </a:cubicBezTo>
                <a:lnTo>
                  <a:pt x="75" y="0"/>
                </a:lnTo>
                <a:cubicBezTo>
                  <a:pt x="117" y="0"/>
                  <a:pt x="151" y="35"/>
                  <a:pt x="151" y="7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21" name="Freeform 361">
            <a:extLst>
              <a:ext uri="{FF2B5EF4-FFF2-40B4-BE49-F238E27FC236}">
                <a16:creationId xmlns:a16="http://schemas.microsoft.com/office/drawing/2014/main" id="{4DED8210-08D6-734E-9A86-4A8F4B9693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1385" y="3764111"/>
            <a:ext cx="252707" cy="252707"/>
          </a:xfrm>
          <a:custGeom>
            <a:avLst/>
            <a:gdLst>
              <a:gd name="T0" fmla="*/ 403 w 404"/>
              <a:gd name="T1" fmla="*/ 201 h 404"/>
              <a:gd name="T2" fmla="*/ 403 w 404"/>
              <a:gd name="T3" fmla="*/ 201 h 404"/>
              <a:gd name="T4" fmla="*/ 202 w 404"/>
              <a:gd name="T5" fmla="*/ 403 h 404"/>
              <a:gd name="T6" fmla="*/ 202 w 404"/>
              <a:gd name="T7" fmla="*/ 403 h 404"/>
              <a:gd name="T8" fmla="*/ 0 w 404"/>
              <a:gd name="T9" fmla="*/ 201 h 404"/>
              <a:gd name="T10" fmla="*/ 0 w 404"/>
              <a:gd name="T11" fmla="*/ 201 h 404"/>
              <a:gd name="T12" fmla="*/ 202 w 404"/>
              <a:gd name="T13" fmla="*/ 0 h 404"/>
              <a:gd name="T14" fmla="*/ 202 w 404"/>
              <a:gd name="T15" fmla="*/ 0 h 404"/>
              <a:gd name="T16" fmla="*/ 403 w 404"/>
              <a:gd name="T17" fmla="*/ 201 h 4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4" h="404">
                <a:moveTo>
                  <a:pt x="403" y="201"/>
                </a:moveTo>
                <a:lnTo>
                  <a:pt x="403" y="201"/>
                </a:lnTo>
                <a:cubicBezTo>
                  <a:pt x="403" y="312"/>
                  <a:pt x="313" y="403"/>
                  <a:pt x="202" y="403"/>
                </a:cubicBezTo>
                <a:lnTo>
                  <a:pt x="202" y="403"/>
                </a:lnTo>
                <a:cubicBezTo>
                  <a:pt x="91" y="403"/>
                  <a:pt x="0" y="312"/>
                  <a:pt x="0" y="201"/>
                </a:cubicBezTo>
                <a:lnTo>
                  <a:pt x="0" y="201"/>
                </a:lnTo>
                <a:cubicBezTo>
                  <a:pt x="0" y="89"/>
                  <a:pt x="91" y="0"/>
                  <a:pt x="202" y="0"/>
                </a:cubicBezTo>
                <a:lnTo>
                  <a:pt x="202" y="0"/>
                </a:lnTo>
                <a:cubicBezTo>
                  <a:pt x="313" y="0"/>
                  <a:pt x="403" y="89"/>
                  <a:pt x="403" y="20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22" name="Freeform 362">
            <a:extLst>
              <a:ext uri="{FF2B5EF4-FFF2-40B4-BE49-F238E27FC236}">
                <a16:creationId xmlns:a16="http://schemas.microsoft.com/office/drawing/2014/main" id="{274334BA-513C-0A45-8640-DA14923E84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5591" y="3591063"/>
            <a:ext cx="598805" cy="598805"/>
          </a:xfrm>
          <a:custGeom>
            <a:avLst/>
            <a:gdLst>
              <a:gd name="T0" fmla="*/ 479 w 960"/>
              <a:gd name="T1" fmla="*/ 116 h 960"/>
              <a:gd name="T2" fmla="*/ 479 w 960"/>
              <a:gd name="T3" fmla="*/ 116 h 960"/>
              <a:gd name="T4" fmla="*/ 116 w 960"/>
              <a:gd name="T5" fmla="*/ 480 h 960"/>
              <a:gd name="T6" fmla="*/ 116 w 960"/>
              <a:gd name="T7" fmla="*/ 480 h 960"/>
              <a:gd name="T8" fmla="*/ 479 w 960"/>
              <a:gd name="T9" fmla="*/ 843 h 960"/>
              <a:gd name="T10" fmla="*/ 479 w 960"/>
              <a:gd name="T11" fmla="*/ 843 h 960"/>
              <a:gd name="T12" fmla="*/ 843 w 960"/>
              <a:gd name="T13" fmla="*/ 480 h 960"/>
              <a:gd name="T14" fmla="*/ 843 w 960"/>
              <a:gd name="T15" fmla="*/ 480 h 960"/>
              <a:gd name="T16" fmla="*/ 479 w 960"/>
              <a:gd name="T17" fmla="*/ 116 h 960"/>
              <a:gd name="T18" fmla="*/ 479 w 960"/>
              <a:gd name="T19" fmla="*/ 959 h 960"/>
              <a:gd name="T20" fmla="*/ 479 w 960"/>
              <a:gd name="T21" fmla="*/ 959 h 960"/>
              <a:gd name="T22" fmla="*/ 0 w 960"/>
              <a:gd name="T23" fmla="*/ 480 h 960"/>
              <a:gd name="T24" fmla="*/ 0 w 960"/>
              <a:gd name="T25" fmla="*/ 480 h 960"/>
              <a:gd name="T26" fmla="*/ 479 w 960"/>
              <a:gd name="T27" fmla="*/ 0 h 960"/>
              <a:gd name="T28" fmla="*/ 479 w 960"/>
              <a:gd name="T29" fmla="*/ 0 h 960"/>
              <a:gd name="T30" fmla="*/ 959 w 960"/>
              <a:gd name="T31" fmla="*/ 480 h 960"/>
              <a:gd name="T32" fmla="*/ 959 w 960"/>
              <a:gd name="T33" fmla="*/ 480 h 960"/>
              <a:gd name="T34" fmla="*/ 479 w 960"/>
              <a:gd name="T35" fmla="*/ 959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60" h="960">
                <a:moveTo>
                  <a:pt x="479" y="116"/>
                </a:moveTo>
                <a:lnTo>
                  <a:pt x="479" y="116"/>
                </a:lnTo>
                <a:cubicBezTo>
                  <a:pt x="279" y="116"/>
                  <a:pt x="116" y="279"/>
                  <a:pt x="116" y="480"/>
                </a:cubicBezTo>
                <a:lnTo>
                  <a:pt x="116" y="480"/>
                </a:lnTo>
                <a:cubicBezTo>
                  <a:pt x="116" y="680"/>
                  <a:pt x="279" y="843"/>
                  <a:pt x="479" y="843"/>
                </a:cubicBezTo>
                <a:lnTo>
                  <a:pt x="479" y="843"/>
                </a:lnTo>
                <a:cubicBezTo>
                  <a:pt x="680" y="843"/>
                  <a:pt x="843" y="680"/>
                  <a:pt x="843" y="480"/>
                </a:cubicBezTo>
                <a:lnTo>
                  <a:pt x="843" y="480"/>
                </a:lnTo>
                <a:cubicBezTo>
                  <a:pt x="843" y="279"/>
                  <a:pt x="680" y="116"/>
                  <a:pt x="479" y="116"/>
                </a:cubicBezTo>
                <a:close/>
                <a:moveTo>
                  <a:pt x="479" y="959"/>
                </a:moveTo>
                <a:lnTo>
                  <a:pt x="479" y="959"/>
                </a:lnTo>
                <a:cubicBezTo>
                  <a:pt x="215" y="959"/>
                  <a:pt x="0" y="744"/>
                  <a:pt x="0" y="480"/>
                </a:cubicBezTo>
                <a:lnTo>
                  <a:pt x="0" y="480"/>
                </a:lnTo>
                <a:cubicBezTo>
                  <a:pt x="0" y="215"/>
                  <a:pt x="215" y="0"/>
                  <a:pt x="479" y="0"/>
                </a:cubicBezTo>
                <a:lnTo>
                  <a:pt x="479" y="0"/>
                </a:lnTo>
                <a:cubicBezTo>
                  <a:pt x="743" y="0"/>
                  <a:pt x="959" y="215"/>
                  <a:pt x="959" y="480"/>
                </a:cubicBezTo>
                <a:lnTo>
                  <a:pt x="959" y="480"/>
                </a:lnTo>
                <a:cubicBezTo>
                  <a:pt x="959" y="744"/>
                  <a:pt x="743" y="959"/>
                  <a:pt x="479" y="95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23" name="Freeform 363">
            <a:extLst>
              <a:ext uri="{FF2B5EF4-FFF2-40B4-BE49-F238E27FC236}">
                <a16:creationId xmlns:a16="http://schemas.microsoft.com/office/drawing/2014/main" id="{3A2F499F-909C-BD4F-AF44-BA4A50A07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8511" y="2495085"/>
            <a:ext cx="32962" cy="1128938"/>
          </a:xfrm>
          <a:custGeom>
            <a:avLst/>
            <a:gdLst>
              <a:gd name="T0" fmla="*/ 51 w 52"/>
              <a:gd name="T1" fmla="*/ 1813 h 1814"/>
              <a:gd name="T2" fmla="*/ 0 w 52"/>
              <a:gd name="T3" fmla="*/ 1813 h 1814"/>
              <a:gd name="T4" fmla="*/ 0 w 52"/>
              <a:gd name="T5" fmla="*/ 0 h 1814"/>
              <a:gd name="T6" fmla="*/ 51 w 52"/>
              <a:gd name="T7" fmla="*/ 0 h 1814"/>
              <a:gd name="T8" fmla="*/ 51 w 52"/>
              <a:gd name="T9" fmla="*/ 1813 h 18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" h="1814">
                <a:moveTo>
                  <a:pt x="51" y="1813"/>
                </a:moveTo>
                <a:lnTo>
                  <a:pt x="0" y="1813"/>
                </a:lnTo>
                <a:lnTo>
                  <a:pt x="0" y="0"/>
                </a:lnTo>
                <a:lnTo>
                  <a:pt x="51" y="0"/>
                </a:lnTo>
                <a:lnTo>
                  <a:pt x="51" y="181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24" name="Freeform 364">
            <a:extLst>
              <a:ext uri="{FF2B5EF4-FFF2-40B4-BE49-F238E27FC236}">
                <a16:creationId xmlns:a16="http://schemas.microsoft.com/office/drawing/2014/main" id="{5FE0260A-1E22-F644-88C0-B43354995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8297" y="2453884"/>
            <a:ext cx="93392" cy="93392"/>
          </a:xfrm>
          <a:custGeom>
            <a:avLst/>
            <a:gdLst>
              <a:gd name="T0" fmla="*/ 151 w 152"/>
              <a:gd name="T1" fmla="*/ 76 h 152"/>
              <a:gd name="T2" fmla="*/ 151 w 152"/>
              <a:gd name="T3" fmla="*/ 76 h 152"/>
              <a:gd name="T4" fmla="*/ 75 w 152"/>
              <a:gd name="T5" fmla="*/ 151 h 152"/>
              <a:gd name="T6" fmla="*/ 75 w 152"/>
              <a:gd name="T7" fmla="*/ 151 h 152"/>
              <a:gd name="T8" fmla="*/ 0 w 152"/>
              <a:gd name="T9" fmla="*/ 76 h 152"/>
              <a:gd name="T10" fmla="*/ 0 w 152"/>
              <a:gd name="T11" fmla="*/ 76 h 152"/>
              <a:gd name="T12" fmla="*/ 75 w 152"/>
              <a:gd name="T13" fmla="*/ 0 h 152"/>
              <a:gd name="T14" fmla="*/ 75 w 152"/>
              <a:gd name="T15" fmla="*/ 0 h 152"/>
              <a:gd name="T16" fmla="*/ 151 w 152"/>
              <a:gd name="T17" fmla="*/ 76 h 1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2" h="152">
                <a:moveTo>
                  <a:pt x="151" y="76"/>
                </a:moveTo>
                <a:lnTo>
                  <a:pt x="151" y="76"/>
                </a:lnTo>
                <a:cubicBezTo>
                  <a:pt x="151" y="118"/>
                  <a:pt x="117" y="151"/>
                  <a:pt x="75" y="151"/>
                </a:cubicBezTo>
                <a:lnTo>
                  <a:pt x="75" y="151"/>
                </a:lnTo>
                <a:cubicBezTo>
                  <a:pt x="34" y="151"/>
                  <a:pt x="0" y="118"/>
                  <a:pt x="0" y="76"/>
                </a:cubicBezTo>
                <a:lnTo>
                  <a:pt x="0" y="76"/>
                </a:lnTo>
                <a:cubicBezTo>
                  <a:pt x="0" y="35"/>
                  <a:pt x="34" y="0"/>
                  <a:pt x="75" y="0"/>
                </a:cubicBezTo>
                <a:lnTo>
                  <a:pt x="75" y="0"/>
                </a:lnTo>
                <a:cubicBezTo>
                  <a:pt x="117" y="0"/>
                  <a:pt x="151" y="35"/>
                  <a:pt x="151" y="7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5A7A88E-3761-1841-8C42-F173B24F5F5B}"/>
              </a:ext>
            </a:extLst>
          </p:cNvPr>
          <p:cNvSpPr txBox="1"/>
          <p:nvPr/>
        </p:nvSpPr>
        <p:spPr>
          <a:xfrm>
            <a:off x="1294550" y="2932585"/>
            <a:ext cx="966932" cy="55399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2016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A1F4B2A-F8E0-F74F-BD7F-2F227552B166}"/>
              </a:ext>
            </a:extLst>
          </p:cNvPr>
          <p:cNvSpPr txBox="1"/>
          <p:nvPr/>
        </p:nvSpPr>
        <p:spPr>
          <a:xfrm>
            <a:off x="3456287" y="4433254"/>
            <a:ext cx="966932" cy="55399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2017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782F3E4-2EA1-8E4C-8DA4-AD1681F1DCD2}"/>
              </a:ext>
            </a:extLst>
          </p:cNvPr>
          <p:cNvSpPr txBox="1"/>
          <p:nvPr/>
        </p:nvSpPr>
        <p:spPr>
          <a:xfrm>
            <a:off x="5612534" y="2932585"/>
            <a:ext cx="966932" cy="55399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2018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78B5A90-519B-AD4A-8A49-44F53A6C31E2}"/>
              </a:ext>
            </a:extLst>
          </p:cNvPr>
          <p:cNvSpPr txBox="1"/>
          <p:nvPr/>
        </p:nvSpPr>
        <p:spPr>
          <a:xfrm>
            <a:off x="7755045" y="4430476"/>
            <a:ext cx="966932" cy="55399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2019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DB64345-24B0-644E-97B2-B5E0AA9C79B1}"/>
              </a:ext>
            </a:extLst>
          </p:cNvPr>
          <p:cNvSpPr txBox="1"/>
          <p:nvPr/>
        </p:nvSpPr>
        <p:spPr>
          <a:xfrm>
            <a:off x="9925025" y="2932585"/>
            <a:ext cx="966932" cy="553998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2020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B50C6A84-7E91-ED48-8315-8FBF75B80636}"/>
              </a:ext>
            </a:extLst>
          </p:cNvPr>
          <p:cNvSpPr txBox="1">
            <a:spLocks/>
          </p:cNvSpPr>
          <p:nvPr/>
        </p:nvSpPr>
        <p:spPr>
          <a:xfrm>
            <a:off x="702389" y="5416317"/>
            <a:ext cx="2151253" cy="721608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 beyond.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A05FD995-A8BE-2344-9993-F23D7E0B892D}"/>
              </a:ext>
            </a:extLst>
          </p:cNvPr>
          <p:cNvSpPr txBox="1">
            <a:spLocks/>
          </p:cNvSpPr>
          <p:nvPr/>
        </p:nvSpPr>
        <p:spPr>
          <a:xfrm>
            <a:off x="2864126" y="1649875"/>
            <a:ext cx="2151253" cy="721608"/>
          </a:xfrm>
          <a:prstGeom prst="rect">
            <a:avLst/>
          </a:prstGeom>
        </p:spPr>
        <p:txBody>
          <a:bodyPr vert="horz" wrap="square" lIns="45720" tIns="22860" rIns="45720" bIns="2286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 beyond.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A6D7D70D-6A7E-4B4F-97CF-80F3492EFFA5}"/>
              </a:ext>
            </a:extLst>
          </p:cNvPr>
          <p:cNvSpPr txBox="1">
            <a:spLocks/>
          </p:cNvSpPr>
          <p:nvPr/>
        </p:nvSpPr>
        <p:spPr>
          <a:xfrm>
            <a:off x="5015379" y="5416317"/>
            <a:ext cx="2151253" cy="721608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 beyond.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CDA8CBED-1EC4-8D4E-9E76-1FA513C07F87}"/>
              </a:ext>
            </a:extLst>
          </p:cNvPr>
          <p:cNvSpPr txBox="1">
            <a:spLocks/>
          </p:cNvSpPr>
          <p:nvPr/>
        </p:nvSpPr>
        <p:spPr>
          <a:xfrm>
            <a:off x="7162885" y="1649875"/>
            <a:ext cx="2151253" cy="721608"/>
          </a:xfrm>
          <a:prstGeom prst="rect">
            <a:avLst/>
          </a:prstGeom>
        </p:spPr>
        <p:txBody>
          <a:bodyPr vert="horz" wrap="square" lIns="45720" tIns="22860" rIns="45720" bIns="2286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 beyond.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3A622D19-29DE-3B4D-9AB9-2287330187F9}"/>
              </a:ext>
            </a:extLst>
          </p:cNvPr>
          <p:cNvSpPr txBox="1">
            <a:spLocks/>
          </p:cNvSpPr>
          <p:nvPr/>
        </p:nvSpPr>
        <p:spPr>
          <a:xfrm>
            <a:off x="9338358" y="5416317"/>
            <a:ext cx="2151253" cy="721608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 beyond.</a:t>
            </a:r>
          </a:p>
        </p:txBody>
      </p:sp>
      <p:pic>
        <p:nvPicPr>
          <p:cNvPr id="35" name="Picture 34" descr="A picture containing drawing&#10;&#10;Description automatically generated">
            <a:extLst>
              <a:ext uri="{FF2B5EF4-FFF2-40B4-BE49-F238E27FC236}">
                <a16:creationId xmlns:a16="http://schemas.microsoft.com/office/drawing/2014/main" id="{641B1B76-EB59-FA4D-B6E4-FEAD77D6C162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64187" y="6304926"/>
            <a:ext cx="1716335" cy="534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697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529B230-EB26-914A-9449-EEE3045ED943}"/>
              </a:ext>
            </a:extLst>
          </p:cNvPr>
          <p:cNvCxnSpPr>
            <a:cxnSpLocks/>
          </p:cNvCxnSpPr>
          <p:nvPr/>
        </p:nvCxnSpPr>
        <p:spPr>
          <a:xfrm>
            <a:off x="762000" y="2771118"/>
            <a:ext cx="10668000" cy="2137602"/>
          </a:xfrm>
          <a:prstGeom prst="line">
            <a:avLst/>
          </a:prstGeom>
          <a:ln w="127000" cap="rnd">
            <a:solidFill>
              <a:schemeClr val="bg1">
                <a:lumMod val="8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7874EE1E-1E55-0840-AB6A-D7C61D07C60F}"/>
              </a:ext>
            </a:extLst>
          </p:cNvPr>
          <p:cNvSpPr txBox="1"/>
          <p:nvPr/>
        </p:nvSpPr>
        <p:spPr>
          <a:xfrm>
            <a:off x="4761355" y="306186"/>
            <a:ext cx="266932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TIMELINE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4C9AB7-AC87-0B4E-88AF-9ABB20077B43}"/>
              </a:ext>
            </a:extLst>
          </p:cNvPr>
          <p:cNvSpPr txBox="1"/>
          <p:nvPr/>
        </p:nvSpPr>
        <p:spPr>
          <a:xfrm>
            <a:off x="4883424" y="787593"/>
            <a:ext cx="24251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150" dirty="0">
                <a:solidFill>
                  <a:schemeClr val="bg1">
                    <a:lumMod val="65000"/>
                  </a:schemeClr>
                </a:solidFill>
                <a:latin typeface="Poppins Light" pitchFamily="2" charset="77"/>
                <a:cs typeface="Poppins Light" pitchFamily="2" charset="77"/>
              </a:rPr>
              <a:t>WRITE YOUR SUBTITLE HERE</a:t>
            </a:r>
          </a:p>
        </p:txBody>
      </p:sp>
      <p:sp>
        <p:nvSpPr>
          <p:cNvPr id="9" name="Freeform 298">
            <a:extLst>
              <a:ext uri="{FF2B5EF4-FFF2-40B4-BE49-F238E27FC236}">
                <a16:creationId xmlns:a16="http://schemas.microsoft.com/office/drawing/2014/main" id="{21641495-A6E2-4A4C-85C1-58A01F0FF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9286" y="3231619"/>
            <a:ext cx="191485" cy="188606"/>
          </a:xfrm>
          <a:custGeom>
            <a:avLst/>
            <a:gdLst>
              <a:gd name="T0" fmla="*/ 105660 w 307"/>
              <a:gd name="T1" fmla="*/ 0 h 305"/>
              <a:gd name="T2" fmla="*/ 105660 w 307"/>
              <a:gd name="T3" fmla="*/ 0 h 305"/>
              <a:gd name="T4" fmla="*/ 211319 w 307"/>
              <a:gd name="T5" fmla="*/ 104147 h 305"/>
              <a:gd name="T6" fmla="*/ 211319 w 307"/>
              <a:gd name="T7" fmla="*/ 104147 h 305"/>
              <a:gd name="T8" fmla="*/ 105660 w 307"/>
              <a:gd name="T9" fmla="*/ 208295 h 305"/>
              <a:gd name="T10" fmla="*/ 105660 w 307"/>
              <a:gd name="T11" fmla="*/ 208295 h 305"/>
              <a:gd name="T12" fmla="*/ 0 w 307"/>
              <a:gd name="T13" fmla="*/ 104147 h 305"/>
              <a:gd name="T14" fmla="*/ 0 w 307"/>
              <a:gd name="T15" fmla="*/ 104147 h 305"/>
              <a:gd name="T16" fmla="*/ 105660 w 307"/>
              <a:gd name="T17" fmla="*/ 0 h 30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07" h="305">
                <a:moveTo>
                  <a:pt x="153" y="0"/>
                </a:moveTo>
                <a:lnTo>
                  <a:pt x="153" y="0"/>
                </a:lnTo>
                <a:cubicBezTo>
                  <a:pt x="237" y="0"/>
                  <a:pt x="306" y="68"/>
                  <a:pt x="306" y="152"/>
                </a:cubicBezTo>
                <a:cubicBezTo>
                  <a:pt x="306" y="236"/>
                  <a:pt x="237" y="304"/>
                  <a:pt x="153" y="304"/>
                </a:cubicBezTo>
                <a:cubicBezTo>
                  <a:pt x="69" y="304"/>
                  <a:pt x="0" y="236"/>
                  <a:pt x="0" y="152"/>
                </a:cubicBezTo>
                <a:cubicBezTo>
                  <a:pt x="0" y="68"/>
                  <a:pt x="69" y="0"/>
                  <a:pt x="153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10" name="Freeform 299">
            <a:extLst>
              <a:ext uri="{FF2B5EF4-FFF2-40B4-BE49-F238E27FC236}">
                <a16:creationId xmlns:a16="http://schemas.microsoft.com/office/drawing/2014/main" id="{E20DC756-58A2-6742-AA87-8BDA9E1AA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5328" y="3930020"/>
            <a:ext cx="191485" cy="191486"/>
          </a:xfrm>
          <a:custGeom>
            <a:avLst/>
            <a:gdLst>
              <a:gd name="T0" fmla="*/ 105660 w 307"/>
              <a:gd name="T1" fmla="*/ 0 h 307"/>
              <a:gd name="T2" fmla="*/ 105660 w 307"/>
              <a:gd name="T3" fmla="*/ 0 h 307"/>
              <a:gd name="T4" fmla="*/ 211319 w 307"/>
              <a:gd name="T5" fmla="*/ 105660 h 307"/>
              <a:gd name="T6" fmla="*/ 211319 w 307"/>
              <a:gd name="T7" fmla="*/ 105660 h 307"/>
              <a:gd name="T8" fmla="*/ 105660 w 307"/>
              <a:gd name="T9" fmla="*/ 211319 h 307"/>
              <a:gd name="T10" fmla="*/ 105660 w 307"/>
              <a:gd name="T11" fmla="*/ 211319 h 307"/>
              <a:gd name="T12" fmla="*/ 0 w 307"/>
              <a:gd name="T13" fmla="*/ 105660 h 307"/>
              <a:gd name="T14" fmla="*/ 0 w 307"/>
              <a:gd name="T15" fmla="*/ 105660 h 307"/>
              <a:gd name="T16" fmla="*/ 105660 w 307"/>
              <a:gd name="T17" fmla="*/ 0 h 30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07" h="307">
                <a:moveTo>
                  <a:pt x="153" y="0"/>
                </a:moveTo>
                <a:lnTo>
                  <a:pt x="153" y="0"/>
                </a:lnTo>
                <a:cubicBezTo>
                  <a:pt x="238" y="0"/>
                  <a:pt x="306" y="68"/>
                  <a:pt x="306" y="153"/>
                </a:cubicBezTo>
                <a:cubicBezTo>
                  <a:pt x="306" y="237"/>
                  <a:pt x="238" y="306"/>
                  <a:pt x="153" y="306"/>
                </a:cubicBezTo>
                <a:cubicBezTo>
                  <a:pt x="69" y="306"/>
                  <a:pt x="0" y="237"/>
                  <a:pt x="0" y="153"/>
                </a:cubicBezTo>
                <a:cubicBezTo>
                  <a:pt x="0" y="68"/>
                  <a:pt x="69" y="0"/>
                  <a:pt x="153" y="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11" name="Freeform 300">
            <a:extLst>
              <a:ext uri="{FF2B5EF4-FFF2-40B4-BE49-F238E27FC236}">
                <a16:creationId xmlns:a16="http://schemas.microsoft.com/office/drawing/2014/main" id="{BBCC6525-0419-8240-8F5A-9C8CBA25C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1486" y="4280660"/>
            <a:ext cx="192925" cy="192925"/>
          </a:xfrm>
          <a:custGeom>
            <a:avLst/>
            <a:gdLst>
              <a:gd name="T0" fmla="*/ 105660 w 307"/>
              <a:gd name="T1" fmla="*/ 0 h 307"/>
              <a:gd name="T2" fmla="*/ 105660 w 307"/>
              <a:gd name="T3" fmla="*/ 0 h 307"/>
              <a:gd name="T4" fmla="*/ 211319 w 307"/>
              <a:gd name="T5" fmla="*/ 105660 h 307"/>
              <a:gd name="T6" fmla="*/ 211319 w 307"/>
              <a:gd name="T7" fmla="*/ 105660 h 307"/>
              <a:gd name="T8" fmla="*/ 105660 w 307"/>
              <a:gd name="T9" fmla="*/ 211319 h 307"/>
              <a:gd name="T10" fmla="*/ 105660 w 307"/>
              <a:gd name="T11" fmla="*/ 211319 h 307"/>
              <a:gd name="T12" fmla="*/ 0 w 307"/>
              <a:gd name="T13" fmla="*/ 105660 h 307"/>
              <a:gd name="T14" fmla="*/ 0 w 307"/>
              <a:gd name="T15" fmla="*/ 105660 h 307"/>
              <a:gd name="T16" fmla="*/ 105660 w 307"/>
              <a:gd name="T17" fmla="*/ 0 h 30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07" h="307">
                <a:moveTo>
                  <a:pt x="153" y="0"/>
                </a:moveTo>
                <a:lnTo>
                  <a:pt x="153" y="0"/>
                </a:lnTo>
                <a:cubicBezTo>
                  <a:pt x="238" y="0"/>
                  <a:pt x="306" y="69"/>
                  <a:pt x="306" y="153"/>
                </a:cubicBezTo>
                <a:cubicBezTo>
                  <a:pt x="306" y="237"/>
                  <a:pt x="238" y="306"/>
                  <a:pt x="153" y="306"/>
                </a:cubicBezTo>
                <a:cubicBezTo>
                  <a:pt x="69" y="306"/>
                  <a:pt x="0" y="237"/>
                  <a:pt x="0" y="153"/>
                </a:cubicBezTo>
                <a:cubicBezTo>
                  <a:pt x="0" y="69"/>
                  <a:pt x="69" y="0"/>
                  <a:pt x="153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12" name="Freeform 301">
            <a:extLst>
              <a:ext uri="{FF2B5EF4-FFF2-40B4-BE49-F238E27FC236}">
                <a16:creationId xmlns:a16="http://schemas.microsoft.com/office/drawing/2014/main" id="{B7F2B0E6-CEAD-364B-8203-62C7B78A9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82811" y="4632741"/>
            <a:ext cx="192925" cy="191486"/>
          </a:xfrm>
          <a:custGeom>
            <a:avLst/>
            <a:gdLst>
              <a:gd name="T0" fmla="*/ 105660 w 307"/>
              <a:gd name="T1" fmla="*/ 0 h 307"/>
              <a:gd name="T2" fmla="*/ 105660 w 307"/>
              <a:gd name="T3" fmla="*/ 0 h 307"/>
              <a:gd name="T4" fmla="*/ 211319 w 307"/>
              <a:gd name="T5" fmla="*/ 105660 h 307"/>
              <a:gd name="T6" fmla="*/ 211319 w 307"/>
              <a:gd name="T7" fmla="*/ 105660 h 307"/>
              <a:gd name="T8" fmla="*/ 105660 w 307"/>
              <a:gd name="T9" fmla="*/ 211319 h 307"/>
              <a:gd name="T10" fmla="*/ 105660 w 307"/>
              <a:gd name="T11" fmla="*/ 211319 h 307"/>
              <a:gd name="T12" fmla="*/ 0 w 307"/>
              <a:gd name="T13" fmla="*/ 105660 h 307"/>
              <a:gd name="T14" fmla="*/ 0 w 307"/>
              <a:gd name="T15" fmla="*/ 105660 h 307"/>
              <a:gd name="T16" fmla="*/ 105660 w 307"/>
              <a:gd name="T17" fmla="*/ 0 h 30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07" h="307">
                <a:moveTo>
                  <a:pt x="153" y="0"/>
                </a:moveTo>
                <a:lnTo>
                  <a:pt x="153" y="0"/>
                </a:lnTo>
                <a:cubicBezTo>
                  <a:pt x="238" y="0"/>
                  <a:pt x="306" y="69"/>
                  <a:pt x="306" y="153"/>
                </a:cubicBezTo>
                <a:cubicBezTo>
                  <a:pt x="306" y="238"/>
                  <a:pt x="238" y="306"/>
                  <a:pt x="153" y="306"/>
                </a:cubicBezTo>
                <a:cubicBezTo>
                  <a:pt x="69" y="306"/>
                  <a:pt x="0" y="238"/>
                  <a:pt x="0" y="153"/>
                </a:cubicBezTo>
                <a:cubicBezTo>
                  <a:pt x="0" y="69"/>
                  <a:pt x="69" y="0"/>
                  <a:pt x="153" y="0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24" name="Freeform 298">
            <a:extLst>
              <a:ext uri="{FF2B5EF4-FFF2-40B4-BE49-F238E27FC236}">
                <a16:creationId xmlns:a16="http://schemas.microsoft.com/office/drawing/2014/main" id="{E56AAC26-C755-0A49-AE80-D914ABE25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265" y="2883858"/>
            <a:ext cx="191485" cy="188606"/>
          </a:xfrm>
          <a:custGeom>
            <a:avLst/>
            <a:gdLst>
              <a:gd name="T0" fmla="*/ 105660 w 307"/>
              <a:gd name="T1" fmla="*/ 0 h 305"/>
              <a:gd name="T2" fmla="*/ 105660 w 307"/>
              <a:gd name="T3" fmla="*/ 0 h 305"/>
              <a:gd name="T4" fmla="*/ 211319 w 307"/>
              <a:gd name="T5" fmla="*/ 104147 h 305"/>
              <a:gd name="T6" fmla="*/ 211319 w 307"/>
              <a:gd name="T7" fmla="*/ 104147 h 305"/>
              <a:gd name="T8" fmla="*/ 105660 w 307"/>
              <a:gd name="T9" fmla="*/ 208295 h 305"/>
              <a:gd name="T10" fmla="*/ 105660 w 307"/>
              <a:gd name="T11" fmla="*/ 208295 h 305"/>
              <a:gd name="T12" fmla="*/ 0 w 307"/>
              <a:gd name="T13" fmla="*/ 104147 h 305"/>
              <a:gd name="T14" fmla="*/ 0 w 307"/>
              <a:gd name="T15" fmla="*/ 104147 h 305"/>
              <a:gd name="T16" fmla="*/ 105660 w 307"/>
              <a:gd name="T17" fmla="*/ 0 h 30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07" h="305">
                <a:moveTo>
                  <a:pt x="153" y="0"/>
                </a:moveTo>
                <a:lnTo>
                  <a:pt x="153" y="0"/>
                </a:lnTo>
                <a:cubicBezTo>
                  <a:pt x="237" y="0"/>
                  <a:pt x="306" y="68"/>
                  <a:pt x="306" y="152"/>
                </a:cubicBezTo>
                <a:cubicBezTo>
                  <a:pt x="306" y="236"/>
                  <a:pt x="237" y="304"/>
                  <a:pt x="153" y="304"/>
                </a:cubicBezTo>
                <a:cubicBezTo>
                  <a:pt x="69" y="304"/>
                  <a:pt x="0" y="236"/>
                  <a:pt x="0" y="152"/>
                </a:cubicBezTo>
                <a:cubicBezTo>
                  <a:pt x="0" y="68"/>
                  <a:pt x="69" y="0"/>
                  <a:pt x="153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25" name="Freeform 299">
            <a:extLst>
              <a:ext uri="{FF2B5EF4-FFF2-40B4-BE49-F238E27FC236}">
                <a16:creationId xmlns:a16="http://schemas.microsoft.com/office/drawing/2014/main" id="{5A451FB5-25B2-8240-B93A-E3CB029F1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4236" y="3579379"/>
            <a:ext cx="191485" cy="191486"/>
          </a:xfrm>
          <a:custGeom>
            <a:avLst/>
            <a:gdLst>
              <a:gd name="T0" fmla="*/ 105660 w 307"/>
              <a:gd name="T1" fmla="*/ 0 h 307"/>
              <a:gd name="T2" fmla="*/ 105660 w 307"/>
              <a:gd name="T3" fmla="*/ 0 h 307"/>
              <a:gd name="T4" fmla="*/ 211319 w 307"/>
              <a:gd name="T5" fmla="*/ 105660 h 307"/>
              <a:gd name="T6" fmla="*/ 211319 w 307"/>
              <a:gd name="T7" fmla="*/ 105660 h 307"/>
              <a:gd name="T8" fmla="*/ 105660 w 307"/>
              <a:gd name="T9" fmla="*/ 211319 h 307"/>
              <a:gd name="T10" fmla="*/ 105660 w 307"/>
              <a:gd name="T11" fmla="*/ 211319 h 307"/>
              <a:gd name="T12" fmla="*/ 0 w 307"/>
              <a:gd name="T13" fmla="*/ 105660 h 307"/>
              <a:gd name="T14" fmla="*/ 0 w 307"/>
              <a:gd name="T15" fmla="*/ 105660 h 307"/>
              <a:gd name="T16" fmla="*/ 105660 w 307"/>
              <a:gd name="T17" fmla="*/ 0 h 30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07" h="307">
                <a:moveTo>
                  <a:pt x="153" y="0"/>
                </a:moveTo>
                <a:lnTo>
                  <a:pt x="153" y="0"/>
                </a:lnTo>
                <a:cubicBezTo>
                  <a:pt x="238" y="0"/>
                  <a:pt x="306" y="68"/>
                  <a:pt x="306" y="153"/>
                </a:cubicBezTo>
                <a:cubicBezTo>
                  <a:pt x="306" y="237"/>
                  <a:pt x="238" y="306"/>
                  <a:pt x="153" y="306"/>
                </a:cubicBezTo>
                <a:cubicBezTo>
                  <a:pt x="69" y="306"/>
                  <a:pt x="0" y="237"/>
                  <a:pt x="0" y="153"/>
                </a:cubicBezTo>
                <a:cubicBezTo>
                  <a:pt x="0" y="68"/>
                  <a:pt x="69" y="0"/>
                  <a:pt x="153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F792636-0D8F-6743-AC40-086FC1F90B5C}"/>
              </a:ext>
            </a:extLst>
          </p:cNvPr>
          <p:cNvCxnSpPr>
            <a:cxnSpLocks/>
          </p:cNvCxnSpPr>
          <p:nvPr/>
        </p:nvCxnSpPr>
        <p:spPr>
          <a:xfrm>
            <a:off x="1712007" y="3236183"/>
            <a:ext cx="0" cy="548640"/>
          </a:xfrm>
          <a:prstGeom prst="straightConnector1">
            <a:avLst/>
          </a:prstGeom>
          <a:ln w="1270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Subtitle 2">
            <a:extLst>
              <a:ext uri="{FF2B5EF4-FFF2-40B4-BE49-F238E27FC236}">
                <a16:creationId xmlns:a16="http://schemas.microsoft.com/office/drawing/2014/main" id="{0724C024-4130-DF43-9E5D-43D4870CB16E}"/>
              </a:ext>
            </a:extLst>
          </p:cNvPr>
          <p:cNvSpPr txBox="1">
            <a:spLocks/>
          </p:cNvSpPr>
          <p:nvPr/>
        </p:nvSpPr>
        <p:spPr>
          <a:xfrm>
            <a:off x="699029" y="4366986"/>
            <a:ext cx="2025956" cy="721608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 beyond.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FAE5F4BA-DC41-6440-A130-2EEE8EB8612D}"/>
              </a:ext>
            </a:extLst>
          </p:cNvPr>
          <p:cNvSpPr txBox="1"/>
          <p:nvPr/>
        </p:nvSpPr>
        <p:spPr>
          <a:xfrm>
            <a:off x="1308691" y="3868250"/>
            <a:ext cx="806632" cy="46166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2015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E0F6A0AF-FB10-6C47-86DD-D59B42D2F5E6}"/>
              </a:ext>
            </a:extLst>
          </p:cNvPr>
          <p:cNvCxnSpPr>
            <a:cxnSpLocks/>
          </p:cNvCxnSpPr>
          <p:nvPr/>
        </p:nvCxnSpPr>
        <p:spPr>
          <a:xfrm>
            <a:off x="5219978" y="3926140"/>
            <a:ext cx="0" cy="548640"/>
          </a:xfrm>
          <a:prstGeom prst="straightConnector1">
            <a:avLst/>
          </a:prstGeom>
          <a:ln w="1270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Subtitle 2">
            <a:extLst>
              <a:ext uri="{FF2B5EF4-FFF2-40B4-BE49-F238E27FC236}">
                <a16:creationId xmlns:a16="http://schemas.microsoft.com/office/drawing/2014/main" id="{1CFDA0FE-1464-5D4C-8D4E-0772063E3025}"/>
              </a:ext>
            </a:extLst>
          </p:cNvPr>
          <p:cNvSpPr txBox="1">
            <a:spLocks/>
          </p:cNvSpPr>
          <p:nvPr/>
        </p:nvSpPr>
        <p:spPr>
          <a:xfrm>
            <a:off x="4207000" y="5056942"/>
            <a:ext cx="2025956" cy="721608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 beyond.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6138A06-5FDA-7942-A31F-FEA1B84DE742}"/>
              </a:ext>
            </a:extLst>
          </p:cNvPr>
          <p:cNvSpPr txBox="1"/>
          <p:nvPr/>
        </p:nvSpPr>
        <p:spPr>
          <a:xfrm>
            <a:off x="4816663" y="4558207"/>
            <a:ext cx="806632" cy="46166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2017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58A171D5-8918-C340-AD58-129DF9BED844}"/>
              </a:ext>
            </a:extLst>
          </p:cNvPr>
          <p:cNvCxnSpPr>
            <a:cxnSpLocks/>
          </p:cNvCxnSpPr>
          <p:nvPr/>
        </p:nvCxnSpPr>
        <p:spPr>
          <a:xfrm>
            <a:off x="8727949" y="4632721"/>
            <a:ext cx="0" cy="548640"/>
          </a:xfrm>
          <a:prstGeom prst="straightConnector1">
            <a:avLst/>
          </a:prstGeom>
          <a:ln w="1270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Subtitle 2">
            <a:extLst>
              <a:ext uri="{FF2B5EF4-FFF2-40B4-BE49-F238E27FC236}">
                <a16:creationId xmlns:a16="http://schemas.microsoft.com/office/drawing/2014/main" id="{BFCE47C8-CA2F-7242-AEA5-F60A8D356DBB}"/>
              </a:ext>
            </a:extLst>
          </p:cNvPr>
          <p:cNvSpPr txBox="1">
            <a:spLocks/>
          </p:cNvSpPr>
          <p:nvPr/>
        </p:nvSpPr>
        <p:spPr>
          <a:xfrm>
            <a:off x="7714971" y="5763524"/>
            <a:ext cx="2025956" cy="721608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 beyond.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2C590D7-D0EC-4248-960A-53B3C10BF901}"/>
              </a:ext>
            </a:extLst>
          </p:cNvPr>
          <p:cNvSpPr txBox="1"/>
          <p:nvPr/>
        </p:nvSpPr>
        <p:spPr>
          <a:xfrm>
            <a:off x="8324633" y="5264788"/>
            <a:ext cx="806632" cy="46166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2019</a:t>
            </a: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32D2D76E-018F-2144-A2CD-4CE2B77D8493}"/>
              </a:ext>
            </a:extLst>
          </p:cNvPr>
          <p:cNvCxnSpPr>
            <a:cxnSpLocks/>
          </p:cNvCxnSpPr>
          <p:nvPr/>
        </p:nvCxnSpPr>
        <p:spPr>
          <a:xfrm flipV="1">
            <a:off x="3454310" y="2524438"/>
            <a:ext cx="0" cy="548640"/>
          </a:xfrm>
          <a:prstGeom prst="straightConnector1">
            <a:avLst/>
          </a:prstGeom>
          <a:ln w="1270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Subtitle 2">
            <a:extLst>
              <a:ext uri="{FF2B5EF4-FFF2-40B4-BE49-F238E27FC236}">
                <a16:creationId xmlns:a16="http://schemas.microsoft.com/office/drawing/2014/main" id="{FC89A73D-80B4-EB4C-8EAE-94EA17539EC1}"/>
              </a:ext>
            </a:extLst>
          </p:cNvPr>
          <p:cNvSpPr txBox="1">
            <a:spLocks/>
          </p:cNvSpPr>
          <p:nvPr/>
        </p:nvSpPr>
        <p:spPr>
          <a:xfrm>
            <a:off x="2441332" y="1752650"/>
            <a:ext cx="2025956" cy="721608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 beyond.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C75D1BE-66EB-EC44-A630-37D181E64EEA}"/>
              </a:ext>
            </a:extLst>
          </p:cNvPr>
          <p:cNvSpPr txBox="1"/>
          <p:nvPr/>
        </p:nvSpPr>
        <p:spPr>
          <a:xfrm>
            <a:off x="3050994" y="1253914"/>
            <a:ext cx="806632" cy="46166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2016</a:t>
            </a: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A1C3034-8C15-C24B-B3F9-D4BACB00EAC8}"/>
              </a:ext>
            </a:extLst>
          </p:cNvPr>
          <p:cNvCxnSpPr>
            <a:cxnSpLocks/>
          </p:cNvCxnSpPr>
          <p:nvPr/>
        </p:nvCxnSpPr>
        <p:spPr>
          <a:xfrm flipV="1">
            <a:off x="6963628" y="3228773"/>
            <a:ext cx="0" cy="548640"/>
          </a:xfrm>
          <a:prstGeom prst="straightConnector1">
            <a:avLst/>
          </a:prstGeom>
          <a:ln w="1270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Subtitle 2">
            <a:extLst>
              <a:ext uri="{FF2B5EF4-FFF2-40B4-BE49-F238E27FC236}">
                <a16:creationId xmlns:a16="http://schemas.microsoft.com/office/drawing/2014/main" id="{DC20365B-448B-5C44-AB59-3CC3C08019A8}"/>
              </a:ext>
            </a:extLst>
          </p:cNvPr>
          <p:cNvSpPr txBox="1">
            <a:spLocks/>
          </p:cNvSpPr>
          <p:nvPr/>
        </p:nvSpPr>
        <p:spPr>
          <a:xfrm>
            <a:off x="5950650" y="2456985"/>
            <a:ext cx="2025956" cy="721608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 beyond.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BE97EB8-95B8-AD49-9F3F-BCB43C91706E}"/>
              </a:ext>
            </a:extLst>
          </p:cNvPr>
          <p:cNvSpPr txBox="1"/>
          <p:nvPr/>
        </p:nvSpPr>
        <p:spPr>
          <a:xfrm>
            <a:off x="6560312" y="1958249"/>
            <a:ext cx="806632" cy="46166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2018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3EE006C8-C806-1D4F-B38F-8F0227B6D5D7}"/>
              </a:ext>
            </a:extLst>
          </p:cNvPr>
          <p:cNvCxnSpPr>
            <a:cxnSpLocks/>
          </p:cNvCxnSpPr>
          <p:nvPr/>
        </p:nvCxnSpPr>
        <p:spPr>
          <a:xfrm flipV="1">
            <a:off x="10485304" y="3920751"/>
            <a:ext cx="0" cy="548640"/>
          </a:xfrm>
          <a:prstGeom prst="straightConnector1">
            <a:avLst/>
          </a:prstGeom>
          <a:ln w="1270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Subtitle 2">
            <a:extLst>
              <a:ext uri="{FF2B5EF4-FFF2-40B4-BE49-F238E27FC236}">
                <a16:creationId xmlns:a16="http://schemas.microsoft.com/office/drawing/2014/main" id="{C334FA0B-1F3C-3842-A708-2929C2646CA1}"/>
              </a:ext>
            </a:extLst>
          </p:cNvPr>
          <p:cNvSpPr txBox="1">
            <a:spLocks/>
          </p:cNvSpPr>
          <p:nvPr/>
        </p:nvSpPr>
        <p:spPr>
          <a:xfrm>
            <a:off x="9472326" y="3148963"/>
            <a:ext cx="2025956" cy="721608"/>
          </a:xfrm>
          <a:prstGeom prst="rect">
            <a:avLst/>
          </a:prstGeom>
        </p:spPr>
        <p:txBody>
          <a:bodyPr vert="horz" wrap="square" lIns="45720" tIns="22860" rIns="45720" bIns="2286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and beyond.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74FBADA-A9C7-B345-9469-B8656726B17D}"/>
              </a:ext>
            </a:extLst>
          </p:cNvPr>
          <p:cNvSpPr txBox="1"/>
          <p:nvPr/>
        </p:nvSpPr>
        <p:spPr>
          <a:xfrm>
            <a:off x="10081988" y="2650227"/>
            <a:ext cx="806632" cy="46166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24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2020</a:t>
            </a:r>
          </a:p>
        </p:txBody>
      </p:sp>
      <p:pic>
        <p:nvPicPr>
          <p:cNvPr id="29" name="Picture 28" descr="A picture containing drawing&#10;&#10;Description automatically generated">
            <a:extLst>
              <a:ext uri="{FF2B5EF4-FFF2-40B4-BE49-F238E27FC236}">
                <a16:creationId xmlns:a16="http://schemas.microsoft.com/office/drawing/2014/main" id="{EA1DE20C-25CF-094C-9C1D-82CC7A67125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761354" y="6082843"/>
            <a:ext cx="2113973" cy="65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781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AF38E0-E48A-8E48-BAC5-F9105D3A1551}"/>
              </a:ext>
            </a:extLst>
          </p:cNvPr>
          <p:cNvSpPr txBox="1"/>
          <p:nvPr/>
        </p:nvSpPr>
        <p:spPr>
          <a:xfrm>
            <a:off x="3419307" y="296380"/>
            <a:ext cx="5353389" cy="707886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4000" b="1" spc="150" dirty="0">
                <a:solidFill>
                  <a:schemeClr val="tx2"/>
                </a:solidFill>
                <a:latin typeface="Oswald" panose="02000503000000000000" pitchFamily="2" charset="77"/>
              </a:rPr>
              <a:t>SWOT ANALYSIS SLIDE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12A1EB1-BA38-DE45-B88A-8BB49E9E4C3A}"/>
              </a:ext>
            </a:extLst>
          </p:cNvPr>
          <p:cNvSpPr/>
          <p:nvPr/>
        </p:nvSpPr>
        <p:spPr>
          <a:xfrm>
            <a:off x="5524501" y="935240"/>
            <a:ext cx="1143000" cy="457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Roboto Light" panose="02000000000000000000" pitchFamily="2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E647272-F381-954F-84D8-AB075CBEF002}"/>
              </a:ext>
            </a:extLst>
          </p:cNvPr>
          <p:cNvSpPr/>
          <p:nvPr/>
        </p:nvSpPr>
        <p:spPr>
          <a:xfrm>
            <a:off x="2038671" y="2304495"/>
            <a:ext cx="4367663" cy="1964813"/>
          </a:xfrm>
          <a:prstGeom prst="rect">
            <a:avLst/>
          </a:prstGeom>
          <a:solidFill>
            <a:schemeClr val="tx1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latin typeface="Roboto Light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E5357C-E5D3-9841-AACE-67281960ACBA}"/>
              </a:ext>
            </a:extLst>
          </p:cNvPr>
          <p:cNvSpPr/>
          <p:nvPr/>
        </p:nvSpPr>
        <p:spPr>
          <a:xfrm>
            <a:off x="2038671" y="4269308"/>
            <a:ext cx="4367663" cy="1964813"/>
          </a:xfrm>
          <a:prstGeom prst="rect">
            <a:avLst/>
          </a:prstGeom>
          <a:solidFill>
            <a:schemeClr val="tx1">
              <a:lumMod val="20000"/>
              <a:lumOff val="80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latin typeface="Roboto Light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A5A619-4598-CC42-A8A4-4C477B9A3DE1}"/>
              </a:ext>
            </a:extLst>
          </p:cNvPr>
          <p:cNvSpPr/>
          <p:nvPr/>
        </p:nvSpPr>
        <p:spPr>
          <a:xfrm>
            <a:off x="1429230" y="2314016"/>
            <a:ext cx="607855" cy="19552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solidFill>
                <a:schemeClr val="bg2"/>
              </a:solidFill>
              <a:latin typeface="Roboto Light" panose="020000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8E0B467-8883-534F-B0BE-5F8F72EB4875}"/>
              </a:ext>
            </a:extLst>
          </p:cNvPr>
          <p:cNvSpPr/>
          <p:nvPr/>
        </p:nvSpPr>
        <p:spPr>
          <a:xfrm>
            <a:off x="1429230" y="4269307"/>
            <a:ext cx="607855" cy="196481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solidFill>
                <a:schemeClr val="bg2"/>
              </a:solidFill>
              <a:latin typeface="Roboto Light" panose="02000000000000000000" pitchFamily="2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B29446-2D04-A040-A4C7-C953AF75344F}"/>
              </a:ext>
            </a:extLst>
          </p:cNvPr>
          <p:cNvSpPr/>
          <p:nvPr/>
        </p:nvSpPr>
        <p:spPr>
          <a:xfrm>
            <a:off x="6401574" y="1696419"/>
            <a:ext cx="4369249" cy="60807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solidFill>
                <a:schemeClr val="bg2"/>
              </a:solidFill>
              <a:latin typeface="Roboto Light" panose="02000000000000000000" pitchFamily="2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187F3C6-1602-FF48-A206-05718E4F5220}"/>
              </a:ext>
            </a:extLst>
          </p:cNvPr>
          <p:cNvSpPr/>
          <p:nvPr/>
        </p:nvSpPr>
        <p:spPr>
          <a:xfrm>
            <a:off x="6404747" y="4269308"/>
            <a:ext cx="4369249" cy="1964813"/>
          </a:xfrm>
          <a:prstGeom prst="rect">
            <a:avLst/>
          </a:prstGeom>
          <a:solidFill>
            <a:schemeClr val="tx1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latin typeface="Roboto Light" panose="02000000000000000000" pitchFamily="2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862A281-6922-1646-B594-2650F74B7A54}"/>
              </a:ext>
            </a:extLst>
          </p:cNvPr>
          <p:cNvSpPr/>
          <p:nvPr/>
        </p:nvSpPr>
        <p:spPr>
          <a:xfrm>
            <a:off x="6404747" y="2309255"/>
            <a:ext cx="4369249" cy="1960053"/>
          </a:xfrm>
          <a:prstGeom prst="rect">
            <a:avLst/>
          </a:prstGeom>
          <a:solidFill>
            <a:schemeClr val="tx1">
              <a:lumMod val="20000"/>
              <a:lumOff val="80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latin typeface="Roboto Light" panose="02000000000000000000" pitchFamily="2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23F9DC0-AB98-9A4A-8954-C519A462EC15}"/>
              </a:ext>
            </a:extLst>
          </p:cNvPr>
          <p:cNvSpPr/>
          <p:nvPr/>
        </p:nvSpPr>
        <p:spPr>
          <a:xfrm>
            <a:off x="2037877" y="1696419"/>
            <a:ext cx="4369249" cy="6080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599" dirty="0">
              <a:solidFill>
                <a:schemeClr val="bg2"/>
              </a:solidFill>
              <a:latin typeface="Roboto Light" panose="02000000000000000000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65722DC-0E98-3849-BC84-307086C54152}"/>
              </a:ext>
            </a:extLst>
          </p:cNvPr>
          <p:cNvSpPr txBox="1"/>
          <p:nvPr/>
        </p:nvSpPr>
        <p:spPr>
          <a:xfrm>
            <a:off x="3230483" y="1824508"/>
            <a:ext cx="1978490" cy="3539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Oswald" panose="02000503000000000000" pitchFamily="2" charset="77"/>
                <a:ea typeface="League Spartan" charset="0"/>
                <a:cs typeface="Poppins" pitchFamily="2" charset="77"/>
              </a:rPr>
              <a:t>INTERNAL FACTORS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E86C838-3EDF-7E43-A6DD-BC28AC2E394D}"/>
              </a:ext>
            </a:extLst>
          </p:cNvPr>
          <p:cNvSpPr txBox="1"/>
          <p:nvPr/>
        </p:nvSpPr>
        <p:spPr>
          <a:xfrm>
            <a:off x="7570074" y="1824508"/>
            <a:ext cx="2037802" cy="3539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Oswald" panose="02000503000000000000" pitchFamily="2" charset="77"/>
                <a:ea typeface="League Spartan" charset="0"/>
                <a:cs typeface="Poppins" pitchFamily="2" charset="77"/>
              </a:rPr>
              <a:t>EXTERNAL FACTORS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99FA03B-47C6-7447-9974-7D50730A7FC9}"/>
              </a:ext>
            </a:extLst>
          </p:cNvPr>
          <p:cNvSpPr txBox="1"/>
          <p:nvPr/>
        </p:nvSpPr>
        <p:spPr>
          <a:xfrm rot="16200000">
            <a:off x="1229655" y="3114691"/>
            <a:ext cx="1007007" cy="3539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Oswald" panose="02000503000000000000" pitchFamily="2" charset="77"/>
                <a:ea typeface="League Spartan" charset="0"/>
                <a:cs typeface="Poppins" pitchFamily="2" charset="77"/>
              </a:rPr>
              <a:t>POSITIVE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7532BEE-2A95-C040-96A2-53A8AE9934B2}"/>
              </a:ext>
            </a:extLst>
          </p:cNvPr>
          <p:cNvSpPr txBox="1"/>
          <p:nvPr/>
        </p:nvSpPr>
        <p:spPr>
          <a:xfrm rot="16200000">
            <a:off x="1192112" y="5074743"/>
            <a:ext cx="1082092" cy="3539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latin typeface="Oswald" panose="02000503000000000000" pitchFamily="2" charset="77"/>
                <a:ea typeface="League Spartan" charset="0"/>
                <a:cs typeface="Poppins" pitchFamily="2" charset="77"/>
              </a:rPr>
              <a:t>NEGATIVE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D227B7B3-2F8B-314E-A1B0-284681717859}"/>
              </a:ext>
            </a:extLst>
          </p:cNvPr>
          <p:cNvSpPr txBox="1">
            <a:spLocks/>
          </p:cNvSpPr>
          <p:nvPr/>
        </p:nvSpPr>
        <p:spPr>
          <a:xfrm>
            <a:off x="2281014" y="2959049"/>
            <a:ext cx="3865865" cy="1061479"/>
          </a:xfrm>
          <a:prstGeom prst="rect">
            <a:avLst/>
          </a:prstGeom>
        </p:spPr>
        <p:txBody>
          <a:bodyPr vert="horz" wrap="square" lIns="108745" tIns="54373" rIns="108745" bIns="54373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1850"/>
              </a:lnSpc>
            </a:pPr>
            <a:r>
              <a:rPr lang="en-US" sz="1300" dirty="0">
                <a:solidFill>
                  <a:schemeClr val="tx1"/>
                </a:solidFill>
                <a:latin typeface="Roboto Light" panose="02000000000000000000" pitchFamily="2" charset="0"/>
                <a:ea typeface="Open Sans Light" panose="020B0306030504020204" pitchFamily="34" charset="0"/>
                <a:cs typeface="Open Sans Light" panose="020B0306030504020204" pitchFamily="34" charset="0"/>
              </a:rPr>
              <a:t>Green marketing is a practice whereby companies seek to go above and beyond traditional marketing by promoting environmental core values in the hope.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1916C8C-B287-C54C-AA72-F9248EB5CE3B}"/>
              </a:ext>
            </a:extLst>
          </p:cNvPr>
          <p:cNvSpPr txBox="1"/>
          <p:nvPr/>
        </p:nvSpPr>
        <p:spPr>
          <a:xfrm>
            <a:off x="2350940" y="2571040"/>
            <a:ext cx="1282723" cy="3539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1700" b="1" dirty="0">
                <a:solidFill>
                  <a:schemeClr val="tx2"/>
                </a:solidFill>
                <a:latin typeface="Oswald" panose="02000503000000000000" pitchFamily="2" charset="77"/>
                <a:ea typeface="League Spartan" charset="0"/>
                <a:cs typeface="Poppins" pitchFamily="2" charset="77"/>
              </a:rPr>
              <a:t>STRENGTHS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DD523D93-CEAE-2049-9CBF-795F4F0D9CAE}"/>
              </a:ext>
            </a:extLst>
          </p:cNvPr>
          <p:cNvSpPr txBox="1">
            <a:spLocks/>
          </p:cNvSpPr>
          <p:nvPr/>
        </p:nvSpPr>
        <p:spPr>
          <a:xfrm>
            <a:off x="2281014" y="4877384"/>
            <a:ext cx="3865865" cy="1061479"/>
          </a:xfrm>
          <a:prstGeom prst="rect">
            <a:avLst/>
          </a:prstGeom>
        </p:spPr>
        <p:txBody>
          <a:bodyPr vert="horz" wrap="square" lIns="108745" tIns="54373" rIns="108745" bIns="54373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1850"/>
              </a:lnSpc>
            </a:pPr>
            <a:r>
              <a:rPr lang="en-US" sz="1300" dirty="0">
                <a:solidFill>
                  <a:schemeClr val="tx1"/>
                </a:solidFill>
                <a:latin typeface="Roboto Light" panose="02000000000000000000" pitchFamily="2" charset="0"/>
                <a:ea typeface="Open Sans Light" panose="020B0306030504020204" pitchFamily="34" charset="0"/>
                <a:cs typeface="Open Sans Light" panose="020B0306030504020204" pitchFamily="34" charset="0"/>
              </a:rPr>
              <a:t>Green marketing is a practice whereby companies seek to go above and beyond traditional marketing by promoting environmental core values in the hope.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C5CB47D-16CD-4248-9685-664B23727B22}"/>
              </a:ext>
            </a:extLst>
          </p:cNvPr>
          <p:cNvSpPr txBox="1"/>
          <p:nvPr/>
        </p:nvSpPr>
        <p:spPr>
          <a:xfrm>
            <a:off x="2350940" y="4489375"/>
            <a:ext cx="1449436" cy="3539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1700" b="1" dirty="0">
                <a:solidFill>
                  <a:schemeClr val="tx2"/>
                </a:solidFill>
                <a:latin typeface="Oswald" panose="02000503000000000000" pitchFamily="2" charset="77"/>
                <a:ea typeface="League Spartan" charset="0"/>
                <a:cs typeface="Poppins" pitchFamily="2" charset="77"/>
              </a:rPr>
              <a:t>WEAKNESSES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ED1D36F8-3535-314C-A9F6-885EEE4FB0AD}"/>
              </a:ext>
            </a:extLst>
          </p:cNvPr>
          <p:cNvSpPr txBox="1">
            <a:spLocks/>
          </p:cNvSpPr>
          <p:nvPr/>
        </p:nvSpPr>
        <p:spPr>
          <a:xfrm>
            <a:off x="6655645" y="2959049"/>
            <a:ext cx="3865865" cy="1061479"/>
          </a:xfrm>
          <a:prstGeom prst="rect">
            <a:avLst/>
          </a:prstGeom>
        </p:spPr>
        <p:txBody>
          <a:bodyPr vert="horz" wrap="square" lIns="108745" tIns="54373" rIns="108745" bIns="54373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1850"/>
              </a:lnSpc>
            </a:pPr>
            <a:r>
              <a:rPr lang="en-US" sz="1300" dirty="0">
                <a:solidFill>
                  <a:schemeClr val="tx1"/>
                </a:solidFill>
                <a:latin typeface="Roboto Light" panose="02000000000000000000" pitchFamily="2" charset="0"/>
                <a:ea typeface="Open Sans Light" panose="020B0306030504020204" pitchFamily="34" charset="0"/>
                <a:cs typeface="Open Sans Light" panose="020B0306030504020204" pitchFamily="34" charset="0"/>
              </a:rPr>
              <a:t>Green marketing is a practice whereby companies seek to go above and beyond traditional marketing by promoting environmental core values in the hope.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328E6DF-3B66-6D49-9DE6-6BA66DC41A2E}"/>
              </a:ext>
            </a:extLst>
          </p:cNvPr>
          <p:cNvSpPr txBox="1"/>
          <p:nvPr/>
        </p:nvSpPr>
        <p:spPr>
          <a:xfrm>
            <a:off x="6725571" y="2571040"/>
            <a:ext cx="1640193" cy="3539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1700" b="1" dirty="0">
                <a:solidFill>
                  <a:schemeClr val="tx2"/>
                </a:solidFill>
                <a:latin typeface="Oswald" panose="02000503000000000000" pitchFamily="2" charset="77"/>
                <a:ea typeface="League Spartan" charset="0"/>
                <a:cs typeface="Poppins" pitchFamily="2" charset="77"/>
              </a:rPr>
              <a:t>OPPORTUNITIES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033CF8E2-F725-8944-9D52-88B43A9AA35D}"/>
              </a:ext>
            </a:extLst>
          </p:cNvPr>
          <p:cNvSpPr txBox="1">
            <a:spLocks/>
          </p:cNvSpPr>
          <p:nvPr/>
        </p:nvSpPr>
        <p:spPr>
          <a:xfrm>
            <a:off x="6655645" y="4877384"/>
            <a:ext cx="3865865" cy="1061479"/>
          </a:xfrm>
          <a:prstGeom prst="rect">
            <a:avLst/>
          </a:prstGeom>
        </p:spPr>
        <p:txBody>
          <a:bodyPr vert="horz" wrap="square" lIns="108745" tIns="54373" rIns="108745" bIns="54373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ts val="1850"/>
              </a:lnSpc>
            </a:pPr>
            <a:r>
              <a:rPr lang="en-US" sz="1300" dirty="0">
                <a:solidFill>
                  <a:schemeClr val="tx1"/>
                </a:solidFill>
                <a:latin typeface="Roboto Light" panose="02000000000000000000" pitchFamily="2" charset="0"/>
                <a:ea typeface="Open Sans Light" panose="020B0306030504020204" pitchFamily="34" charset="0"/>
                <a:cs typeface="Open Sans Light" panose="020B0306030504020204" pitchFamily="34" charset="0"/>
              </a:rPr>
              <a:t>Green marketing is a practice whereby companies seek to go above and beyond traditional marketing by promoting environmental core values in the hope.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B513A26-593A-FA4E-94B6-8F52F159B199}"/>
              </a:ext>
            </a:extLst>
          </p:cNvPr>
          <p:cNvSpPr txBox="1"/>
          <p:nvPr/>
        </p:nvSpPr>
        <p:spPr>
          <a:xfrm>
            <a:off x="6725571" y="4489375"/>
            <a:ext cx="1011559" cy="3539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1700" b="1" dirty="0">
                <a:solidFill>
                  <a:schemeClr val="tx2"/>
                </a:solidFill>
                <a:latin typeface="Oswald" panose="02000503000000000000" pitchFamily="2" charset="77"/>
                <a:ea typeface="League Spartan" charset="0"/>
                <a:cs typeface="Poppins" pitchFamily="2" charset="77"/>
              </a:rPr>
              <a:t>THREATS</a:t>
            </a:r>
          </a:p>
        </p:txBody>
      </p:sp>
    </p:spTree>
    <p:extLst>
      <p:ext uri="{BB962C8B-B14F-4D97-AF65-F5344CB8AC3E}">
        <p14:creationId xmlns:p14="http://schemas.microsoft.com/office/powerpoint/2010/main" val="456369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>
            <a:extLst>
              <a:ext uri="{FF2B5EF4-FFF2-40B4-BE49-F238E27FC236}">
                <a16:creationId xmlns:a16="http://schemas.microsoft.com/office/drawing/2014/main" id="{08831F3B-BEC3-ED4B-9E2E-12B64497F1A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534510" y="-1970905"/>
            <a:ext cx="5122984" cy="12188828"/>
          </a:xfrm>
          <a:prstGeom prst="parallelogram">
            <a:avLst>
              <a:gd name="adj" fmla="val 76446"/>
            </a:avLst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5839232-B73F-3F47-84FD-E0F13EF2E5B1}"/>
              </a:ext>
            </a:extLst>
          </p:cNvPr>
          <p:cNvCxnSpPr>
            <a:stCxn id="4" idx="1"/>
            <a:endCxn id="4" idx="3"/>
          </p:cNvCxnSpPr>
          <p:nvPr/>
        </p:nvCxnSpPr>
        <p:spPr>
          <a:xfrm>
            <a:off x="1588" y="2165351"/>
            <a:ext cx="12188828" cy="3916316"/>
          </a:xfrm>
          <a:prstGeom prst="line">
            <a:avLst/>
          </a:prstGeom>
          <a:ln w="76200"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E365D43B-E9F6-B847-9CAD-80E704B2506E}"/>
              </a:ext>
            </a:extLst>
          </p:cNvPr>
          <p:cNvSpPr txBox="1"/>
          <p:nvPr/>
        </p:nvSpPr>
        <p:spPr>
          <a:xfrm>
            <a:off x="4664887" y="306186"/>
            <a:ext cx="286225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tx2"/>
                </a:solidFill>
                <a:latin typeface="Poppins" pitchFamily="2" charset="77"/>
                <a:cs typeface="Poppins" pitchFamily="2" charset="77"/>
              </a:rPr>
              <a:t>ROADMAP SLIDE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D10D17-02A6-8143-9630-278724A14134}"/>
              </a:ext>
            </a:extLst>
          </p:cNvPr>
          <p:cNvSpPr txBox="1"/>
          <p:nvPr/>
        </p:nvSpPr>
        <p:spPr>
          <a:xfrm>
            <a:off x="4883424" y="787593"/>
            <a:ext cx="24251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spc="150" dirty="0">
                <a:solidFill>
                  <a:schemeClr val="bg1">
                    <a:lumMod val="65000"/>
                  </a:schemeClr>
                </a:solidFill>
                <a:latin typeface="Poppins Light" pitchFamily="2" charset="77"/>
                <a:cs typeface="Poppins Light" pitchFamily="2" charset="77"/>
              </a:rPr>
              <a:t>WRITE YOUR SUBTITLE HERE</a:t>
            </a:r>
          </a:p>
        </p:txBody>
      </p:sp>
      <p:sp>
        <p:nvSpPr>
          <p:cNvPr id="6" name="Freeform 137">
            <a:extLst>
              <a:ext uri="{FF2B5EF4-FFF2-40B4-BE49-F238E27FC236}">
                <a16:creationId xmlns:a16="http://schemas.microsoft.com/office/drawing/2014/main" id="{05FB4BD5-D5D1-3F43-8E9E-E301E6DA6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1248" y="2123312"/>
            <a:ext cx="689786" cy="779458"/>
          </a:xfrm>
          <a:custGeom>
            <a:avLst/>
            <a:gdLst>
              <a:gd name="T0" fmla="*/ 389 w 883"/>
              <a:gd name="T1" fmla="*/ 19 h 998"/>
              <a:gd name="T2" fmla="*/ 389 w 883"/>
              <a:gd name="T3" fmla="*/ 19 h 998"/>
              <a:gd name="T4" fmla="*/ 491 w 883"/>
              <a:gd name="T5" fmla="*/ 19 h 998"/>
              <a:gd name="T6" fmla="*/ 831 w 883"/>
              <a:gd name="T7" fmla="*/ 215 h 998"/>
              <a:gd name="T8" fmla="*/ 831 w 883"/>
              <a:gd name="T9" fmla="*/ 215 h 998"/>
              <a:gd name="T10" fmla="*/ 882 w 883"/>
              <a:gd name="T11" fmla="*/ 303 h 998"/>
              <a:gd name="T12" fmla="*/ 882 w 883"/>
              <a:gd name="T13" fmla="*/ 695 h 998"/>
              <a:gd name="T14" fmla="*/ 882 w 883"/>
              <a:gd name="T15" fmla="*/ 695 h 998"/>
              <a:gd name="T16" fmla="*/ 831 w 883"/>
              <a:gd name="T17" fmla="*/ 783 h 998"/>
              <a:gd name="T18" fmla="*/ 491 w 883"/>
              <a:gd name="T19" fmla="*/ 979 h 998"/>
              <a:gd name="T20" fmla="*/ 491 w 883"/>
              <a:gd name="T21" fmla="*/ 979 h 998"/>
              <a:gd name="T22" fmla="*/ 389 w 883"/>
              <a:gd name="T23" fmla="*/ 979 h 998"/>
              <a:gd name="T24" fmla="*/ 51 w 883"/>
              <a:gd name="T25" fmla="*/ 783 h 998"/>
              <a:gd name="T26" fmla="*/ 51 w 883"/>
              <a:gd name="T27" fmla="*/ 783 h 998"/>
              <a:gd name="T28" fmla="*/ 0 w 883"/>
              <a:gd name="T29" fmla="*/ 695 h 998"/>
              <a:gd name="T30" fmla="*/ 0 w 883"/>
              <a:gd name="T31" fmla="*/ 303 h 998"/>
              <a:gd name="T32" fmla="*/ 0 w 883"/>
              <a:gd name="T33" fmla="*/ 303 h 998"/>
              <a:gd name="T34" fmla="*/ 51 w 883"/>
              <a:gd name="T35" fmla="*/ 215 h 998"/>
              <a:gd name="T36" fmla="*/ 389 w 883"/>
              <a:gd name="T37" fmla="*/ 19 h 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883" h="998">
                <a:moveTo>
                  <a:pt x="389" y="19"/>
                </a:moveTo>
                <a:lnTo>
                  <a:pt x="389" y="19"/>
                </a:lnTo>
                <a:cubicBezTo>
                  <a:pt x="421" y="0"/>
                  <a:pt x="459" y="0"/>
                  <a:pt x="491" y="19"/>
                </a:cubicBezTo>
                <a:lnTo>
                  <a:pt x="831" y="215"/>
                </a:lnTo>
                <a:lnTo>
                  <a:pt x="831" y="215"/>
                </a:lnTo>
                <a:cubicBezTo>
                  <a:pt x="863" y="233"/>
                  <a:pt x="882" y="266"/>
                  <a:pt x="882" y="303"/>
                </a:cubicBezTo>
                <a:lnTo>
                  <a:pt x="882" y="695"/>
                </a:lnTo>
                <a:lnTo>
                  <a:pt x="882" y="695"/>
                </a:lnTo>
                <a:cubicBezTo>
                  <a:pt x="882" y="731"/>
                  <a:pt x="863" y="765"/>
                  <a:pt x="831" y="783"/>
                </a:cubicBezTo>
                <a:lnTo>
                  <a:pt x="491" y="979"/>
                </a:lnTo>
                <a:lnTo>
                  <a:pt x="491" y="979"/>
                </a:lnTo>
                <a:cubicBezTo>
                  <a:pt x="459" y="997"/>
                  <a:pt x="421" y="997"/>
                  <a:pt x="389" y="979"/>
                </a:cubicBezTo>
                <a:lnTo>
                  <a:pt x="51" y="783"/>
                </a:lnTo>
                <a:lnTo>
                  <a:pt x="51" y="783"/>
                </a:lnTo>
                <a:cubicBezTo>
                  <a:pt x="20" y="765"/>
                  <a:pt x="0" y="731"/>
                  <a:pt x="0" y="695"/>
                </a:cubicBezTo>
                <a:lnTo>
                  <a:pt x="0" y="303"/>
                </a:lnTo>
                <a:lnTo>
                  <a:pt x="0" y="303"/>
                </a:lnTo>
                <a:cubicBezTo>
                  <a:pt x="0" y="266"/>
                  <a:pt x="20" y="233"/>
                  <a:pt x="51" y="215"/>
                </a:cubicBezTo>
                <a:lnTo>
                  <a:pt x="389" y="1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8" name="Freeform 195">
            <a:extLst>
              <a:ext uri="{FF2B5EF4-FFF2-40B4-BE49-F238E27FC236}">
                <a16:creationId xmlns:a16="http://schemas.microsoft.com/office/drawing/2014/main" id="{C742D1CC-93F2-5946-B136-EB61D1E63C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5833" y="2964304"/>
            <a:ext cx="689786" cy="779458"/>
          </a:xfrm>
          <a:custGeom>
            <a:avLst/>
            <a:gdLst>
              <a:gd name="T0" fmla="*/ 390 w 884"/>
              <a:gd name="T1" fmla="*/ 18 h 997"/>
              <a:gd name="T2" fmla="*/ 390 w 884"/>
              <a:gd name="T3" fmla="*/ 18 h 997"/>
              <a:gd name="T4" fmla="*/ 493 w 884"/>
              <a:gd name="T5" fmla="*/ 18 h 997"/>
              <a:gd name="T6" fmla="*/ 832 w 884"/>
              <a:gd name="T7" fmla="*/ 214 h 997"/>
              <a:gd name="T8" fmla="*/ 832 w 884"/>
              <a:gd name="T9" fmla="*/ 214 h 997"/>
              <a:gd name="T10" fmla="*/ 883 w 884"/>
              <a:gd name="T11" fmla="*/ 302 h 997"/>
              <a:gd name="T12" fmla="*/ 883 w 884"/>
              <a:gd name="T13" fmla="*/ 694 h 997"/>
              <a:gd name="T14" fmla="*/ 883 w 884"/>
              <a:gd name="T15" fmla="*/ 694 h 997"/>
              <a:gd name="T16" fmla="*/ 832 w 884"/>
              <a:gd name="T17" fmla="*/ 783 h 997"/>
              <a:gd name="T18" fmla="*/ 493 w 884"/>
              <a:gd name="T19" fmla="*/ 978 h 997"/>
              <a:gd name="T20" fmla="*/ 493 w 884"/>
              <a:gd name="T21" fmla="*/ 978 h 997"/>
              <a:gd name="T22" fmla="*/ 390 w 884"/>
              <a:gd name="T23" fmla="*/ 978 h 997"/>
              <a:gd name="T24" fmla="*/ 51 w 884"/>
              <a:gd name="T25" fmla="*/ 783 h 997"/>
              <a:gd name="T26" fmla="*/ 51 w 884"/>
              <a:gd name="T27" fmla="*/ 783 h 997"/>
              <a:gd name="T28" fmla="*/ 0 w 884"/>
              <a:gd name="T29" fmla="*/ 694 h 997"/>
              <a:gd name="T30" fmla="*/ 0 w 884"/>
              <a:gd name="T31" fmla="*/ 302 h 997"/>
              <a:gd name="T32" fmla="*/ 0 w 884"/>
              <a:gd name="T33" fmla="*/ 302 h 997"/>
              <a:gd name="T34" fmla="*/ 51 w 884"/>
              <a:gd name="T35" fmla="*/ 214 h 997"/>
              <a:gd name="T36" fmla="*/ 390 w 884"/>
              <a:gd name="T37" fmla="*/ 18 h 9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884" h="997">
                <a:moveTo>
                  <a:pt x="390" y="18"/>
                </a:moveTo>
                <a:lnTo>
                  <a:pt x="390" y="18"/>
                </a:lnTo>
                <a:cubicBezTo>
                  <a:pt x="422" y="0"/>
                  <a:pt x="461" y="0"/>
                  <a:pt x="493" y="18"/>
                </a:cubicBezTo>
                <a:lnTo>
                  <a:pt x="832" y="214"/>
                </a:lnTo>
                <a:lnTo>
                  <a:pt x="832" y="214"/>
                </a:lnTo>
                <a:cubicBezTo>
                  <a:pt x="864" y="232"/>
                  <a:pt x="883" y="266"/>
                  <a:pt x="883" y="302"/>
                </a:cubicBezTo>
                <a:lnTo>
                  <a:pt x="883" y="694"/>
                </a:lnTo>
                <a:lnTo>
                  <a:pt x="883" y="694"/>
                </a:lnTo>
                <a:cubicBezTo>
                  <a:pt x="883" y="731"/>
                  <a:pt x="864" y="764"/>
                  <a:pt x="832" y="783"/>
                </a:cubicBezTo>
                <a:lnTo>
                  <a:pt x="493" y="978"/>
                </a:lnTo>
                <a:lnTo>
                  <a:pt x="493" y="978"/>
                </a:lnTo>
                <a:cubicBezTo>
                  <a:pt x="461" y="996"/>
                  <a:pt x="422" y="996"/>
                  <a:pt x="390" y="978"/>
                </a:cubicBezTo>
                <a:lnTo>
                  <a:pt x="51" y="783"/>
                </a:lnTo>
                <a:lnTo>
                  <a:pt x="51" y="783"/>
                </a:lnTo>
                <a:cubicBezTo>
                  <a:pt x="20" y="764"/>
                  <a:pt x="0" y="731"/>
                  <a:pt x="0" y="694"/>
                </a:cubicBezTo>
                <a:lnTo>
                  <a:pt x="0" y="302"/>
                </a:lnTo>
                <a:lnTo>
                  <a:pt x="0" y="302"/>
                </a:lnTo>
                <a:cubicBezTo>
                  <a:pt x="0" y="266"/>
                  <a:pt x="20" y="232"/>
                  <a:pt x="51" y="214"/>
                </a:cubicBezTo>
                <a:lnTo>
                  <a:pt x="390" y="1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10" name="Freeform 249">
            <a:extLst>
              <a:ext uri="{FF2B5EF4-FFF2-40B4-BE49-F238E27FC236}">
                <a16:creationId xmlns:a16="http://schemas.microsoft.com/office/drawing/2014/main" id="{361D852D-EB63-3A43-8CA5-D213F13DC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0417" y="3805296"/>
            <a:ext cx="689786" cy="779458"/>
          </a:xfrm>
          <a:custGeom>
            <a:avLst/>
            <a:gdLst>
              <a:gd name="T0" fmla="*/ 390 w 883"/>
              <a:gd name="T1" fmla="*/ 18 h 998"/>
              <a:gd name="T2" fmla="*/ 390 w 883"/>
              <a:gd name="T3" fmla="*/ 18 h 998"/>
              <a:gd name="T4" fmla="*/ 492 w 883"/>
              <a:gd name="T5" fmla="*/ 18 h 998"/>
              <a:gd name="T6" fmla="*/ 831 w 883"/>
              <a:gd name="T7" fmla="*/ 215 h 998"/>
              <a:gd name="T8" fmla="*/ 831 w 883"/>
              <a:gd name="T9" fmla="*/ 215 h 998"/>
              <a:gd name="T10" fmla="*/ 882 w 883"/>
              <a:gd name="T11" fmla="*/ 303 h 998"/>
              <a:gd name="T12" fmla="*/ 882 w 883"/>
              <a:gd name="T13" fmla="*/ 695 h 998"/>
              <a:gd name="T14" fmla="*/ 882 w 883"/>
              <a:gd name="T15" fmla="*/ 695 h 998"/>
              <a:gd name="T16" fmla="*/ 831 w 883"/>
              <a:gd name="T17" fmla="*/ 783 h 998"/>
              <a:gd name="T18" fmla="*/ 492 w 883"/>
              <a:gd name="T19" fmla="*/ 979 h 998"/>
              <a:gd name="T20" fmla="*/ 492 w 883"/>
              <a:gd name="T21" fmla="*/ 979 h 998"/>
              <a:gd name="T22" fmla="*/ 390 w 883"/>
              <a:gd name="T23" fmla="*/ 979 h 998"/>
              <a:gd name="T24" fmla="*/ 50 w 883"/>
              <a:gd name="T25" fmla="*/ 783 h 998"/>
              <a:gd name="T26" fmla="*/ 50 w 883"/>
              <a:gd name="T27" fmla="*/ 783 h 998"/>
              <a:gd name="T28" fmla="*/ 0 w 883"/>
              <a:gd name="T29" fmla="*/ 695 h 998"/>
              <a:gd name="T30" fmla="*/ 0 w 883"/>
              <a:gd name="T31" fmla="*/ 303 h 998"/>
              <a:gd name="T32" fmla="*/ 0 w 883"/>
              <a:gd name="T33" fmla="*/ 303 h 998"/>
              <a:gd name="T34" fmla="*/ 50 w 883"/>
              <a:gd name="T35" fmla="*/ 215 h 998"/>
              <a:gd name="T36" fmla="*/ 390 w 883"/>
              <a:gd name="T37" fmla="*/ 18 h 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883" h="998">
                <a:moveTo>
                  <a:pt x="390" y="18"/>
                </a:moveTo>
                <a:lnTo>
                  <a:pt x="390" y="18"/>
                </a:lnTo>
                <a:cubicBezTo>
                  <a:pt x="421" y="0"/>
                  <a:pt x="460" y="0"/>
                  <a:pt x="492" y="18"/>
                </a:cubicBezTo>
                <a:lnTo>
                  <a:pt x="831" y="215"/>
                </a:lnTo>
                <a:lnTo>
                  <a:pt x="831" y="215"/>
                </a:lnTo>
                <a:cubicBezTo>
                  <a:pt x="862" y="232"/>
                  <a:pt x="882" y="266"/>
                  <a:pt x="882" y="303"/>
                </a:cubicBezTo>
                <a:lnTo>
                  <a:pt x="882" y="695"/>
                </a:lnTo>
                <a:lnTo>
                  <a:pt x="882" y="695"/>
                </a:lnTo>
                <a:cubicBezTo>
                  <a:pt x="882" y="731"/>
                  <a:pt x="862" y="764"/>
                  <a:pt x="831" y="783"/>
                </a:cubicBezTo>
                <a:lnTo>
                  <a:pt x="492" y="979"/>
                </a:lnTo>
                <a:lnTo>
                  <a:pt x="492" y="979"/>
                </a:lnTo>
                <a:cubicBezTo>
                  <a:pt x="460" y="997"/>
                  <a:pt x="421" y="997"/>
                  <a:pt x="390" y="979"/>
                </a:cubicBezTo>
                <a:lnTo>
                  <a:pt x="50" y="783"/>
                </a:lnTo>
                <a:lnTo>
                  <a:pt x="50" y="783"/>
                </a:lnTo>
                <a:cubicBezTo>
                  <a:pt x="18" y="764"/>
                  <a:pt x="0" y="731"/>
                  <a:pt x="0" y="695"/>
                </a:cubicBezTo>
                <a:lnTo>
                  <a:pt x="0" y="303"/>
                </a:lnTo>
                <a:lnTo>
                  <a:pt x="0" y="303"/>
                </a:lnTo>
                <a:cubicBezTo>
                  <a:pt x="0" y="266"/>
                  <a:pt x="18" y="232"/>
                  <a:pt x="50" y="215"/>
                </a:cubicBezTo>
                <a:lnTo>
                  <a:pt x="390" y="1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12" name="Freeform 300">
            <a:extLst>
              <a:ext uri="{FF2B5EF4-FFF2-40B4-BE49-F238E27FC236}">
                <a16:creationId xmlns:a16="http://schemas.microsoft.com/office/drawing/2014/main" id="{55261B0B-3D2F-8048-9085-B1B5BDBE6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75002" y="4646288"/>
            <a:ext cx="689786" cy="779458"/>
          </a:xfrm>
          <a:custGeom>
            <a:avLst/>
            <a:gdLst>
              <a:gd name="T0" fmla="*/ 389 w 883"/>
              <a:gd name="T1" fmla="*/ 18 h 998"/>
              <a:gd name="T2" fmla="*/ 389 w 883"/>
              <a:gd name="T3" fmla="*/ 18 h 998"/>
              <a:gd name="T4" fmla="*/ 491 w 883"/>
              <a:gd name="T5" fmla="*/ 18 h 998"/>
              <a:gd name="T6" fmla="*/ 831 w 883"/>
              <a:gd name="T7" fmla="*/ 214 h 998"/>
              <a:gd name="T8" fmla="*/ 831 w 883"/>
              <a:gd name="T9" fmla="*/ 214 h 998"/>
              <a:gd name="T10" fmla="*/ 882 w 883"/>
              <a:gd name="T11" fmla="*/ 302 h 998"/>
              <a:gd name="T12" fmla="*/ 882 w 883"/>
              <a:gd name="T13" fmla="*/ 694 h 998"/>
              <a:gd name="T14" fmla="*/ 882 w 883"/>
              <a:gd name="T15" fmla="*/ 694 h 998"/>
              <a:gd name="T16" fmla="*/ 831 w 883"/>
              <a:gd name="T17" fmla="*/ 782 h 998"/>
              <a:gd name="T18" fmla="*/ 491 w 883"/>
              <a:gd name="T19" fmla="*/ 978 h 998"/>
              <a:gd name="T20" fmla="*/ 491 w 883"/>
              <a:gd name="T21" fmla="*/ 978 h 998"/>
              <a:gd name="T22" fmla="*/ 389 w 883"/>
              <a:gd name="T23" fmla="*/ 978 h 998"/>
              <a:gd name="T24" fmla="*/ 51 w 883"/>
              <a:gd name="T25" fmla="*/ 782 h 998"/>
              <a:gd name="T26" fmla="*/ 51 w 883"/>
              <a:gd name="T27" fmla="*/ 782 h 998"/>
              <a:gd name="T28" fmla="*/ 0 w 883"/>
              <a:gd name="T29" fmla="*/ 694 h 998"/>
              <a:gd name="T30" fmla="*/ 0 w 883"/>
              <a:gd name="T31" fmla="*/ 302 h 998"/>
              <a:gd name="T32" fmla="*/ 0 w 883"/>
              <a:gd name="T33" fmla="*/ 302 h 998"/>
              <a:gd name="T34" fmla="*/ 51 w 883"/>
              <a:gd name="T35" fmla="*/ 214 h 998"/>
              <a:gd name="T36" fmla="*/ 389 w 883"/>
              <a:gd name="T37" fmla="*/ 18 h 9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883" h="998">
                <a:moveTo>
                  <a:pt x="389" y="18"/>
                </a:moveTo>
                <a:lnTo>
                  <a:pt x="389" y="18"/>
                </a:lnTo>
                <a:cubicBezTo>
                  <a:pt x="421" y="0"/>
                  <a:pt x="459" y="0"/>
                  <a:pt x="491" y="18"/>
                </a:cubicBezTo>
                <a:lnTo>
                  <a:pt x="831" y="214"/>
                </a:lnTo>
                <a:lnTo>
                  <a:pt x="831" y="214"/>
                </a:lnTo>
                <a:cubicBezTo>
                  <a:pt x="863" y="232"/>
                  <a:pt x="882" y="266"/>
                  <a:pt x="882" y="302"/>
                </a:cubicBezTo>
                <a:lnTo>
                  <a:pt x="882" y="694"/>
                </a:lnTo>
                <a:lnTo>
                  <a:pt x="882" y="694"/>
                </a:lnTo>
                <a:cubicBezTo>
                  <a:pt x="882" y="731"/>
                  <a:pt x="863" y="764"/>
                  <a:pt x="831" y="782"/>
                </a:cubicBezTo>
                <a:lnTo>
                  <a:pt x="491" y="978"/>
                </a:lnTo>
                <a:lnTo>
                  <a:pt x="491" y="978"/>
                </a:lnTo>
                <a:cubicBezTo>
                  <a:pt x="459" y="997"/>
                  <a:pt x="421" y="997"/>
                  <a:pt x="389" y="978"/>
                </a:cubicBezTo>
                <a:lnTo>
                  <a:pt x="51" y="782"/>
                </a:lnTo>
                <a:lnTo>
                  <a:pt x="51" y="782"/>
                </a:lnTo>
                <a:cubicBezTo>
                  <a:pt x="20" y="764"/>
                  <a:pt x="0" y="731"/>
                  <a:pt x="0" y="694"/>
                </a:cubicBezTo>
                <a:lnTo>
                  <a:pt x="0" y="302"/>
                </a:lnTo>
                <a:lnTo>
                  <a:pt x="0" y="302"/>
                </a:lnTo>
                <a:cubicBezTo>
                  <a:pt x="0" y="266"/>
                  <a:pt x="20" y="232"/>
                  <a:pt x="51" y="214"/>
                </a:cubicBezTo>
                <a:lnTo>
                  <a:pt x="389" y="1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3265" dirty="0">
              <a:latin typeface="Lato Light" panose="020F050202020403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2FAED3E-F7CA-9D43-AE0A-F7E706301DD5}"/>
              </a:ext>
            </a:extLst>
          </p:cNvPr>
          <p:cNvSpPr txBox="1"/>
          <p:nvPr/>
        </p:nvSpPr>
        <p:spPr>
          <a:xfrm>
            <a:off x="1776025" y="2259125"/>
            <a:ext cx="38023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4484E47-A816-CB42-A035-8D3C4289E5E9}"/>
              </a:ext>
            </a:extLst>
          </p:cNvPr>
          <p:cNvSpPr txBox="1"/>
          <p:nvPr/>
        </p:nvSpPr>
        <p:spPr>
          <a:xfrm>
            <a:off x="4460610" y="3100117"/>
            <a:ext cx="38023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02E4D63-CCCA-F449-A9F8-F531ABE27E67}"/>
              </a:ext>
            </a:extLst>
          </p:cNvPr>
          <p:cNvSpPr txBox="1"/>
          <p:nvPr/>
        </p:nvSpPr>
        <p:spPr>
          <a:xfrm>
            <a:off x="7145194" y="3941109"/>
            <a:ext cx="38023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0610A6E-E151-CA48-8386-44BB2AD0AEBF}"/>
              </a:ext>
            </a:extLst>
          </p:cNvPr>
          <p:cNvSpPr txBox="1"/>
          <p:nvPr/>
        </p:nvSpPr>
        <p:spPr>
          <a:xfrm>
            <a:off x="9829779" y="4782101"/>
            <a:ext cx="38023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4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56934057-6F9F-9E48-9BD3-960449506813}"/>
              </a:ext>
            </a:extLst>
          </p:cNvPr>
          <p:cNvSpPr txBox="1">
            <a:spLocks/>
          </p:cNvSpPr>
          <p:nvPr/>
        </p:nvSpPr>
        <p:spPr>
          <a:xfrm>
            <a:off x="969127" y="3971714"/>
            <a:ext cx="1994028" cy="721608"/>
          </a:xfrm>
          <a:prstGeom prst="rect">
            <a:avLst/>
          </a:prstGeom>
        </p:spPr>
        <p:txBody>
          <a:bodyPr vert="horz" wrap="square" lIns="45720" tIns="22860" rIns="45720" bIns="2286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beyond.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46B2D97-C739-8047-93C3-AD20474C1D2A}"/>
              </a:ext>
            </a:extLst>
          </p:cNvPr>
          <p:cNvSpPr txBox="1"/>
          <p:nvPr/>
        </p:nvSpPr>
        <p:spPr>
          <a:xfrm>
            <a:off x="1257293" y="3634582"/>
            <a:ext cx="1417697" cy="3385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YOUR TITLE 01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754029F2-023D-6C43-B6E7-FF04018F061E}"/>
              </a:ext>
            </a:extLst>
          </p:cNvPr>
          <p:cNvSpPr txBox="1">
            <a:spLocks/>
          </p:cNvSpPr>
          <p:nvPr/>
        </p:nvSpPr>
        <p:spPr>
          <a:xfrm>
            <a:off x="3653712" y="1920217"/>
            <a:ext cx="1994028" cy="721608"/>
          </a:xfrm>
          <a:prstGeom prst="rect">
            <a:avLst/>
          </a:prstGeom>
        </p:spPr>
        <p:txBody>
          <a:bodyPr vert="horz" wrap="square" lIns="45720" tIns="22860" rIns="45720" bIns="2286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beyond.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D8B04E2-2045-9546-B133-EB8182B4CFDD}"/>
              </a:ext>
            </a:extLst>
          </p:cNvPr>
          <p:cNvSpPr txBox="1"/>
          <p:nvPr/>
        </p:nvSpPr>
        <p:spPr>
          <a:xfrm>
            <a:off x="3941878" y="1583085"/>
            <a:ext cx="1417697" cy="3385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YOUR TITLE 02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3AD4645B-8CEE-8747-8BDA-C491648C67B7}"/>
              </a:ext>
            </a:extLst>
          </p:cNvPr>
          <p:cNvSpPr txBox="1">
            <a:spLocks/>
          </p:cNvSpPr>
          <p:nvPr/>
        </p:nvSpPr>
        <p:spPr>
          <a:xfrm>
            <a:off x="6338296" y="5714650"/>
            <a:ext cx="1994028" cy="721608"/>
          </a:xfrm>
          <a:prstGeom prst="rect">
            <a:avLst/>
          </a:prstGeom>
        </p:spPr>
        <p:txBody>
          <a:bodyPr vert="horz" wrap="square" lIns="45720" tIns="22860" rIns="45720" bIns="2286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beyond.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EB6C266-D192-B04E-AA45-3A716E30B2C7}"/>
              </a:ext>
            </a:extLst>
          </p:cNvPr>
          <p:cNvSpPr txBox="1"/>
          <p:nvPr/>
        </p:nvSpPr>
        <p:spPr>
          <a:xfrm>
            <a:off x="6626463" y="5377518"/>
            <a:ext cx="1417697" cy="3385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YOUR TITLE 03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0F7D2C67-8969-9046-B331-393299275600}"/>
              </a:ext>
            </a:extLst>
          </p:cNvPr>
          <p:cNvSpPr txBox="1">
            <a:spLocks/>
          </p:cNvSpPr>
          <p:nvPr/>
        </p:nvSpPr>
        <p:spPr>
          <a:xfrm>
            <a:off x="9022881" y="3648533"/>
            <a:ext cx="1994028" cy="721608"/>
          </a:xfrm>
          <a:prstGeom prst="rect">
            <a:avLst/>
          </a:prstGeom>
        </p:spPr>
        <p:txBody>
          <a:bodyPr vert="horz" wrap="square" lIns="45720" tIns="22860" rIns="45720" bIns="22860" rtlCol="0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750"/>
              </a:lnSpc>
            </a:pPr>
            <a:r>
              <a:rPr lang="en-US" sz="1200" dirty="0">
                <a:solidFill>
                  <a:schemeClr val="tx1"/>
                </a:solidFill>
                <a:latin typeface="Lato Light" panose="020F0502020204030203" pitchFamily="34" charset="0"/>
                <a:ea typeface="Lato Light" panose="020F0502020204030203" pitchFamily="34" charset="0"/>
                <a:cs typeface="Mukta ExtraLight" panose="020B0000000000000000" pitchFamily="34" charset="77"/>
              </a:rPr>
              <a:t>Green marketing is a practice whereby companies seek to go above beyond.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F3403C0-3A8E-4D41-83D8-912860FE0EE3}"/>
              </a:ext>
            </a:extLst>
          </p:cNvPr>
          <p:cNvSpPr txBox="1"/>
          <p:nvPr/>
        </p:nvSpPr>
        <p:spPr>
          <a:xfrm>
            <a:off x="9311047" y="3311401"/>
            <a:ext cx="1417697" cy="338554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Poppins" pitchFamily="2" charset="77"/>
                <a:ea typeface="League Spartan" charset="0"/>
                <a:cs typeface="Poppins" pitchFamily="2" charset="77"/>
              </a:rPr>
              <a:t>YOUR TITLE 04</a:t>
            </a:r>
          </a:p>
        </p:txBody>
      </p:sp>
      <p:pic>
        <p:nvPicPr>
          <p:cNvPr id="22" name="Picture 21" descr="A picture containing drawing&#10;&#10;Description automatically generated">
            <a:extLst>
              <a:ext uri="{FF2B5EF4-FFF2-40B4-BE49-F238E27FC236}">
                <a16:creationId xmlns:a16="http://schemas.microsoft.com/office/drawing/2014/main" id="{C583A85C-B076-6042-AF07-DB069458A98C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3712" y="5889472"/>
            <a:ext cx="2673350" cy="83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412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BD2F6E-691A-A94D-ABA2-EEC38D13D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1127972"/>
            <a:ext cx="10364452" cy="2511835"/>
          </a:xfrm>
        </p:spPr>
        <p:txBody>
          <a:bodyPr/>
          <a:lstStyle/>
          <a:p>
            <a:r>
              <a:rPr lang="en-US" dirty="0">
                <a:cs typeface="Al Bayan Plain" pitchFamily="2" charset="-78"/>
              </a:rPr>
              <a:t>Like my work? How about buying me coffee?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6D8699-D542-7248-95C8-8420FE7E1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57224" y="4114595"/>
            <a:ext cx="5877552" cy="1140644"/>
          </a:xfrm>
        </p:spPr>
        <p:txBody>
          <a:bodyPr>
            <a:normAutofit/>
          </a:bodyPr>
          <a:lstStyle/>
          <a:p>
            <a:r>
              <a:rPr lang="en-US" sz="2000" dirty="0"/>
              <a:t>Send via PayPal to : </a:t>
            </a:r>
            <a:r>
              <a:rPr lang="en-US" sz="2000" dirty="0" err="1"/>
              <a:t>karaleiseblog@gmail.com</a:t>
            </a:r>
            <a:endParaRPr lang="en-US" sz="2000" dirty="0"/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E3B57EDD-5102-6E48-A8A8-AC19D309DD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4634" y="3930000"/>
            <a:ext cx="1689100" cy="660400"/>
          </a:xfrm>
          <a:prstGeom prst="rect">
            <a:avLst/>
          </a:prstGeom>
        </p:spPr>
      </p:pic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335D4C83-D437-A043-A5B5-3D71281B339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156075" y="5730028"/>
            <a:ext cx="2673350" cy="832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327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489</Words>
  <Application>Microsoft Macintosh PowerPoint</Application>
  <PresentationFormat>Widescreen</PresentationFormat>
  <Paragraphs>92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Calibri</vt:lpstr>
      <vt:lpstr>Calibri Light</vt:lpstr>
      <vt:lpstr>Lato Light</vt:lpstr>
      <vt:lpstr>Oswald</vt:lpstr>
      <vt:lpstr>Poppins</vt:lpstr>
      <vt:lpstr>Poppins Light</vt:lpstr>
      <vt:lpstr>Poppins SemiBold</vt:lpstr>
      <vt:lpstr>Roboto Light</vt:lpstr>
      <vt:lpstr>Office Theme</vt:lpstr>
      <vt:lpstr>Roadmap and Timelines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Like my work? How about buying me coffee?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RoadMap and Timelines</dc:title>
  <dc:creator>Karaleise Wahrmann</dc:creator>
  <cp:lastModifiedBy>Karaleise Wahrmann</cp:lastModifiedBy>
  <cp:revision>3</cp:revision>
  <dcterms:created xsi:type="dcterms:W3CDTF">2020-06-27T00:25:02Z</dcterms:created>
  <dcterms:modified xsi:type="dcterms:W3CDTF">2020-06-27T00:50:36Z</dcterms:modified>
</cp:coreProperties>
</file>