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3386" r:id="rId7"/>
    <p:sldId id="3428" r:id="rId8"/>
    <p:sldId id="261" r:id="rId9"/>
    <p:sldId id="3429" r:id="rId10"/>
    <p:sldId id="3430" r:id="rId11"/>
    <p:sldId id="3433" r:id="rId12"/>
    <p:sldId id="3432" r:id="rId13"/>
    <p:sldId id="3434" r:id="rId14"/>
    <p:sldId id="3435" r:id="rId15"/>
    <p:sldId id="3436" r:id="rId16"/>
    <p:sldId id="3431" r:id="rId17"/>
    <p:sldId id="3382" r:id="rId18"/>
    <p:sldId id="3351" r:id="rId19"/>
    <p:sldId id="3356" r:id="rId20"/>
    <p:sldId id="3409" r:id="rId21"/>
    <p:sldId id="3412" r:id="rId22"/>
    <p:sldId id="3377" r:id="rId23"/>
    <p:sldId id="340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7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Satisfactory</c:v>
                </c:pt>
                <c:pt idx="1">
                  <c:v>Needs Some Improvement</c:v>
                </c:pt>
                <c:pt idx="2">
                  <c:v>Needs Significant Improvement</c:v>
                </c:pt>
                <c:pt idx="3">
                  <c:v>Unsatisfactory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9-604F-9F07-F49AA72BD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Satisfactory</c:v>
                </c:pt>
                <c:pt idx="1">
                  <c:v>Needs Some Improvement</c:v>
                </c:pt>
                <c:pt idx="2">
                  <c:v>Needs Significant Improvement</c:v>
                </c:pt>
                <c:pt idx="3">
                  <c:v>Unsatisfactory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9-604F-9F07-F49AA72BD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53034235816327E-2"/>
          <c:y val="3.339911468677416E-3"/>
          <c:w val="0.58636375508214122"/>
          <c:h val="0.991896901403709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3-E74B-B0C2-9053FFF202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3-E74B-B0C2-9053FFF202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3-E74B-B0C2-9053FFF202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3-E74B-B0C2-9053FFF20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In Progress</c:v>
                </c:pt>
                <c:pt idx="2">
                  <c:v>Not Started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3-E74B-B0C2-9053FFF202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91623437113278"/>
          <c:y val="2.3595028107853376E-2"/>
          <c:w val="0.32723735481150834"/>
          <c:h val="0.9695095011276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53034235816327E-2"/>
          <c:y val="3.339911468677416E-3"/>
          <c:w val="0.58636375508214122"/>
          <c:h val="0.991896901403709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3-E74B-B0C2-9053FFF202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3-E74B-B0C2-9053FFF202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3-E74B-B0C2-9053FFF202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3-E74B-B0C2-9053FFF20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Unsatisfactory</c:v>
                </c:pt>
                <c:pt idx="1">
                  <c:v>Needs Significant Improvement</c:v>
                </c:pt>
                <c:pt idx="2">
                  <c:v>Needs Some Improvement</c:v>
                </c:pt>
                <c:pt idx="3">
                  <c:v>Satisfactory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3-E74B-B0C2-9053FFF202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91623437113278"/>
          <c:y val="2.3595028107853376E-2"/>
          <c:w val="0.32723735481150834"/>
          <c:h val="0.9695095011276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53034235816327E-2"/>
          <c:y val="3.339911468677416E-3"/>
          <c:w val="0.58636375508214122"/>
          <c:h val="0.991896901403709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3-E74B-B0C2-9053FFF202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3-E74B-B0C2-9053FFF202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3-E74B-B0C2-9053FFF202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3-E74B-B0C2-9053FFF20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Medium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3-E74B-B0C2-9053FFF202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91623437113278"/>
          <c:y val="2.3595028107853376E-2"/>
          <c:w val="0.32723735481150834"/>
          <c:h val="0.9695095011276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368F1-91CE-3143-ADDB-5271A649B85E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61AE-1940-994E-84C6-A158BB47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67DE4B4-77A5-4B4F-B395-E90664C75D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BE9805-96AF-754B-BC85-539D2D74F4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5B2E7B8-E235-FD47-ADA7-EF20C9EE7D3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08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4DC26557-AD1D-084D-8907-07263D29C8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6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35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41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0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9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1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64BC0A-6812-5946-9CBE-417396A9023A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BAFAF9-1FEF-6C4E-8CE3-122D8580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3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araleis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55F7-7833-EC43-88E2-88787F0CB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[Feature Name] Walkthrough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4386D-9701-8342-8658-248F87F85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Find more templates at </a:t>
            </a:r>
            <a:r>
              <a:rPr lang="en-US" sz="1600" dirty="0">
                <a:hlinkClick r:id="rId2"/>
              </a:rPr>
              <a:t>Karaleise.com</a:t>
            </a:r>
            <a:endParaRPr lang="en-US" sz="16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491911-F150-4742-86A9-B7110ABFF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44" y="1122363"/>
            <a:ext cx="2435287" cy="9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D81E-38F1-0649-9F8B-467B60C4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DESIGN: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442EE-BDB1-1041-B818-5CC8E13E64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MOCKUPS/WIREFRAMES OR NEW PROCESS STEPS FOR APPROACH 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71AA-D823-A149-B72C-730F0F4C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APPROACH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04AFD-9415-9447-BF24-461D254D32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DESCRIBE APPROACH 2</a:t>
            </a:r>
          </a:p>
          <a:p>
            <a:r>
              <a:rPr lang="en-US" dirty="0"/>
              <a:t>WHAT ARE THE BENEFITS?</a:t>
            </a:r>
          </a:p>
          <a:p>
            <a:r>
              <a:rPr lang="en-US" dirty="0"/>
              <a:t>WHAT ARE THE CONS?</a:t>
            </a:r>
          </a:p>
        </p:txBody>
      </p:sp>
    </p:spTree>
    <p:extLst>
      <p:ext uri="{BB962C8B-B14F-4D97-AF65-F5344CB8AC3E}">
        <p14:creationId xmlns:p14="http://schemas.microsoft.com/office/powerpoint/2010/main" val="255757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D81E-38F1-0649-9F8B-467B60C4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DESIGN: 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442EE-BDB1-1041-B818-5CC8E13E64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MOCKUPS/WIREFRAMES OR NEW PROCESS STEPS FOR APPROACH 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4F3C-386B-DD46-9535-B25F5753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C21E-FA29-FE4F-9F8B-E79DC92D59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RECAP THE 2 ALTERNATIVES</a:t>
            </a:r>
          </a:p>
          <a:p>
            <a:r>
              <a:rPr lang="en-US" dirty="0"/>
              <a:t>ASK FOR A DECISION on THE design</a:t>
            </a:r>
          </a:p>
          <a:p>
            <a:r>
              <a:rPr lang="en-US" dirty="0"/>
              <a:t>ASK FOR A DECISION ON the best approach to take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57D7-9863-5B4E-BB8C-E8667A4D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A57A3-2A8F-C84A-9D8E-B4AAC23B8B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0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3BB30-0AA7-6448-B88B-228A7AB0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25" y="2347304"/>
            <a:ext cx="10364451" cy="159617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2439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AF586-F72B-DD45-97D4-31EC4BE7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63" y="2433030"/>
            <a:ext cx="10364451" cy="1596177"/>
          </a:xfrm>
        </p:spPr>
        <p:txBody>
          <a:bodyPr/>
          <a:lstStyle/>
          <a:p>
            <a:r>
              <a:rPr lang="en-US"/>
              <a:t>GRAPhIC</a:t>
            </a:r>
            <a:r>
              <a:rPr lang="en-US" dirty="0"/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70576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A6945-8F7D-E845-BB26-68F54C5046E5}"/>
              </a:ext>
            </a:extLst>
          </p:cNvPr>
          <p:cNvSpPr txBox="1"/>
          <p:nvPr/>
        </p:nvSpPr>
        <p:spPr>
          <a:xfrm>
            <a:off x="4690857" y="306186"/>
            <a:ext cx="2810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FLOW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0694F-5297-D941-89A1-252F2BF679D6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BC575052-8AE9-0845-B193-80003ECFD68B}"/>
              </a:ext>
            </a:extLst>
          </p:cNvPr>
          <p:cNvSpPr/>
          <p:nvPr/>
        </p:nvSpPr>
        <p:spPr>
          <a:xfrm>
            <a:off x="762000" y="1402955"/>
            <a:ext cx="1588168" cy="67121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5D63F592-B7BF-2440-A1D5-ADE6BEAD9DB1}"/>
              </a:ext>
            </a:extLst>
          </p:cNvPr>
          <p:cNvSpPr/>
          <p:nvPr/>
        </p:nvSpPr>
        <p:spPr>
          <a:xfrm>
            <a:off x="762000" y="2503662"/>
            <a:ext cx="1588168" cy="67121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Alternate Process 13">
            <a:extLst>
              <a:ext uri="{FF2B5EF4-FFF2-40B4-BE49-F238E27FC236}">
                <a16:creationId xmlns:a16="http://schemas.microsoft.com/office/drawing/2014/main" id="{081EAC0B-2D73-814A-BBBF-CA26B3BDB4A6}"/>
              </a:ext>
            </a:extLst>
          </p:cNvPr>
          <p:cNvSpPr/>
          <p:nvPr/>
        </p:nvSpPr>
        <p:spPr>
          <a:xfrm>
            <a:off x="762000" y="3604369"/>
            <a:ext cx="1588168" cy="67121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806E545-AC00-9041-A00F-51608176CFA9}"/>
              </a:ext>
            </a:extLst>
          </p:cNvPr>
          <p:cNvCxnSpPr>
            <a:stCxn id="4" idx="2"/>
            <a:endCxn id="13" idx="0"/>
          </p:cNvCxnSpPr>
          <p:nvPr/>
        </p:nvCxnSpPr>
        <p:spPr>
          <a:xfrm>
            <a:off x="1556084" y="2074172"/>
            <a:ext cx="0" cy="429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39D2D0-4295-8E46-BD21-A4136065B5DE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1556084" y="3174879"/>
            <a:ext cx="0" cy="429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rminator 4">
            <a:extLst>
              <a:ext uri="{FF2B5EF4-FFF2-40B4-BE49-F238E27FC236}">
                <a16:creationId xmlns:a16="http://schemas.microsoft.com/office/drawing/2014/main" id="{0D327762-9C75-8A43-998E-34FB3B362D9C}"/>
              </a:ext>
            </a:extLst>
          </p:cNvPr>
          <p:cNvSpPr/>
          <p:nvPr/>
        </p:nvSpPr>
        <p:spPr>
          <a:xfrm>
            <a:off x="2882701" y="1402955"/>
            <a:ext cx="1588168" cy="671217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Alternate Process 14">
            <a:extLst>
              <a:ext uri="{FF2B5EF4-FFF2-40B4-BE49-F238E27FC236}">
                <a16:creationId xmlns:a16="http://schemas.microsoft.com/office/drawing/2014/main" id="{23DC24B6-B180-4A4F-BF2B-537B32EA03E3}"/>
              </a:ext>
            </a:extLst>
          </p:cNvPr>
          <p:cNvSpPr/>
          <p:nvPr/>
        </p:nvSpPr>
        <p:spPr>
          <a:xfrm>
            <a:off x="2882701" y="3604369"/>
            <a:ext cx="1588168" cy="671217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Terminator 15">
            <a:extLst>
              <a:ext uri="{FF2B5EF4-FFF2-40B4-BE49-F238E27FC236}">
                <a16:creationId xmlns:a16="http://schemas.microsoft.com/office/drawing/2014/main" id="{8D6E0890-3F85-6B4C-8CD6-7AC0E1296138}"/>
              </a:ext>
            </a:extLst>
          </p:cNvPr>
          <p:cNvSpPr/>
          <p:nvPr/>
        </p:nvSpPr>
        <p:spPr>
          <a:xfrm>
            <a:off x="2882701" y="2503662"/>
            <a:ext cx="1588168" cy="671217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3C0249-FD26-CC41-ACBA-509D24866FB6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3676785" y="2074172"/>
            <a:ext cx="0" cy="429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F66561-F78C-404A-8D5F-DF19979D844D}"/>
              </a:ext>
            </a:extLst>
          </p:cNvPr>
          <p:cNvCxnSpPr>
            <a:stCxn id="16" idx="2"/>
            <a:endCxn id="15" idx="0"/>
          </p:cNvCxnSpPr>
          <p:nvPr/>
        </p:nvCxnSpPr>
        <p:spPr>
          <a:xfrm>
            <a:off x="3676785" y="3174879"/>
            <a:ext cx="0" cy="429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5E1ECDB5-6818-B74C-8770-CB1F70C3F798}"/>
              </a:ext>
            </a:extLst>
          </p:cNvPr>
          <p:cNvSpPr/>
          <p:nvPr/>
        </p:nvSpPr>
        <p:spPr>
          <a:xfrm>
            <a:off x="5003401" y="1318155"/>
            <a:ext cx="1886683" cy="84081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DF43A1F4-2663-E74C-999C-8F7172EA6A00}"/>
              </a:ext>
            </a:extLst>
          </p:cNvPr>
          <p:cNvSpPr/>
          <p:nvPr/>
        </p:nvSpPr>
        <p:spPr>
          <a:xfrm>
            <a:off x="5003401" y="2418862"/>
            <a:ext cx="1886683" cy="84081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6ADC76-38CF-D448-8E25-8DB4383869C3}"/>
              </a:ext>
            </a:extLst>
          </p:cNvPr>
          <p:cNvCxnSpPr>
            <a:stCxn id="6" idx="2"/>
            <a:endCxn id="17" idx="0"/>
          </p:cNvCxnSpPr>
          <p:nvPr/>
        </p:nvCxnSpPr>
        <p:spPr>
          <a:xfrm>
            <a:off x="5946743" y="2158972"/>
            <a:ext cx="0" cy="2598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F4407764-E881-2847-B41B-0ECC0030FE6C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V="1">
            <a:off x="9010785" y="1738563"/>
            <a:ext cx="681790" cy="4402829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AB2F128-7779-C74E-B007-1C9D9E0C2D8A}"/>
              </a:ext>
            </a:extLst>
          </p:cNvPr>
          <p:cNvCxnSpPr>
            <a:stCxn id="17" idx="3"/>
            <a:endCxn id="8" idx="1"/>
          </p:cNvCxnSpPr>
          <p:nvPr/>
        </p:nvCxnSpPr>
        <p:spPr>
          <a:xfrm flipV="1">
            <a:off x="6890084" y="1738563"/>
            <a:ext cx="532533" cy="1100707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B55A774B-AB64-3C40-80D3-A7759E198D63}"/>
              </a:ext>
            </a:extLst>
          </p:cNvPr>
          <p:cNvCxnSpPr>
            <a:stCxn id="15" idx="3"/>
            <a:endCxn id="6" idx="1"/>
          </p:cNvCxnSpPr>
          <p:nvPr/>
        </p:nvCxnSpPr>
        <p:spPr>
          <a:xfrm flipV="1">
            <a:off x="4470869" y="1738563"/>
            <a:ext cx="532533" cy="220141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0061811A-CEDA-664D-BE1A-151A630AA15A}"/>
              </a:ext>
            </a:extLst>
          </p:cNvPr>
          <p:cNvCxnSpPr>
            <a:stCxn id="14" idx="3"/>
            <a:endCxn id="5" idx="1"/>
          </p:cNvCxnSpPr>
          <p:nvPr/>
        </p:nvCxnSpPr>
        <p:spPr>
          <a:xfrm flipV="1">
            <a:off x="2350168" y="1738563"/>
            <a:ext cx="532533" cy="220141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lternate Process 6">
            <a:extLst>
              <a:ext uri="{FF2B5EF4-FFF2-40B4-BE49-F238E27FC236}">
                <a16:creationId xmlns:a16="http://schemas.microsoft.com/office/drawing/2014/main" id="{0AF77957-266F-6F44-BCC3-8B96AEBE07E1}"/>
              </a:ext>
            </a:extLst>
          </p:cNvPr>
          <p:cNvSpPr/>
          <p:nvPr/>
        </p:nvSpPr>
        <p:spPr>
          <a:xfrm>
            <a:off x="9692575" y="1402955"/>
            <a:ext cx="1588168" cy="67121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Alternate Process 18">
            <a:extLst>
              <a:ext uri="{FF2B5EF4-FFF2-40B4-BE49-F238E27FC236}">
                <a16:creationId xmlns:a16="http://schemas.microsoft.com/office/drawing/2014/main" id="{580C716D-BCAF-3B45-AAD4-E648A7FC7C5F}"/>
              </a:ext>
            </a:extLst>
          </p:cNvPr>
          <p:cNvSpPr/>
          <p:nvPr/>
        </p:nvSpPr>
        <p:spPr>
          <a:xfrm>
            <a:off x="9692575" y="5805783"/>
            <a:ext cx="1588168" cy="67121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9829BBD9-321A-B24A-AA92-3ECD320B364C}"/>
              </a:ext>
            </a:extLst>
          </p:cNvPr>
          <p:cNvSpPr/>
          <p:nvPr/>
        </p:nvSpPr>
        <p:spPr>
          <a:xfrm>
            <a:off x="9543317" y="2757498"/>
            <a:ext cx="1886683" cy="840817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FD7D0F5E-A5E5-2846-B072-B40F29CB74BD}"/>
              </a:ext>
            </a:extLst>
          </p:cNvPr>
          <p:cNvSpPr/>
          <p:nvPr/>
        </p:nvSpPr>
        <p:spPr>
          <a:xfrm>
            <a:off x="9543317" y="4281641"/>
            <a:ext cx="1886683" cy="840817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CC27806-339F-2E4C-B23E-290F6BF4438B}"/>
              </a:ext>
            </a:extLst>
          </p:cNvPr>
          <p:cNvCxnSpPr>
            <a:stCxn id="7" idx="2"/>
            <a:endCxn id="21" idx="0"/>
          </p:cNvCxnSpPr>
          <p:nvPr/>
        </p:nvCxnSpPr>
        <p:spPr>
          <a:xfrm>
            <a:off x="10486659" y="2074172"/>
            <a:ext cx="0" cy="683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B7E4A1E-7053-9C47-8C2B-5FEA5EBFEC7C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10486659" y="3598315"/>
            <a:ext cx="0" cy="683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A9CC128-0F5E-4D48-B6AE-B7EFC526FAD6}"/>
              </a:ext>
            </a:extLst>
          </p:cNvPr>
          <p:cNvCxnSpPr>
            <a:stCxn id="22" idx="2"/>
            <a:endCxn id="19" idx="0"/>
          </p:cNvCxnSpPr>
          <p:nvPr/>
        </p:nvCxnSpPr>
        <p:spPr>
          <a:xfrm>
            <a:off x="10486659" y="5122458"/>
            <a:ext cx="0" cy="683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lternate Process 7">
            <a:extLst>
              <a:ext uri="{FF2B5EF4-FFF2-40B4-BE49-F238E27FC236}">
                <a16:creationId xmlns:a16="http://schemas.microsoft.com/office/drawing/2014/main" id="{65CB8A2F-160C-E84A-B34C-8A93FAED437B}"/>
              </a:ext>
            </a:extLst>
          </p:cNvPr>
          <p:cNvSpPr/>
          <p:nvPr/>
        </p:nvSpPr>
        <p:spPr>
          <a:xfrm>
            <a:off x="7422617" y="1402955"/>
            <a:ext cx="1588168" cy="67121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441E1889-28D8-5842-84F0-5624E4216818}"/>
              </a:ext>
            </a:extLst>
          </p:cNvPr>
          <p:cNvSpPr/>
          <p:nvPr/>
        </p:nvSpPr>
        <p:spPr>
          <a:xfrm>
            <a:off x="7422617" y="2503662"/>
            <a:ext cx="1588168" cy="67121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F0BF944D-0DC1-AA46-9D0C-0ACD9911A0EB}"/>
              </a:ext>
            </a:extLst>
          </p:cNvPr>
          <p:cNvSpPr/>
          <p:nvPr/>
        </p:nvSpPr>
        <p:spPr>
          <a:xfrm>
            <a:off x="7422617" y="3604369"/>
            <a:ext cx="1588168" cy="67121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776F0194-21F6-B54A-B38F-44B8823F3E18}"/>
              </a:ext>
            </a:extLst>
          </p:cNvPr>
          <p:cNvSpPr/>
          <p:nvPr/>
        </p:nvSpPr>
        <p:spPr>
          <a:xfrm>
            <a:off x="7422617" y="5805783"/>
            <a:ext cx="1588168" cy="67121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Alternate Process 11">
            <a:extLst>
              <a:ext uri="{FF2B5EF4-FFF2-40B4-BE49-F238E27FC236}">
                <a16:creationId xmlns:a16="http://schemas.microsoft.com/office/drawing/2014/main" id="{FD9100D4-0D6A-6941-A6D0-E7E38F0C3ECD}"/>
              </a:ext>
            </a:extLst>
          </p:cNvPr>
          <p:cNvSpPr/>
          <p:nvPr/>
        </p:nvSpPr>
        <p:spPr>
          <a:xfrm>
            <a:off x="7422617" y="4705076"/>
            <a:ext cx="1588168" cy="67121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F5B4D1-C3E1-2E43-B958-FE8C470E0253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8216701" y="2074172"/>
            <a:ext cx="0" cy="429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360644-DA0D-B74F-8659-E4BD8E524CCC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8216701" y="3174879"/>
            <a:ext cx="0" cy="429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D1B8F-D958-A74F-8C12-48634531EDEA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8216701" y="4275586"/>
            <a:ext cx="0" cy="429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AC3BBA9-D92F-C645-96D1-AC9A513BB56F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8216701" y="5376293"/>
            <a:ext cx="0" cy="4294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67B4D20-F123-4E45-B96C-0A1D4B049293}"/>
              </a:ext>
            </a:extLst>
          </p:cNvPr>
          <p:cNvSpPr txBox="1"/>
          <p:nvPr/>
        </p:nvSpPr>
        <p:spPr>
          <a:xfrm>
            <a:off x="2992485" y="3701451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C8A8D6-B69F-1D41-868D-DBA4E0C78F7D}"/>
              </a:ext>
            </a:extLst>
          </p:cNvPr>
          <p:cNvSpPr txBox="1"/>
          <p:nvPr/>
        </p:nvSpPr>
        <p:spPr>
          <a:xfrm>
            <a:off x="2992485" y="2600744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11A2E4-DE88-D344-A5CB-8209A37030CB}"/>
              </a:ext>
            </a:extLst>
          </p:cNvPr>
          <p:cNvSpPr txBox="1"/>
          <p:nvPr/>
        </p:nvSpPr>
        <p:spPr>
          <a:xfrm>
            <a:off x="2992485" y="1498096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7B608D-50DE-0E4C-A396-7DC7EEA45DE0}"/>
              </a:ext>
            </a:extLst>
          </p:cNvPr>
          <p:cNvSpPr txBox="1"/>
          <p:nvPr/>
        </p:nvSpPr>
        <p:spPr>
          <a:xfrm>
            <a:off x="871785" y="3701451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28B52D-70C8-DD48-93A9-8B81A16F2A17}"/>
              </a:ext>
            </a:extLst>
          </p:cNvPr>
          <p:cNvSpPr txBox="1"/>
          <p:nvPr/>
        </p:nvSpPr>
        <p:spPr>
          <a:xfrm>
            <a:off x="871785" y="2600744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45E25D-46B7-C94E-A881-3686DFA48AF3}"/>
              </a:ext>
            </a:extLst>
          </p:cNvPr>
          <p:cNvSpPr txBox="1"/>
          <p:nvPr/>
        </p:nvSpPr>
        <p:spPr>
          <a:xfrm>
            <a:off x="871785" y="1498096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EDD7910-2D9C-704A-BD6C-027BFBE72BBF}"/>
              </a:ext>
            </a:extLst>
          </p:cNvPr>
          <p:cNvSpPr txBox="1"/>
          <p:nvPr/>
        </p:nvSpPr>
        <p:spPr>
          <a:xfrm>
            <a:off x="7532401" y="3701451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65B5B0-FFCB-974C-B685-4E3FA8EACD05}"/>
              </a:ext>
            </a:extLst>
          </p:cNvPr>
          <p:cNvSpPr txBox="1"/>
          <p:nvPr/>
        </p:nvSpPr>
        <p:spPr>
          <a:xfrm>
            <a:off x="7532401" y="2600744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1DA534-A7B0-784B-BAF5-1DA9DB728850}"/>
              </a:ext>
            </a:extLst>
          </p:cNvPr>
          <p:cNvSpPr txBox="1"/>
          <p:nvPr/>
        </p:nvSpPr>
        <p:spPr>
          <a:xfrm>
            <a:off x="7532401" y="1498096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CD3D84-460B-CD41-8831-535ACEFC2A21}"/>
              </a:ext>
            </a:extLst>
          </p:cNvPr>
          <p:cNvSpPr txBox="1"/>
          <p:nvPr/>
        </p:nvSpPr>
        <p:spPr>
          <a:xfrm>
            <a:off x="7532401" y="4802158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9AE6FC-E7E9-B744-B7A3-1788BF300ACE}"/>
              </a:ext>
            </a:extLst>
          </p:cNvPr>
          <p:cNvSpPr txBox="1"/>
          <p:nvPr/>
        </p:nvSpPr>
        <p:spPr>
          <a:xfrm>
            <a:off x="7532401" y="5902865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C9979A-7E3F-8941-AD8C-21A8EA311956}"/>
              </a:ext>
            </a:extLst>
          </p:cNvPr>
          <p:cNvSpPr txBox="1"/>
          <p:nvPr/>
        </p:nvSpPr>
        <p:spPr>
          <a:xfrm>
            <a:off x="9802359" y="1498096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EE7F0B-1668-4B46-9A9E-F17AABC0AE24}"/>
              </a:ext>
            </a:extLst>
          </p:cNvPr>
          <p:cNvSpPr txBox="1"/>
          <p:nvPr/>
        </p:nvSpPr>
        <p:spPr>
          <a:xfrm>
            <a:off x="9802359" y="5902865"/>
            <a:ext cx="1368599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AC132E-E077-5B44-B7BA-01482972128E}"/>
              </a:ext>
            </a:extLst>
          </p:cNvPr>
          <p:cNvSpPr txBox="1"/>
          <p:nvPr/>
        </p:nvSpPr>
        <p:spPr>
          <a:xfrm>
            <a:off x="9872966" y="4346078"/>
            <a:ext cx="1227385" cy="66941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4778B31-1753-8C4D-88C1-613246223884}"/>
              </a:ext>
            </a:extLst>
          </p:cNvPr>
          <p:cNvSpPr txBox="1"/>
          <p:nvPr/>
        </p:nvSpPr>
        <p:spPr>
          <a:xfrm>
            <a:off x="9872966" y="2818907"/>
            <a:ext cx="1227385" cy="66941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A0ED6E-D454-7B44-9FD6-9E287CADC0FC}"/>
              </a:ext>
            </a:extLst>
          </p:cNvPr>
          <p:cNvSpPr txBox="1"/>
          <p:nvPr/>
        </p:nvSpPr>
        <p:spPr>
          <a:xfrm>
            <a:off x="5370221" y="2536948"/>
            <a:ext cx="1158062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75AA9A-6399-4145-A942-F99E27B41785}"/>
              </a:ext>
            </a:extLst>
          </p:cNvPr>
          <p:cNvSpPr txBox="1"/>
          <p:nvPr/>
        </p:nvSpPr>
        <p:spPr>
          <a:xfrm>
            <a:off x="5370221" y="1434301"/>
            <a:ext cx="1158062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</a:t>
            </a:r>
          </a:p>
        </p:txBody>
      </p:sp>
    </p:spTree>
    <p:extLst>
      <p:ext uri="{BB962C8B-B14F-4D97-AF65-F5344CB8AC3E}">
        <p14:creationId xmlns:p14="http://schemas.microsoft.com/office/powerpoint/2010/main" val="64552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19EEF18-BE3E-3044-86A4-5BD3FB2AC570}"/>
              </a:ext>
            </a:extLst>
          </p:cNvPr>
          <p:cNvSpPr txBox="1"/>
          <p:nvPr/>
        </p:nvSpPr>
        <p:spPr>
          <a:xfrm>
            <a:off x="4423920" y="306186"/>
            <a:ext cx="33441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EXAMPLE GRAPHIC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D052F-405D-314F-9B12-EB8CBF48937B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9217" name="Freeform 1">
            <a:extLst>
              <a:ext uri="{FF2B5EF4-FFF2-40B4-BE49-F238E27FC236}">
                <a16:creationId xmlns:a16="http://schemas.microsoft.com/office/drawing/2014/main" id="{FDC37710-12EE-844A-98D3-EC30003E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820" y="3358507"/>
            <a:ext cx="3378200" cy="2063321"/>
          </a:xfrm>
          <a:custGeom>
            <a:avLst/>
            <a:gdLst>
              <a:gd name="T0" fmla="*/ 8757 w 8758"/>
              <a:gd name="T1" fmla="*/ 5346 h 5347"/>
              <a:gd name="T2" fmla="*/ 2899 w 8758"/>
              <a:gd name="T3" fmla="*/ 5346 h 5347"/>
              <a:gd name="T4" fmla="*/ 2899 w 8758"/>
              <a:gd name="T5" fmla="*/ 5346 h 5347"/>
              <a:gd name="T6" fmla="*/ 652 w 8758"/>
              <a:gd name="T7" fmla="*/ 2018 h 5347"/>
              <a:gd name="T8" fmla="*/ 652 w 8758"/>
              <a:gd name="T9" fmla="*/ 2018 h 5347"/>
              <a:gd name="T10" fmla="*/ 686 w 8758"/>
              <a:gd name="T11" fmla="*/ 1937 h 5347"/>
              <a:gd name="T12" fmla="*/ 686 w 8758"/>
              <a:gd name="T13" fmla="*/ 1937 h 5347"/>
              <a:gd name="T14" fmla="*/ 4614 w 8758"/>
              <a:gd name="T15" fmla="*/ 1203 h 5347"/>
              <a:gd name="T16" fmla="*/ 8757 w 8758"/>
              <a:gd name="T17" fmla="*/ 5346 h 5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58" h="5347">
                <a:moveTo>
                  <a:pt x="8757" y="5346"/>
                </a:moveTo>
                <a:lnTo>
                  <a:pt x="2899" y="5346"/>
                </a:lnTo>
                <a:lnTo>
                  <a:pt x="2899" y="5346"/>
                </a:lnTo>
                <a:cubicBezTo>
                  <a:pt x="1182" y="5346"/>
                  <a:pt x="0" y="3605"/>
                  <a:pt x="652" y="2018"/>
                </a:cubicBezTo>
                <a:lnTo>
                  <a:pt x="652" y="2018"/>
                </a:lnTo>
                <a:cubicBezTo>
                  <a:pt x="663" y="1991"/>
                  <a:pt x="675" y="1964"/>
                  <a:pt x="686" y="1937"/>
                </a:cubicBezTo>
                <a:lnTo>
                  <a:pt x="686" y="1937"/>
                </a:lnTo>
                <a:cubicBezTo>
                  <a:pt x="1348" y="370"/>
                  <a:pt x="3411" y="0"/>
                  <a:pt x="4614" y="1203"/>
                </a:cubicBezTo>
                <a:lnTo>
                  <a:pt x="8757" y="534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9218" name="Freeform 2">
            <a:extLst>
              <a:ext uri="{FF2B5EF4-FFF2-40B4-BE49-F238E27FC236}">
                <a16:creationId xmlns:a16="http://schemas.microsoft.com/office/drawing/2014/main" id="{7F418AD3-CFCE-D645-A99A-2C46EAD2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400" y="1938671"/>
            <a:ext cx="2063321" cy="3378200"/>
          </a:xfrm>
          <a:custGeom>
            <a:avLst/>
            <a:gdLst>
              <a:gd name="T0" fmla="*/ 5346 w 5347"/>
              <a:gd name="T1" fmla="*/ 2901 h 8759"/>
              <a:gd name="T2" fmla="*/ 5346 w 5347"/>
              <a:gd name="T3" fmla="*/ 8758 h 8759"/>
              <a:gd name="T4" fmla="*/ 1204 w 5347"/>
              <a:gd name="T5" fmla="*/ 4616 h 8759"/>
              <a:gd name="T6" fmla="*/ 1204 w 5347"/>
              <a:gd name="T7" fmla="*/ 4616 h 8759"/>
              <a:gd name="T8" fmla="*/ 1936 w 5347"/>
              <a:gd name="T9" fmla="*/ 687 h 8759"/>
              <a:gd name="T10" fmla="*/ 1936 w 5347"/>
              <a:gd name="T11" fmla="*/ 687 h 8759"/>
              <a:gd name="T12" fmla="*/ 2016 w 5347"/>
              <a:gd name="T13" fmla="*/ 653 h 8759"/>
              <a:gd name="T14" fmla="*/ 2016 w 5347"/>
              <a:gd name="T15" fmla="*/ 653 h 8759"/>
              <a:gd name="T16" fmla="*/ 5346 w 5347"/>
              <a:gd name="T17" fmla="*/ 2901 h 8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47" h="8759">
                <a:moveTo>
                  <a:pt x="5346" y="2901"/>
                </a:moveTo>
                <a:lnTo>
                  <a:pt x="5346" y="8758"/>
                </a:lnTo>
                <a:lnTo>
                  <a:pt x="1204" y="4616"/>
                </a:lnTo>
                <a:lnTo>
                  <a:pt x="1204" y="4616"/>
                </a:lnTo>
                <a:cubicBezTo>
                  <a:pt x="0" y="3412"/>
                  <a:pt x="369" y="1350"/>
                  <a:pt x="1936" y="687"/>
                </a:cubicBezTo>
                <a:lnTo>
                  <a:pt x="1936" y="687"/>
                </a:lnTo>
                <a:cubicBezTo>
                  <a:pt x="1963" y="676"/>
                  <a:pt x="1989" y="664"/>
                  <a:pt x="2016" y="653"/>
                </a:cubicBezTo>
                <a:lnTo>
                  <a:pt x="2016" y="653"/>
                </a:lnTo>
                <a:cubicBezTo>
                  <a:pt x="3604" y="0"/>
                  <a:pt x="5346" y="1184"/>
                  <a:pt x="5346" y="29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9219" name="Freeform 3">
            <a:extLst>
              <a:ext uri="{FF2B5EF4-FFF2-40B4-BE49-F238E27FC236}">
                <a16:creationId xmlns:a16="http://schemas.microsoft.com/office/drawing/2014/main" id="{C0035F86-418D-2546-A949-2994A8CD0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205" y="1938671"/>
            <a:ext cx="2063321" cy="3378200"/>
          </a:xfrm>
          <a:custGeom>
            <a:avLst/>
            <a:gdLst>
              <a:gd name="T0" fmla="*/ 4143 w 5347"/>
              <a:gd name="T1" fmla="*/ 4616 h 8759"/>
              <a:gd name="T2" fmla="*/ 0 w 5347"/>
              <a:gd name="T3" fmla="*/ 8758 h 8759"/>
              <a:gd name="T4" fmla="*/ 0 w 5347"/>
              <a:gd name="T5" fmla="*/ 2901 h 8759"/>
              <a:gd name="T6" fmla="*/ 0 w 5347"/>
              <a:gd name="T7" fmla="*/ 2901 h 8759"/>
              <a:gd name="T8" fmla="*/ 3330 w 5347"/>
              <a:gd name="T9" fmla="*/ 653 h 8759"/>
              <a:gd name="T10" fmla="*/ 3330 w 5347"/>
              <a:gd name="T11" fmla="*/ 653 h 8759"/>
              <a:gd name="T12" fmla="*/ 3410 w 5347"/>
              <a:gd name="T13" fmla="*/ 687 h 8759"/>
              <a:gd name="T14" fmla="*/ 3410 w 5347"/>
              <a:gd name="T15" fmla="*/ 687 h 8759"/>
              <a:gd name="T16" fmla="*/ 4143 w 5347"/>
              <a:gd name="T17" fmla="*/ 4616 h 8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47" h="8759">
                <a:moveTo>
                  <a:pt x="4143" y="4616"/>
                </a:moveTo>
                <a:lnTo>
                  <a:pt x="0" y="8758"/>
                </a:lnTo>
                <a:lnTo>
                  <a:pt x="0" y="2901"/>
                </a:lnTo>
                <a:lnTo>
                  <a:pt x="0" y="2901"/>
                </a:lnTo>
                <a:cubicBezTo>
                  <a:pt x="0" y="1184"/>
                  <a:pt x="1742" y="0"/>
                  <a:pt x="3330" y="653"/>
                </a:cubicBezTo>
                <a:lnTo>
                  <a:pt x="3330" y="653"/>
                </a:lnTo>
                <a:cubicBezTo>
                  <a:pt x="3357" y="664"/>
                  <a:pt x="3383" y="676"/>
                  <a:pt x="3410" y="687"/>
                </a:cubicBezTo>
                <a:lnTo>
                  <a:pt x="3410" y="687"/>
                </a:lnTo>
                <a:cubicBezTo>
                  <a:pt x="4978" y="1350"/>
                  <a:pt x="5346" y="3412"/>
                  <a:pt x="4143" y="461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9220" name="Freeform 4">
            <a:extLst>
              <a:ext uri="{FF2B5EF4-FFF2-40B4-BE49-F238E27FC236}">
                <a16:creationId xmlns:a16="http://schemas.microsoft.com/office/drawing/2014/main" id="{F6C12294-2511-BA45-B907-D416FBA0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204" y="3358507"/>
            <a:ext cx="3378200" cy="2063321"/>
          </a:xfrm>
          <a:custGeom>
            <a:avLst/>
            <a:gdLst>
              <a:gd name="T0" fmla="*/ 5857 w 8759"/>
              <a:gd name="T1" fmla="*/ 5346 h 5347"/>
              <a:gd name="T2" fmla="*/ 0 w 8759"/>
              <a:gd name="T3" fmla="*/ 5346 h 5347"/>
              <a:gd name="T4" fmla="*/ 4143 w 8759"/>
              <a:gd name="T5" fmla="*/ 1204 h 5347"/>
              <a:gd name="T6" fmla="*/ 4143 w 8759"/>
              <a:gd name="T7" fmla="*/ 1204 h 5347"/>
              <a:gd name="T8" fmla="*/ 8072 w 8759"/>
              <a:gd name="T9" fmla="*/ 1937 h 5347"/>
              <a:gd name="T10" fmla="*/ 8072 w 8759"/>
              <a:gd name="T11" fmla="*/ 1937 h 5347"/>
              <a:gd name="T12" fmla="*/ 8105 w 8759"/>
              <a:gd name="T13" fmla="*/ 2016 h 5347"/>
              <a:gd name="T14" fmla="*/ 8105 w 8759"/>
              <a:gd name="T15" fmla="*/ 2016 h 5347"/>
              <a:gd name="T16" fmla="*/ 5857 w 8759"/>
              <a:gd name="T17" fmla="*/ 5346 h 5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59" h="5347">
                <a:moveTo>
                  <a:pt x="5857" y="5346"/>
                </a:moveTo>
                <a:lnTo>
                  <a:pt x="0" y="5346"/>
                </a:lnTo>
                <a:lnTo>
                  <a:pt x="4143" y="1204"/>
                </a:lnTo>
                <a:lnTo>
                  <a:pt x="4143" y="1204"/>
                </a:lnTo>
                <a:cubicBezTo>
                  <a:pt x="5346" y="0"/>
                  <a:pt x="7409" y="370"/>
                  <a:pt x="8072" y="1937"/>
                </a:cubicBezTo>
                <a:lnTo>
                  <a:pt x="8072" y="1937"/>
                </a:lnTo>
                <a:cubicBezTo>
                  <a:pt x="8083" y="1963"/>
                  <a:pt x="8094" y="1990"/>
                  <a:pt x="8105" y="2016"/>
                </a:cubicBezTo>
                <a:lnTo>
                  <a:pt x="8105" y="2016"/>
                </a:lnTo>
                <a:cubicBezTo>
                  <a:pt x="8758" y="3604"/>
                  <a:pt x="7575" y="5346"/>
                  <a:pt x="5857" y="5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 useBgFill="1">
        <p:nvSpPr>
          <p:cNvPr id="9221" name="Freeform 5">
            <a:extLst>
              <a:ext uri="{FF2B5EF4-FFF2-40B4-BE49-F238E27FC236}">
                <a16:creationId xmlns:a16="http://schemas.microsoft.com/office/drawing/2014/main" id="{AF934CE1-D1EC-1E4A-B909-9A64A2DDC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605" y="2444890"/>
            <a:ext cx="1170293" cy="1170293"/>
          </a:xfrm>
          <a:custGeom>
            <a:avLst/>
            <a:gdLst>
              <a:gd name="T0" fmla="*/ 3033 w 3034"/>
              <a:gd name="T1" fmla="*/ 1516 h 3034"/>
              <a:gd name="T2" fmla="*/ 3033 w 3034"/>
              <a:gd name="T3" fmla="*/ 1516 h 3034"/>
              <a:gd name="T4" fmla="*/ 1516 w 3034"/>
              <a:gd name="T5" fmla="*/ 0 h 3034"/>
              <a:gd name="T6" fmla="*/ 1516 w 3034"/>
              <a:gd name="T7" fmla="*/ 0 h 3034"/>
              <a:gd name="T8" fmla="*/ 0 w 3034"/>
              <a:gd name="T9" fmla="*/ 1516 h 3034"/>
              <a:gd name="T10" fmla="*/ 0 w 3034"/>
              <a:gd name="T11" fmla="*/ 1516 h 3034"/>
              <a:gd name="T12" fmla="*/ 1516 w 3034"/>
              <a:gd name="T13" fmla="*/ 3033 h 3034"/>
              <a:gd name="T14" fmla="*/ 1516 w 3034"/>
              <a:gd name="T15" fmla="*/ 3033 h 3034"/>
              <a:gd name="T16" fmla="*/ 3033 w 3034"/>
              <a:gd name="T17" fmla="*/ 1516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4" h="3034">
                <a:moveTo>
                  <a:pt x="3033" y="1516"/>
                </a:moveTo>
                <a:lnTo>
                  <a:pt x="3033" y="1516"/>
                </a:lnTo>
                <a:cubicBezTo>
                  <a:pt x="3033" y="678"/>
                  <a:pt x="2354" y="0"/>
                  <a:pt x="1516" y="0"/>
                </a:cubicBezTo>
                <a:lnTo>
                  <a:pt x="1516" y="0"/>
                </a:lnTo>
                <a:cubicBezTo>
                  <a:pt x="679" y="0"/>
                  <a:pt x="0" y="678"/>
                  <a:pt x="0" y="1516"/>
                </a:cubicBezTo>
                <a:lnTo>
                  <a:pt x="0" y="1516"/>
                </a:lnTo>
                <a:cubicBezTo>
                  <a:pt x="0" y="2354"/>
                  <a:pt x="679" y="3033"/>
                  <a:pt x="1516" y="3033"/>
                </a:cubicBezTo>
                <a:lnTo>
                  <a:pt x="1516" y="3033"/>
                </a:lnTo>
                <a:cubicBezTo>
                  <a:pt x="2354" y="3033"/>
                  <a:pt x="3033" y="2354"/>
                  <a:pt x="3033" y="1516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 useBgFill="1">
        <p:nvSpPr>
          <p:cNvPr id="9222" name="Freeform 6">
            <a:extLst>
              <a:ext uri="{FF2B5EF4-FFF2-40B4-BE49-F238E27FC236}">
                <a16:creationId xmlns:a16="http://schemas.microsoft.com/office/drawing/2014/main" id="{1D178FF1-AF7A-1B4F-9762-5B09B3B4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308" y="3892623"/>
            <a:ext cx="1170293" cy="1170293"/>
          </a:xfrm>
          <a:custGeom>
            <a:avLst/>
            <a:gdLst>
              <a:gd name="T0" fmla="*/ 3032 w 3033"/>
              <a:gd name="T1" fmla="*/ 1516 h 3033"/>
              <a:gd name="T2" fmla="*/ 3032 w 3033"/>
              <a:gd name="T3" fmla="*/ 1516 h 3033"/>
              <a:gd name="T4" fmla="*/ 1516 w 3033"/>
              <a:gd name="T5" fmla="*/ 0 h 3033"/>
              <a:gd name="T6" fmla="*/ 1516 w 3033"/>
              <a:gd name="T7" fmla="*/ 0 h 3033"/>
              <a:gd name="T8" fmla="*/ 0 w 3033"/>
              <a:gd name="T9" fmla="*/ 1516 h 3033"/>
              <a:gd name="T10" fmla="*/ 0 w 3033"/>
              <a:gd name="T11" fmla="*/ 1516 h 3033"/>
              <a:gd name="T12" fmla="*/ 1516 w 3033"/>
              <a:gd name="T13" fmla="*/ 3032 h 3033"/>
              <a:gd name="T14" fmla="*/ 1516 w 3033"/>
              <a:gd name="T15" fmla="*/ 3032 h 3033"/>
              <a:gd name="T16" fmla="*/ 3032 w 3033"/>
              <a:gd name="T17" fmla="*/ 1516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3" h="3033">
                <a:moveTo>
                  <a:pt x="3032" y="1516"/>
                </a:moveTo>
                <a:lnTo>
                  <a:pt x="3032" y="1516"/>
                </a:lnTo>
                <a:cubicBezTo>
                  <a:pt x="3032" y="679"/>
                  <a:pt x="2354" y="0"/>
                  <a:pt x="1516" y="0"/>
                </a:cubicBezTo>
                <a:lnTo>
                  <a:pt x="1516" y="0"/>
                </a:lnTo>
                <a:cubicBezTo>
                  <a:pt x="679" y="0"/>
                  <a:pt x="0" y="679"/>
                  <a:pt x="0" y="1516"/>
                </a:cubicBezTo>
                <a:lnTo>
                  <a:pt x="0" y="1516"/>
                </a:lnTo>
                <a:cubicBezTo>
                  <a:pt x="0" y="2353"/>
                  <a:pt x="679" y="3032"/>
                  <a:pt x="1516" y="3032"/>
                </a:cubicBezTo>
                <a:lnTo>
                  <a:pt x="1516" y="3032"/>
                </a:lnTo>
                <a:cubicBezTo>
                  <a:pt x="2354" y="3032"/>
                  <a:pt x="3032" y="2353"/>
                  <a:pt x="3032" y="1516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 useBgFill="1">
        <p:nvSpPr>
          <p:cNvPr id="9223" name="Freeform 7">
            <a:extLst>
              <a:ext uri="{FF2B5EF4-FFF2-40B4-BE49-F238E27FC236}">
                <a16:creationId xmlns:a16="http://schemas.microsoft.com/office/drawing/2014/main" id="{82C7102E-1E3F-414B-A88E-D8EEB3E05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396" y="3892623"/>
            <a:ext cx="1170293" cy="1170293"/>
          </a:xfrm>
          <a:custGeom>
            <a:avLst/>
            <a:gdLst>
              <a:gd name="T0" fmla="*/ 3033 w 3034"/>
              <a:gd name="T1" fmla="*/ 1516 h 3033"/>
              <a:gd name="T2" fmla="*/ 3033 w 3034"/>
              <a:gd name="T3" fmla="*/ 1516 h 3033"/>
              <a:gd name="T4" fmla="*/ 1517 w 3034"/>
              <a:gd name="T5" fmla="*/ 0 h 3033"/>
              <a:gd name="T6" fmla="*/ 1517 w 3034"/>
              <a:gd name="T7" fmla="*/ 0 h 3033"/>
              <a:gd name="T8" fmla="*/ 0 w 3034"/>
              <a:gd name="T9" fmla="*/ 1516 h 3033"/>
              <a:gd name="T10" fmla="*/ 0 w 3034"/>
              <a:gd name="T11" fmla="*/ 1516 h 3033"/>
              <a:gd name="T12" fmla="*/ 1517 w 3034"/>
              <a:gd name="T13" fmla="*/ 3032 h 3033"/>
              <a:gd name="T14" fmla="*/ 1517 w 3034"/>
              <a:gd name="T15" fmla="*/ 3032 h 3033"/>
              <a:gd name="T16" fmla="*/ 3033 w 3034"/>
              <a:gd name="T17" fmla="*/ 1516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4" h="3033">
                <a:moveTo>
                  <a:pt x="3033" y="1516"/>
                </a:moveTo>
                <a:lnTo>
                  <a:pt x="3033" y="1516"/>
                </a:lnTo>
                <a:cubicBezTo>
                  <a:pt x="3033" y="679"/>
                  <a:pt x="2354" y="0"/>
                  <a:pt x="1517" y="0"/>
                </a:cubicBezTo>
                <a:lnTo>
                  <a:pt x="1517" y="0"/>
                </a:lnTo>
                <a:cubicBezTo>
                  <a:pt x="680" y="0"/>
                  <a:pt x="0" y="679"/>
                  <a:pt x="0" y="1516"/>
                </a:cubicBezTo>
                <a:lnTo>
                  <a:pt x="0" y="1516"/>
                </a:lnTo>
                <a:cubicBezTo>
                  <a:pt x="0" y="2353"/>
                  <a:pt x="680" y="3032"/>
                  <a:pt x="1517" y="3032"/>
                </a:cubicBezTo>
                <a:lnTo>
                  <a:pt x="1517" y="3032"/>
                </a:lnTo>
                <a:cubicBezTo>
                  <a:pt x="2354" y="3032"/>
                  <a:pt x="3033" y="2353"/>
                  <a:pt x="3033" y="1516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 useBgFill="1">
        <p:nvSpPr>
          <p:cNvPr id="9224" name="Freeform 8">
            <a:extLst>
              <a:ext uri="{FF2B5EF4-FFF2-40B4-BE49-F238E27FC236}">
                <a16:creationId xmlns:a16="http://schemas.microsoft.com/office/drawing/2014/main" id="{B6D0E3A8-0B47-6D4F-8B3B-0654CA61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327" y="2444890"/>
            <a:ext cx="1170293" cy="1170293"/>
          </a:xfrm>
          <a:custGeom>
            <a:avLst/>
            <a:gdLst>
              <a:gd name="T0" fmla="*/ 3034 w 3035"/>
              <a:gd name="T1" fmla="*/ 1517 h 3035"/>
              <a:gd name="T2" fmla="*/ 3034 w 3035"/>
              <a:gd name="T3" fmla="*/ 1517 h 3035"/>
              <a:gd name="T4" fmla="*/ 1517 w 3035"/>
              <a:gd name="T5" fmla="*/ 0 h 3035"/>
              <a:gd name="T6" fmla="*/ 1517 w 3035"/>
              <a:gd name="T7" fmla="*/ 0 h 3035"/>
              <a:gd name="T8" fmla="*/ 0 w 3035"/>
              <a:gd name="T9" fmla="*/ 1517 h 3035"/>
              <a:gd name="T10" fmla="*/ 0 w 3035"/>
              <a:gd name="T11" fmla="*/ 1517 h 3035"/>
              <a:gd name="T12" fmla="*/ 1517 w 3035"/>
              <a:gd name="T13" fmla="*/ 3034 h 3035"/>
              <a:gd name="T14" fmla="*/ 1517 w 3035"/>
              <a:gd name="T15" fmla="*/ 3034 h 3035"/>
              <a:gd name="T16" fmla="*/ 3034 w 3035"/>
              <a:gd name="T17" fmla="*/ 1517 h 3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5" h="3035">
                <a:moveTo>
                  <a:pt x="3034" y="1517"/>
                </a:moveTo>
                <a:lnTo>
                  <a:pt x="3034" y="1517"/>
                </a:lnTo>
                <a:cubicBezTo>
                  <a:pt x="3034" y="679"/>
                  <a:pt x="2355" y="0"/>
                  <a:pt x="1517" y="0"/>
                </a:cubicBezTo>
                <a:lnTo>
                  <a:pt x="1517" y="0"/>
                </a:lnTo>
                <a:cubicBezTo>
                  <a:pt x="679" y="0"/>
                  <a:pt x="0" y="679"/>
                  <a:pt x="0" y="1517"/>
                </a:cubicBezTo>
                <a:lnTo>
                  <a:pt x="0" y="1517"/>
                </a:lnTo>
                <a:cubicBezTo>
                  <a:pt x="0" y="2355"/>
                  <a:pt x="679" y="3034"/>
                  <a:pt x="1517" y="3034"/>
                </a:cubicBezTo>
                <a:lnTo>
                  <a:pt x="1517" y="3034"/>
                </a:lnTo>
                <a:cubicBezTo>
                  <a:pt x="2355" y="3034"/>
                  <a:pt x="3034" y="2355"/>
                  <a:pt x="3034" y="1517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3" name="Freeform 98">
            <a:extLst>
              <a:ext uri="{FF2B5EF4-FFF2-40B4-BE49-F238E27FC236}">
                <a16:creationId xmlns:a16="http://schemas.microsoft.com/office/drawing/2014/main" id="{73677A16-4062-4543-8EE6-E2583CAA5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911" y="4189560"/>
            <a:ext cx="486489" cy="575035"/>
          </a:xfrm>
          <a:custGeom>
            <a:avLst/>
            <a:gdLst>
              <a:gd name="T0" fmla="*/ 232618 w 741005"/>
              <a:gd name="T1" fmla="*/ 105365 h 877197"/>
              <a:gd name="T2" fmla="*/ 227214 w 741005"/>
              <a:gd name="T3" fmla="*/ 180605 h 877197"/>
              <a:gd name="T4" fmla="*/ 209562 w 741005"/>
              <a:gd name="T5" fmla="*/ 241084 h 877197"/>
              <a:gd name="T6" fmla="*/ 269724 w 741005"/>
              <a:gd name="T7" fmla="*/ 258364 h 877197"/>
              <a:gd name="T8" fmla="*/ 287016 w 741005"/>
              <a:gd name="T9" fmla="*/ 198245 h 877197"/>
              <a:gd name="T10" fmla="*/ 274047 w 741005"/>
              <a:gd name="T11" fmla="*/ 111485 h 877197"/>
              <a:gd name="T12" fmla="*/ 456696 w 741005"/>
              <a:gd name="T13" fmla="*/ 146405 h 877197"/>
              <a:gd name="T14" fmla="*/ 731930 w 741005"/>
              <a:gd name="T15" fmla="*/ 682443 h 877197"/>
              <a:gd name="T16" fmla="*/ 357626 w 741005"/>
              <a:gd name="T17" fmla="*/ 868202 h 877197"/>
              <a:gd name="T18" fmla="*/ 75187 w 741005"/>
              <a:gd name="T19" fmla="*/ 339364 h 877197"/>
              <a:gd name="T20" fmla="*/ 195872 w 741005"/>
              <a:gd name="T21" fmla="*/ 99605 h 877197"/>
              <a:gd name="T22" fmla="*/ 93064 w 741005"/>
              <a:gd name="T23" fmla="*/ 35489 h 877197"/>
              <a:gd name="T24" fmla="*/ 86845 w 741005"/>
              <a:gd name="T25" fmla="*/ 145595 h 877197"/>
              <a:gd name="T26" fmla="*/ 118370 w 741005"/>
              <a:gd name="T27" fmla="*/ 116525 h 877197"/>
              <a:gd name="T28" fmla="*/ 122328 w 741005"/>
              <a:gd name="T29" fmla="*/ 99605 h 877197"/>
              <a:gd name="T30" fmla="*/ 139232 w 741005"/>
              <a:gd name="T31" fmla="*/ 58059 h 877197"/>
              <a:gd name="T32" fmla="*/ 146860 w 741005"/>
              <a:gd name="T33" fmla="*/ 34045 h 877197"/>
              <a:gd name="T34" fmla="*/ 192034 w 741005"/>
              <a:gd name="T35" fmla="*/ 101 h 877197"/>
              <a:gd name="T36" fmla="*/ 264868 w 741005"/>
              <a:gd name="T37" fmla="*/ 159952 h 877197"/>
              <a:gd name="T38" fmla="*/ 268426 w 741005"/>
              <a:gd name="T39" fmla="*/ 207293 h 877197"/>
              <a:gd name="T40" fmla="*/ 252121 w 741005"/>
              <a:gd name="T41" fmla="*/ 246308 h 877197"/>
              <a:gd name="T42" fmla="*/ 236136 w 741005"/>
              <a:gd name="T43" fmla="*/ 207293 h 877197"/>
              <a:gd name="T44" fmla="*/ 247218 w 741005"/>
              <a:gd name="T45" fmla="*/ 161281 h 877197"/>
              <a:gd name="T46" fmla="*/ 193118 w 741005"/>
              <a:gd name="T47" fmla="*/ 17394 h 877197"/>
              <a:gd name="T48" fmla="*/ 155899 w 741005"/>
              <a:gd name="T49" fmla="*/ 64318 h 877197"/>
              <a:gd name="T50" fmla="*/ 157227 w 741005"/>
              <a:gd name="T51" fmla="*/ 104645 h 877197"/>
              <a:gd name="T52" fmla="*/ 58645 w 741005"/>
              <a:gd name="T53" fmla="*/ 332164 h 877197"/>
              <a:gd name="T54" fmla="*/ 333883 w 741005"/>
              <a:gd name="T55" fmla="*/ 864242 h 877197"/>
              <a:gd name="T56" fmla="*/ 283873 w 741005"/>
              <a:gd name="T57" fmla="*/ 868202 h 877197"/>
              <a:gd name="T58" fmla="*/ 2158 w 741005"/>
              <a:gd name="T59" fmla="*/ 339364 h 877197"/>
              <a:gd name="T60" fmla="*/ 64440 w 741005"/>
              <a:gd name="T61" fmla="*/ 127502 h 877197"/>
              <a:gd name="T62" fmla="*/ 117810 w 741005"/>
              <a:gd name="T63" fmla="*/ 103 h 877197"/>
              <a:gd name="T64" fmla="*/ 157536 w 741005"/>
              <a:gd name="T65" fmla="*/ 20596 h 877197"/>
              <a:gd name="T66" fmla="*/ 192034 w 741005"/>
              <a:gd name="T67" fmla="*/ 101 h 877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005" h="877197">
                <a:moveTo>
                  <a:pt x="195872" y="99605"/>
                </a:moveTo>
                <a:lnTo>
                  <a:pt x="232618" y="105365"/>
                </a:lnTo>
                <a:cubicBezTo>
                  <a:pt x="235500" y="128765"/>
                  <a:pt x="235500" y="153245"/>
                  <a:pt x="234059" y="177365"/>
                </a:cubicBezTo>
                <a:cubicBezTo>
                  <a:pt x="231537" y="178445"/>
                  <a:pt x="229376" y="179525"/>
                  <a:pt x="227214" y="180605"/>
                </a:cubicBezTo>
                <a:cubicBezTo>
                  <a:pt x="216407" y="186725"/>
                  <a:pt x="209202" y="196445"/>
                  <a:pt x="205959" y="207245"/>
                </a:cubicBezTo>
                <a:cubicBezTo>
                  <a:pt x="202717" y="218045"/>
                  <a:pt x="203798" y="230285"/>
                  <a:pt x="209562" y="241084"/>
                </a:cubicBezTo>
                <a:cubicBezTo>
                  <a:pt x="215326" y="251524"/>
                  <a:pt x="225053" y="259084"/>
                  <a:pt x="236221" y="261964"/>
                </a:cubicBezTo>
                <a:cubicBezTo>
                  <a:pt x="247028" y="265204"/>
                  <a:pt x="258917" y="264124"/>
                  <a:pt x="269724" y="258364"/>
                </a:cubicBezTo>
                <a:cubicBezTo>
                  <a:pt x="280532" y="252604"/>
                  <a:pt x="287737" y="242524"/>
                  <a:pt x="290979" y="231725"/>
                </a:cubicBezTo>
                <a:cubicBezTo>
                  <a:pt x="294221" y="220925"/>
                  <a:pt x="293141" y="209045"/>
                  <a:pt x="287016" y="198245"/>
                </a:cubicBezTo>
                <a:cubicBezTo>
                  <a:pt x="284134" y="192125"/>
                  <a:pt x="279451" y="187085"/>
                  <a:pt x="274047" y="183125"/>
                </a:cubicBezTo>
                <a:cubicBezTo>
                  <a:pt x="275849" y="159365"/>
                  <a:pt x="275849" y="134885"/>
                  <a:pt x="274047" y="111485"/>
                </a:cubicBezTo>
                <a:lnTo>
                  <a:pt x="444087" y="137405"/>
                </a:lnTo>
                <a:cubicBezTo>
                  <a:pt x="449491" y="138485"/>
                  <a:pt x="454174" y="141725"/>
                  <a:pt x="456696" y="146405"/>
                </a:cubicBezTo>
                <a:lnTo>
                  <a:pt x="738775" y="658323"/>
                </a:lnTo>
                <a:cubicBezTo>
                  <a:pt x="743458" y="666963"/>
                  <a:pt x="740576" y="677403"/>
                  <a:pt x="731930" y="682443"/>
                </a:cubicBezTo>
                <a:lnTo>
                  <a:pt x="381403" y="875042"/>
                </a:lnTo>
                <a:cubicBezTo>
                  <a:pt x="372757" y="879722"/>
                  <a:pt x="361949" y="876482"/>
                  <a:pt x="357626" y="868202"/>
                </a:cubicBezTo>
                <a:lnTo>
                  <a:pt x="75187" y="356284"/>
                </a:lnTo>
                <a:cubicBezTo>
                  <a:pt x="72305" y="350884"/>
                  <a:pt x="72305" y="344404"/>
                  <a:pt x="75187" y="339364"/>
                </a:cubicBezTo>
                <a:lnTo>
                  <a:pt x="175698" y="109685"/>
                </a:lnTo>
                <a:cubicBezTo>
                  <a:pt x="173176" y="106445"/>
                  <a:pt x="187226" y="97445"/>
                  <a:pt x="195872" y="99605"/>
                </a:cubicBezTo>
                <a:close/>
                <a:moveTo>
                  <a:pt x="118527" y="17435"/>
                </a:moveTo>
                <a:cubicBezTo>
                  <a:pt x="109561" y="17796"/>
                  <a:pt x="100237" y="24295"/>
                  <a:pt x="93064" y="35489"/>
                </a:cubicBezTo>
                <a:cubicBezTo>
                  <a:pt x="81229" y="54175"/>
                  <a:pt x="75244" y="85250"/>
                  <a:pt x="81918" y="126125"/>
                </a:cubicBezTo>
                <a:lnTo>
                  <a:pt x="86845" y="145595"/>
                </a:lnTo>
                <a:lnTo>
                  <a:pt x="102539" y="109685"/>
                </a:lnTo>
                <a:lnTo>
                  <a:pt x="118370" y="116525"/>
                </a:lnTo>
                <a:lnTo>
                  <a:pt x="102539" y="109325"/>
                </a:lnTo>
                <a:cubicBezTo>
                  <a:pt x="105777" y="101765"/>
                  <a:pt x="114412" y="97445"/>
                  <a:pt x="122328" y="99605"/>
                </a:cubicBezTo>
                <a:lnTo>
                  <a:pt x="135677" y="101533"/>
                </a:lnTo>
                <a:lnTo>
                  <a:pt x="139232" y="58059"/>
                </a:lnTo>
                <a:lnTo>
                  <a:pt x="149972" y="31714"/>
                </a:lnTo>
                <a:lnTo>
                  <a:pt x="146860" y="34045"/>
                </a:lnTo>
                <a:cubicBezTo>
                  <a:pt x="138252" y="22129"/>
                  <a:pt x="127852" y="17074"/>
                  <a:pt x="118527" y="17435"/>
                </a:cubicBezTo>
                <a:close/>
                <a:moveTo>
                  <a:pt x="192034" y="101"/>
                </a:moveTo>
                <a:cubicBezTo>
                  <a:pt x="207210" y="-980"/>
                  <a:pt x="222748" y="6586"/>
                  <a:pt x="235396" y="23518"/>
                </a:cubicBezTo>
                <a:cubicBezTo>
                  <a:pt x="253553" y="47566"/>
                  <a:pt x="266833" y="91676"/>
                  <a:pt x="264868" y="159952"/>
                </a:cubicBezTo>
                <a:lnTo>
                  <a:pt x="260580" y="204088"/>
                </a:lnTo>
                <a:lnTo>
                  <a:pt x="268426" y="207293"/>
                </a:lnTo>
                <a:cubicBezTo>
                  <a:pt x="272582" y="211417"/>
                  <a:pt x="275140" y="217126"/>
                  <a:pt x="275140" y="223470"/>
                </a:cubicBezTo>
                <a:cubicBezTo>
                  <a:pt x="275140" y="236157"/>
                  <a:pt x="264909" y="246308"/>
                  <a:pt x="252121" y="246308"/>
                </a:cubicBezTo>
                <a:cubicBezTo>
                  <a:pt x="239699" y="246308"/>
                  <a:pt x="229468" y="236157"/>
                  <a:pt x="229468" y="223470"/>
                </a:cubicBezTo>
                <a:cubicBezTo>
                  <a:pt x="229468" y="217126"/>
                  <a:pt x="232026" y="211417"/>
                  <a:pt x="236136" y="207293"/>
                </a:cubicBezTo>
                <a:lnTo>
                  <a:pt x="242985" y="204439"/>
                </a:lnTo>
                <a:lnTo>
                  <a:pt x="247218" y="161281"/>
                </a:lnTo>
                <a:cubicBezTo>
                  <a:pt x="249353" y="96652"/>
                  <a:pt x="237564" y="55582"/>
                  <a:pt x="221303" y="33966"/>
                </a:cubicBezTo>
                <a:cubicBezTo>
                  <a:pt x="212269" y="22077"/>
                  <a:pt x="202513" y="17033"/>
                  <a:pt x="193118" y="17394"/>
                </a:cubicBezTo>
                <a:cubicBezTo>
                  <a:pt x="183361" y="17754"/>
                  <a:pt x="174328" y="24239"/>
                  <a:pt x="167101" y="35407"/>
                </a:cubicBezTo>
                <a:cubicBezTo>
                  <a:pt x="162223" y="42972"/>
                  <a:pt x="158338" y="52700"/>
                  <a:pt x="155899" y="64318"/>
                </a:cubicBezTo>
                <a:lnTo>
                  <a:pt x="153400" y="104092"/>
                </a:lnTo>
                <a:lnTo>
                  <a:pt x="157227" y="104645"/>
                </a:lnTo>
                <a:cubicBezTo>
                  <a:pt x="157227" y="105365"/>
                  <a:pt x="157227" y="105725"/>
                  <a:pt x="157227" y="105725"/>
                </a:cubicBezTo>
                <a:lnTo>
                  <a:pt x="58645" y="332164"/>
                </a:lnTo>
                <a:cubicBezTo>
                  <a:pt x="53968" y="342604"/>
                  <a:pt x="53608" y="354844"/>
                  <a:pt x="59365" y="365284"/>
                </a:cubicBezTo>
                <a:lnTo>
                  <a:pt x="333883" y="864242"/>
                </a:lnTo>
                <a:cubicBezTo>
                  <a:pt x="331725" y="869642"/>
                  <a:pt x="315174" y="871082"/>
                  <a:pt x="307619" y="875042"/>
                </a:cubicBezTo>
                <a:cubicBezTo>
                  <a:pt x="299344" y="879722"/>
                  <a:pt x="288550" y="876482"/>
                  <a:pt x="283873" y="868202"/>
                </a:cubicBezTo>
                <a:lnTo>
                  <a:pt x="2158" y="356284"/>
                </a:lnTo>
                <a:cubicBezTo>
                  <a:pt x="-720" y="350884"/>
                  <a:pt x="-720" y="344404"/>
                  <a:pt x="2158" y="339364"/>
                </a:cubicBezTo>
                <a:lnTo>
                  <a:pt x="75531" y="171482"/>
                </a:lnTo>
                <a:lnTo>
                  <a:pt x="64440" y="127502"/>
                </a:lnTo>
                <a:cubicBezTo>
                  <a:pt x="57379" y="82632"/>
                  <a:pt x="64642" y="47766"/>
                  <a:pt x="78360" y="26101"/>
                </a:cubicBezTo>
                <a:cubicBezTo>
                  <a:pt x="88760" y="9852"/>
                  <a:pt x="102747" y="825"/>
                  <a:pt x="117810" y="103"/>
                </a:cubicBezTo>
                <a:cubicBezTo>
                  <a:pt x="125341" y="-438"/>
                  <a:pt x="132962" y="1186"/>
                  <a:pt x="140270" y="5068"/>
                </a:cubicBezTo>
                <a:lnTo>
                  <a:pt x="157536" y="20596"/>
                </a:lnTo>
                <a:lnTo>
                  <a:pt x="170398" y="7261"/>
                </a:lnTo>
                <a:cubicBezTo>
                  <a:pt x="177128" y="2893"/>
                  <a:pt x="184446" y="461"/>
                  <a:pt x="192034" y="1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C5030B8D-EA0A-6D42-911C-DD6883BB3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713" y="2842525"/>
            <a:ext cx="576077" cy="375023"/>
          </a:xfrm>
          <a:custGeom>
            <a:avLst/>
            <a:gdLst>
              <a:gd name="T0" fmla="*/ 783146 w 877527"/>
              <a:gd name="T1" fmla="*/ 487000 h 571141"/>
              <a:gd name="T2" fmla="*/ 760812 w 877527"/>
              <a:gd name="T3" fmla="*/ 508934 h 571141"/>
              <a:gd name="T4" fmla="*/ 783146 w 877527"/>
              <a:gd name="T5" fmla="*/ 530868 h 571141"/>
              <a:gd name="T6" fmla="*/ 805120 w 877527"/>
              <a:gd name="T7" fmla="*/ 508934 h 571141"/>
              <a:gd name="T8" fmla="*/ 783146 w 877527"/>
              <a:gd name="T9" fmla="*/ 487000 h 571141"/>
              <a:gd name="T10" fmla="*/ 697771 w 877527"/>
              <a:gd name="T11" fmla="*/ 487000 h 571141"/>
              <a:gd name="T12" fmla="*/ 675797 w 877527"/>
              <a:gd name="T13" fmla="*/ 508934 h 571141"/>
              <a:gd name="T14" fmla="*/ 697771 w 877527"/>
              <a:gd name="T15" fmla="*/ 530868 h 571141"/>
              <a:gd name="T16" fmla="*/ 719745 w 877527"/>
              <a:gd name="T17" fmla="*/ 508934 h 571141"/>
              <a:gd name="T18" fmla="*/ 697771 w 877527"/>
              <a:gd name="T19" fmla="*/ 487000 h 571141"/>
              <a:gd name="T20" fmla="*/ 0 w 877527"/>
              <a:gd name="T21" fmla="*/ 446368 h 571141"/>
              <a:gd name="T22" fmla="*/ 18011 w 877527"/>
              <a:gd name="T23" fmla="*/ 446368 h 571141"/>
              <a:gd name="T24" fmla="*/ 860236 w 877527"/>
              <a:gd name="T25" fmla="*/ 446368 h 571141"/>
              <a:gd name="T26" fmla="*/ 877887 w 877527"/>
              <a:gd name="T27" fmla="*/ 446368 h 571141"/>
              <a:gd name="T28" fmla="*/ 877887 w 877527"/>
              <a:gd name="T29" fmla="*/ 464347 h 571141"/>
              <a:gd name="T30" fmla="*/ 877887 w 877527"/>
              <a:gd name="T31" fmla="*/ 553521 h 571141"/>
              <a:gd name="T32" fmla="*/ 877887 w 877527"/>
              <a:gd name="T33" fmla="*/ 571500 h 571141"/>
              <a:gd name="T34" fmla="*/ 860236 w 877527"/>
              <a:gd name="T35" fmla="*/ 571500 h 571141"/>
              <a:gd name="T36" fmla="*/ 18011 w 877527"/>
              <a:gd name="T37" fmla="*/ 571500 h 571141"/>
              <a:gd name="T38" fmla="*/ 0 w 877527"/>
              <a:gd name="T39" fmla="*/ 571500 h 571141"/>
              <a:gd name="T40" fmla="*/ 0 w 877527"/>
              <a:gd name="T41" fmla="*/ 553521 h 571141"/>
              <a:gd name="T42" fmla="*/ 0 w 877527"/>
              <a:gd name="T43" fmla="*/ 464347 h 571141"/>
              <a:gd name="T44" fmla="*/ 158301 w 877527"/>
              <a:gd name="T45" fmla="*/ 303935 h 571141"/>
              <a:gd name="T46" fmla="*/ 158301 w 877527"/>
              <a:gd name="T47" fmla="*/ 339586 h 571141"/>
              <a:gd name="T48" fmla="*/ 497808 w 877527"/>
              <a:gd name="T49" fmla="*/ 339586 h 571141"/>
              <a:gd name="T50" fmla="*/ 497808 w 877527"/>
              <a:gd name="T51" fmla="*/ 303935 h 571141"/>
              <a:gd name="T52" fmla="*/ 158301 w 877527"/>
              <a:gd name="T53" fmla="*/ 214627 h 571141"/>
              <a:gd name="T54" fmla="*/ 158301 w 877527"/>
              <a:gd name="T55" fmla="*/ 250278 h 571141"/>
              <a:gd name="T56" fmla="*/ 497808 w 877527"/>
              <a:gd name="T57" fmla="*/ 250278 h 571141"/>
              <a:gd name="T58" fmla="*/ 497808 w 877527"/>
              <a:gd name="T59" fmla="*/ 214627 h 571141"/>
              <a:gd name="T60" fmla="*/ 158301 w 877527"/>
              <a:gd name="T61" fmla="*/ 124959 h 571141"/>
              <a:gd name="T62" fmla="*/ 158301 w 877527"/>
              <a:gd name="T63" fmla="*/ 160970 h 571141"/>
              <a:gd name="T64" fmla="*/ 497808 w 877527"/>
              <a:gd name="T65" fmla="*/ 160970 h 571141"/>
              <a:gd name="T66" fmla="*/ 497808 w 877527"/>
              <a:gd name="T67" fmla="*/ 124959 h 571141"/>
              <a:gd name="T68" fmla="*/ 533092 w 877527"/>
              <a:gd name="T69" fmla="*/ 121358 h 571141"/>
              <a:gd name="T70" fmla="*/ 540292 w 877527"/>
              <a:gd name="T71" fmla="*/ 154848 h 571141"/>
              <a:gd name="T72" fmla="*/ 574855 w 877527"/>
              <a:gd name="T73" fmla="*/ 310777 h 571141"/>
              <a:gd name="T74" fmla="*/ 580255 w 877527"/>
              <a:gd name="T75" fmla="*/ 335985 h 571141"/>
              <a:gd name="T76" fmla="*/ 600776 w 877527"/>
              <a:gd name="T77" fmla="*/ 320140 h 571141"/>
              <a:gd name="T78" fmla="*/ 640380 w 877527"/>
              <a:gd name="T79" fmla="*/ 289531 h 571141"/>
              <a:gd name="T80" fmla="*/ 699785 w 877527"/>
              <a:gd name="T81" fmla="*/ 359393 h 571141"/>
              <a:gd name="T82" fmla="*/ 724626 w 877527"/>
              <a:gd name="T83" fmla="*/ 338146 h 571141"/>
              <a:gd name="T84" fmla="*/ 665942 w 877527"/>
              <a:gd name="T85" fmla="*/ 269364 h 571141"/>
              <a:gd name="T86" fmla="*/ 709145 w 877527"/>
              <a:gd name="T87" fmla="*/ 235874 h 571141"/>
              <a:gd name="T88" fmla="*/ 729307 w 877527"/>
              <a:gd name="T89" fmla="*/ 220029 h 571141"/>
              <a:gd name="T90" fmla="*/ 706265 w 877527"/>
              <a:gd name="T91" fmla="*/ 208505 h 571141"/>
              <a:gd name="T92" fmla="*/ 563693 w 877527"/>
              <a:gd name="T93" fmla="*/ 136843 h 571141"/>
              <a:gd name="T94" fmla="*/ 75855 w 877527"/>
              <a:gd name="T95" fmla="*/ 0 h 571141"/>
              <a:gd name="T96" fmla="*/ 802033 w 877527"/>
              <a:gd name="T97" fmla="*/ 0 h 571141"/>
              <a:gd name="T98" fmla="*/ 826515 w 877527"/>
              <a:gd name="T99" fmla="*/ 10083 h 571141"/>
              <a:gd name="T100" fmla="*/ 836595 w 877527"/>
              <a:gd name="T101" fmla="*/ 34571 h 571141"/>
              <a:gd name="T102" fmla="*/ 836595 w 877527"/>
              <a:gd name="T103" fmla="*/ 428534 h 571141"/>
              <a:gd name="T104" fmla="*/ 41292 w 877527"/>
              <a:gd name="T105" fmla="*/ 428534 h 571141"/>
              <a:gd name="T106" fmla="*/ 41292 w 877527"/>
              <a:gd name="T107" fmla="*/ 34571 h 571141"/>
              <a:gd name="T108" fmla="*/ 51373 w 877527"/>
              <a:gd name="T109" fmla="*/ 10083 h 571141"/>
              <a:gd name="T110" fmla="*/ 75855 w 877527"/>
              <a:gd name="T111" fmla="*/ 0 h 57114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77527" h="571141">
                <a:moveTo>
                  <a:pt x="782825" y="486694"/>
                </a:moveTo>
                <a:cubicBezTo>
                  <a:pt x="770222" y="486694"/>
                  <a:pt x="760500" y="496397"/>
                  <a:pt x="760500" y="508614"/>
                </a:cubicBezTo>
                <a:cubicBezTo>
                  <a:pt x="760500" y="520473"/>
                  <a:pt x="770222" y="530535"/>
                  <a:pt x="782825" y="530535"/>
                </a:cubicBezTo>
                <a:cubicBezTo>
                  <a:pt x="794708" y="530535"/>
                  <a:pt x="804790" y="520473"/>
                  <a:pt x="804790" y="508614"/>
                </a:cubicBezTo>
                <a:cubicBezTo>
                  <a:pt x="804790" y="496397"/>
                  <a:pt x="794708" y="486694"/>
                  <a:pt x="782825" y="486694"/>
                </a:cubicBezTo>
                <a:close/>
                <a:moveTo>
                  <a:pt x="697485" y="486694"/>
                </a:moveTo>
                <a:cubicBezTo>
                  <a:pt x="685242" y="486694"/>
                  <a:pt x="675520" y="496397"/>
                  <a:pt x="675520" y="508614"/>
                </a:cubicBezTo>
                <a:cubicBezTo>
                  <a:pt x="675520" y="520473"/>
                  <a:pt x="685242" y="530535"/>
                  <a:pt x="697485" y="530535"/>
                </a:cubicBezTo>
                <a:cubicBezTo>
                  <a:pt x="709367" y="530535"/>
                  <a:pt x="719450" y="520473"/>
                  <a:pt x="719450" y="508614"/>
                </a:cubicBezTo>
                <a:cubicBezTo>
                  <a:pt x="719450" y="496397"/>
                  <a:pt x="709367" y="486694"/>
                  <a:pt x="697485" y="486694"/>
                </a:cubicBezTo>
                <a:close/>
                <a:moveTo>
                  <a:pt x="0" y="446088"/>
                </a:moveTo>
                <a:lnTo>
                  <a:pt x="18004" y="446088"/>
                </a:lnTo>
                <a:lnTo>
                  <a:pt x="859883" y="446088"/>
                </a:lnTo>
                <a:lnTo>
                  <a:pt x="877527" y="446088"/>
                </a:lnTo>
                <a:lnTo>
                  <a:pt x="877527" y="464055"/>
                </a:lnTo>
                <a:lnTo>
                  <a:pt x="877527" y="553173"/>
                </a:lnTo>
                <a:lnTo>
                  <a:pt x="877527" y="571141"/>
                </a:lnTo>
                <a:lnTo>
                  <a:pt x="859883" y="571141"/>
                </a:lnTo>
                <a:lnTo>
                  <a:pt x="18004" y="571141"/>
                </a:lnTo>
                <a:lnTo>
                  <a:pt x="0" y="571141"/>
                </a:lnTo>
                <a:lnTo>
                  <a:pt x="0" y="553173"/>
                </a:lnTo>
                <a:lnTo>
                  <a:pt x="0" y="464055"/>
                </a:lnTo>
                <a:lnTo>
                  <a:pt x="0" y="446088"/>
                </a:lnTo>
                <a:close/>
                <a:moveTo>
                  <a:pt x="158236" y="303744"/>
                </a:moveTo>
                <a:lnTo>
                  <a:pt x="158236" y="339373"/>
                </a:lnTo>
                <a:lnTo>
                  <a:pt x="497604" y="339373"/>
                </a:lnTo>
                <a:lnTo>
                  <a:pt x="497604" y="303744"/>
                </a:lnTo>
                <a:lnTo>
                  <a:pt x="158236" y="303744"/>
                </a:lnTo>
                <a:close/>
                <a:moveTo>
                  <a:pt x="158236" y="214492"/>
                </a:moveTo>
                <a:lnTo>
                  <a:pt x="158236" y="250121"/>
                </a:lnTo>
                <a:lnTo>
                  <a:pt x="497604" y="250121"/>
                </a:lnTo>
                <a:lnTo>
                  <a:pt x="497604" y="214492"/>
                </a:lnTo>
                <a:lnTo>
                  <a:pt x="158236" y="214492"/>
                </a:lnTo>
                <a:close/>
                <a:moveTo>
                  <a:pt x="158236" y="124881"/>
                </a:moveTo>
                <a:lnTo>
                  <a:pt x="158236" y="160869"/>
                </a:lnTo>
                <a:lnTo>
                  <a:pt x="497604" y="160869"/>
                </a:lnTo>
                <a:lnTo>
                  <a:pt x="497604" y="124881"/>
                </a:lnTo>
                <a:lnTo>
                  <a:pt x="158236" y="124881"/>
                </a:lnTo>
                <a:close/>
                <a:moveTo>
                  <a:pt x="532873" y="121282"/>
                </a:moveTo>
                <a:lnTo>
                  <a:pt x="540070" y="154751"/>
                </a:lnTo>
                <a:lnTo>
                  <a:pt x="574619" y="310582"/>
                </a:lnTo>
                <a:lnTo>
                  <a:pt x="580017" y="335774"/>
                </a:lnTo>
                <a:lnTo>
                  <a:pt x="600530" y="319939"/>
                </a:lnTo>
                <a:lnTo>
                  <a:pt x="640117" y="289349"/>
                </a:lnTo>
                <a:lnTo>
                  <a:pt x="699498" y="359167"/>
                </a:lnTo>
                <a:lnTo>
                  <a:pt x="724329" y="337934"/>
                </a:lnTo>
                <a:lnTo>
                  <a:pt x="665669" y="269195"/>
                </a:lnTo>
                <a:lnTo>
                  <a:pt x="708854" y="235726"/>
                </a:lnTo>
                <a:lnTo>
                  <a:pt x="729008" y="219891"/>
                </a:lnTo>
                <a:lnTo>
                  <a:pt x="705975" y="208374"/>
                </a:lnTo>
                <a:lnTo>
                  <a:pt x="563462" y="136757"/>
                </a:lnTo>
                <a:lnTo>
                  <a:pt x="532873" y="121282"/>
                </a:lnTo>
                <a:close/>
                <a:moveTo>
                  <a:pt x="75824" y="0"/>
                </a:moveTo>
                <a:lnTo>
                  <a:pt x="801704" y="0"/>
                </a:lnTo>
                <a:cubicBezTo>
                  <a:pt x="811061" y="0"/>
                  <a:pt x="819698" y="3959"/>
                  <a:pt x="826176" y="10077"/>
                </a:cubicBezTo>
                <a:cubicBezTo>
                  <a:pt x="832654" y="16195"/>
                  <a:pt x="836252" y="24832"/>
                  <a:pt x="836252" y="34549"/>
                </a:cubicBezTo>
                <a:lnTo>
                  <a:pt x="836252" y="428265"/>
                </a:lnTo>
                <a:lnTo>
                  <a:pt x="41275" y="428265"/>
                </a:lnTo>
                <a:lnTo>
                  <a:pt x="41275" y="34549"/>
                </a:lnTo>
                <a:cubicBezTo>
                  <a:pt x="41275" y="25192"/>
                  <a:pt x="45234" y="16555"/>
                  <a:pt x="51352" y="10077"/>
                </a:cubicBezTo>
                <a:cubicBezTo>
                  <a:pt x="57830" y="3959"/>
                  <a:pt x="66467" y="0"/>
                  <a:pt x="7582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5" name="Freeform 102">
            <a:extLst>
              <a:ext uri="{FF2B5EF4-FFF2-40B4-BE49-F238E27FC236}">
                <a16:creationId xmlns:a16="http://schemas.microsoft.com/office/drawing/2014/main" id="{233E234F-56CD-5F4A-AF3D-CBA4852EB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685" y="2787834"/>
            <a:ext cx="563576" cy="484405"/>
          </a:xfrm>
          <a:custGeom>
            <a:avLst/>
            <a:gdLst>
              <a:gd name="T0" fmla="*/ 629681 w 858477"/>
              <a:gd name="T1" fmla="*/ 408410 h 737828"/>
              <a:gd name="T2" fmla="*/ 648057 w 858477"/>
              <a:gd name="T3" fmla="*/ 645562 h 737828"/>
              <a:gd name="T4" fmla="*/ 666073 w 858477"/>
              <a:gd name="T5" fmla="*/ 408410 h 737828"/>
              <a:gd name="T6" fmla="*/ 538161 w 858477"/>
              <a:gd name="T7" fmla="*/ 390389 h 737828"/>
              <a:gd name="T8" fmla="*/ 519785 w 858477"/>
              <a:gd name="T9" fmla="*/ 627181 h 737828"/>
              <a:gd name="T10" fmla="*/ 556537 w 858477"/>
              <a:gd name="T11" fmla="*/ 627181 h 737828"/>
              <a:gd name="T12" fmla="*/ 538161 w 858477"/>
              <a:gd name="T13" fmla="*/ 390389 h 737828"/>
              <a:gd name="T14" fmla="*/ 410249 w 858477"/>
              <a:gd name="T15" fmla="*/ 408410 h 737828"/>
              <a:gd name="T16" fmla="*/ 428264 w 858477"/>
              <a:gd name="T17" fmla="*/ 645562 h 737828"/>
              <a:gd name="T18" fmla="*/ 446640 w 858477"/>
              <a:gd name="T19" fmla="*/ 408410 h 737828"/>
              <a:gd name="T20" fmla="*/ 318728 w 858477"/>
              <a:gd name="T21" fmla="*/ 390389 h 737828"/>
              <a:gd name="T22" fmla="*/ 300352 w 858477"/>
              <a:gd name="T23" fmla="*/ 627181 h 737828"/>
              <a:gd name="T24" fmla="*/ 337104 w 858477"/>
              <a:gd name="T25" fmla="*/ 627181 h 737828"/>
              <a:gd name="T26" fmla="*/ 318728 w 858477"/>
              <a:gd name="T27" fmla="*/ 390389 h 737828"/>
              <a:gd name="T28" fmla="*/ 190456 w 858477"/>
              <a:gd name="T29" fmla="*/ 408410 h 737828"/>
              <a:gd name="T30" fmla="*/ 208832 w 858477"/>
              <a:gd name="T31" fmla="*/ 645562 h 737828"/>
              <a:gd name="T32" fmla="*/ 227208 w 858477"/>
              <a:gd name="T33" fmla="*/ 408410 h 737828"/>
              <a:gd name="T34" fmla="*/ 49212 w 858477"/>
              <a:gd name="T35" fmla="*/ 330200 h 737828"/>
              <a:gd name="T36" fmla="*/ 739937 w 858477"/>
              <a:gd name="T37" fmla="*/ 722690 h 737828"/>
              <a:gd name="T38" fmla="*/ 721922 w 858477"/>
              <a:gd name="T39" fmla="*/ 737828 h 737828"/>
              <a:gd name="T40" fmla="*/ 119834 w 858477"/>
              <a:gd name="T41" fmla="*/ 737828 h 737828"/>
              <a:gd name="T42" fmla="*/ 49212 w 858477"/>
              <a:gd name="T43" fmla="*/ 330200 h 737828"/>
              <a:gd name="T44" fmla="*/ 311715 w 858477"/>
              <a:gd name="T45" fmla="*/ 217488 h 737828"/>
              <a:gd name="T46" fmla="*/ 427619 w 858477"/>
              <a:gd name="T47" fmla="*/ 274329 h 737828"/>
              <a:gd name="T48" fmla="*/ 543522 w 858477"/>
              <a:gd name="T49" fmla="*/ 217488 h 737828"/>
              <a:gd name="T50" fmla="*/ 858477 w 858477"/>
              <a:gd name="T51" fmla="*/ 235720 h 737828"/>
              <a:gd name="T52" fmla="*/ 840120 w 858477"/>
              <a:gd name="T53" fmla="*/ 310793 h 737828"/>
              <a:gd name="T54" fmla="*/ 0 w 858477"/>
              <a:gd name="T55" fmla="*/ 292918 h 737828"/>
              <a:gd name="T56" fmla="*/ 18357 w 858477"/>
              <a:gd name="T57" fmla="*/ 217488 h 737828"/>
              <a:gd name="T58" fmla="*/ 409524 w 858477"/>
              <a:gd name="T59" fmla="*/ 109486 h 737828"/>
              <a:gd name="T60" fmla="*/ 354960 w 858477"/>
              <a:gd name="T61" fmla="*/ 145743 h 737828"/>
              <a:gd name="T62" fmla="*/ 409524 w 858477"/>
              <a:gd name="T63" fmla="*/ 200306 h 737828"/>
              <a:gd name="T64" fmla="*/ 445780 w 858477"/>
              <a:gd name="T65" fmla="*/ 145743 h 737828"/>
              <a:gd name="T66" fmla="*/ 500343 w 858477"/>
              <a:gd name="T67" fmla="*/ 109486 h 737828"/>
              <a:gd name="T68" fmla="*/ 445780 w 858477"/>
              <a:gd name="T69" fmla="*/ 54564 h 737828"/>
              <a:gd name="T70" fmla="*/ 427472 w 858477"/>
              <a:gd name="T71" fmla="*/ 0 h 737828"/>
              <a:gd name="T72" fmla="*/ 555266 w 858477"/>
              <a:gd name="T73" fmla="*/ 127435 h 737828"/>
              <a:gd name="T74" fmla="*/ 427472 w 858477"/>
              <a:gd name="T75" fmla="*/ 255229 h 737828"/>
              <a:gd name="T76" fmla="*/ 300037 w 858477"/>
              <a:gd name="T77" fmla="*/ 127435 h 737828"/>
              <a:gd name="T78" fmla="*/ 427472 w 858477"/>
              <a:gd name="T79" fmla="*/ 0 h 737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58477" h="737828">
                <a:moveTo>
                  <a:pt x="648057" y="390389"/>
                </a:moveTo>
                <a:cubicBezTo>
                  <a:pt x="637608" y="390389"/>
                  <a:pt x="629681" y="398318"/>
                  <a:pt x="629681" y="408410"/>
                </a:cubicBezTo>
                <a:lnTo>
                  <a:pt x="629681" y="627181"/>
                </a:lnTo>
                <a:cubicBezTo>
                  <a:pt x="629681" y="637272"/>
                  <a:pt x="637608" y="645562"/>
                  <a:pt x="648057" y="645562"/>
                </a:cubicBezTo>
                <a:cubicBezTo>
                  <a:pt x="658146" y="645562"/>
                  <a:pt x="666073" y="637272"/>
                  <a:pt x="666073" y="627181"/>
                </a:cubicBezTo>
                <a:lnTo>
                  <a:pt x="666073" y="408410"/>
                </a:lnTo>
                <a:cubicBezTo>
                  <a:pt x="666073" y="398318"/>
                  <a:pt x="658146" y="390389"/>
                  <a:pt x="648057" y="390389"/>
                </a:cubicBezTo>
                <a:close/>
                <a:moveTo>
                  <a:pt x="538161" y="390389"/>
                </a:moveTo>
                <a:cubicBezTo>
                  <a:pt x="528072" y="390389"/>
                  <a:pt x="519785" y="398318"/>
                  <a:pt x="519785" y="408410"/>
                </a:cubicBezTo>
                <a:lnTo>
                  <a:pt x="519785" y="627181"/>
                </a:lnTo>
                <a:cubicBezTo>
                  <a:pt x="519785" y="637272"/>
                  <a:pt x="528072" y="645562"/>
                  <a:pt x="538161" y="645562"/>
                </a:cubicBezTo>
                <a:cubicBezTo>
                  <a:pt x="548249" y="645562"/>
                  <a:pt x="556537" y="637272"/>
                  <a:pt x="556537" y="627181"/>
                </a:cubicBezTo>
                <a:lnTo>
                  <a:pt x="556537" y="408410"/>
                </a:lnTo>
                <a:cubicBezTo>
                  <a:pt x="556537" y="398318"/>
                  <a:pt x="548249" y="390389"/>
                  <a:pt x="538161" y="390389"/>
                </a:cubicBezTo>
                <a:close/>
                <a:moveTo>
                  <a:pt x="428264" y="390389"/>
                </a:moveTo>
                <a:cubicBezTo>
                  <a:pt x="418175" y="390389"/>
                  <a:pt x="410249" y="398318"/>
                  <a:pt x="410249" y="408410"/>
                </a:cubicBezTo>
                <a:lnTo>
                  <a:pt x="410249" y="627181"/>
                </a:lnTo>
                <a:cubicBezTo>
                  <a:pt x="410249" y="637272"/>
                  <a:pt x="418175" y="645562"/>
                  <a:pt x="428264" y="645562"/>
                </a:cubicBezTo>
                <a:cubicBezTo>
                  <a:pt x="438353" y="645562"/>
                  <a:pt x="446640" y="637272"/>
                  <a:pt x="446640" y="627181"/>
                </a:cubicBezTo>
                <a:lnTo>
                  <a:pt x="446640" y="408410"/>
                </a:lnTo>
                <a:cubicBezTo>
                  <a:pt x="446640" y="398318"/>
                  <a:pt x="438353" y="390389"/>
                  <a:pt x="428264" y="390389"/>
                </a:cubicBezTo>
                <a:close/>
                <a:moveTo>
                  <a:pt x="318728" y="390389"/>
                </a:moveTo>
                <a:cubicBezTo>
                  <a:pt x="308639" y="390389"/>
                  <a:pt x="300352" y="398318"/>
                  <a:pt x="300352" y="408410"/>
                </a:cubicBezTo>
                <a:lnTo>
                  <a:pt x="300352" y="627181"/>
                </a:lnTo>
                <a:cubicBezTo>
                  <a:pt x="300352" y="637272"/>
                  <a:pt x="308639" y="645562"/>
                  <a:pt x="318728" y="645562"/>
                </a:cubicBezTo>
                <a:cubicBezTo>
                  <a:pt x="328817" y="645562"/>
                  <a:pt x="337104" y="637272"/>
                  <a:pt x="337104" y="627181"/>
                </a:cubicBezTo>
                <a:lnTo>
                  <a:pt x="337104" y="408410"/>
                </a:lnTo>
                <a:cubicBezTo>
                  <a:pt x="337104" y="398318"/>
                  <a:pt x="328817" y="390389"/>
                  <a:pt x="318728" y="390389"/>
                </a:cubicBezTo>
                <a:close/>
                <a:moveTo>
                  <a:pt x="208832" y="390389"/>
                </a:moveTo>
                <a:cubicBezTo>
                  <a:pt x="198743" y="390389"/>
                  <a:pt x="190456" y="398318"/>
                  <a:pt x="190456" y="408410"/>
                </a:cubicBezTo>
                <a:lnTo>
                  <a:pt x="190456" y="627181"/>
                </a:lnTo>
                <a:cubicBezTo>
                  <a:pt x="190456" y="637272"/>
                  <a:pt x="198743" y="645562"/>
                  <a:pt x="208832" y="645562"/>
                </a:cubicBezTo>
                <a:cubicBezTo>
                  <a:pt x="218921" y="645562"/>
                  <a:pt x="227208" y="637272"/>
                  <a:pt x="227208" y="627181"/>
                </a:cubicBezTo>
                <a:lnTo>
                  <a:pt x="227208" y="408410"/>
                </a:lnTo>
                <a:cubicBezTo>
                  <a:pt x="227208" y="398318"/>
                  <a:pt x="218921" y="390389"/>
                  <a:pt x="208832" y="390389"/>
                </a:cubicBezTo>
                <a:close/>
                <a:moveTo>
                  <a:pt x="49212" y="330200"/>
                </a:moveTo>
                <a:lnTo>
                  <a:pt x="807677" y="330200"/>
                </a:lnTo>
                <a:lnTo>
                  <a:pt x="739937" y="722690"/>
                </a:lnTo>
                <a:lnTo>
                  <a:pt x="737055" y="737828"/>
                </a:lnTo>
                <a:lnTo>
                  <a:pt x="721922" y="737828"/>
                </a:lnTo>
                <a:lnTo>
                  <a:pt x="134967" y="737828"/>
                </a:lnTo>
                <a:lnTo>
                  <a:pt x="119834" y="737828"/>
                </a:lnTo>
                <a:lnTo>
                  <a:pt x="116951" y="722690"/>
                </a:lnTo>
                <a:lnTo>
                  <a:pt x="49212" y="330200"/>
                </a:lnTo>
                <a:close/>
                <a:moveTo>
                  <a:pt x="18357" y="217488"/>
                </a:moveTo>
                <a:lnTo>
                  <a:pt x="311715" y="217488"/>
                </a:lnTo>
                <a:cubicBezTo>
                  <a:pt x="315675" y="222493"/>
                  <a:pt x="319634" y="227140"/>
                  <a:pt x="324314" y="231788"/>
                </a:cubicBezTo>
                <a:cubicBezTo>
                  <a:pt x="351670" y="258957"/>
                  <a:pt x="388744" y="274329"/>
                  <a:pt x="427619" y="274329"/>
                </a:cubicBezTo>
                <a:cubicBezTo>
                  <a:pt x="466493" y="274329"/>
                  <a:pt x="503568" y="258957"/>
                  <a:pt x="531284" y="231788"/>
                </a:cubicBezTo>
                <a:cubicBezTo>
                  <a:pt x="535603" y="227140"/>
                  <a:pt x="539923" y="222493"/>
                  <a:pt x="543522" y="217488"/>
                </a:cubicBezTo>
                <a:lnTo>
                  <a:pt x="840120" y="217488"/>
                </a:lnTo>
                <a:cubicBezTo>
                  <a:pt x="850198" y="217488"/>
                  <a:pt x="858477" y="225710"/>
                  <a:pt x="858477" y="235720"/>
                </a:cubicBezTo>
                <a:lnTo>
                  <a:pt x="858477" y="292918"/>
                </a:lnTo>
                <a:cubicBezTo>
                  <a:pt x="858477" y="302928"/>
                  <a:pt x="850198" y="310793"/>
                  <a:pt x="840120" y="310793"/>
                </a:cubicBezTo>
                <a:lnTo>
                  <a:pt x="18357" y="310793"/>
                </a:lnTo>
                <a:cubicBezTo>
                  <a:pt x="8279" y="310793"/>
                  <a:pt x="0" y="302928"/>
                  <a:pt x="0" y="292918"/>
                </a:cubicBezTo>
                <a:lnTo>
                  <a:pt x="0" y="235720"/>
                </a:lnTo>
                <a:cubicBezTo>
                  <a:pt x="0" y="225710"/>
                  <a:pt x="8279" y="217488"/>
                  <a:pt x="18357" y="217488"/>
                </a:cubicBezTo>
                <a:close/>
                <a:moveTo>
                  <a:pt x="409524" y="54564"/>
                </a:moveTo>
                <a:lnTo>
                  <a:pt x="409524" y="109486"/>
                </a:lnTo>
                <a:lnTo>
                  <a:pt x="354960" y="109486"/>
                </a:lnTo>
                <a:lnTo>
                  <a:pt x="354960" y="145743"/>
                </a:lnTo>
                <a:lnTo>
                  <a:pt x="409524" y="145743"/>
                </a:lnTo>
                <a:lnTo>
                  <a:pt x="409524" y="200306"/>
                </a:lnTo>
                <a:lnTo>
                  <a:pt x="445780" y="200306"/>
                </a:lnTo>
                <a:lnTo>
                  <a:pt x="445780" y="145743"/>
                </a:lnTo>
                <a:lnTo>
                  <a:pt x="500343" y="145743"/>
                </a:lnTo>
                <a:lnTo>
                  <a:pt x="500343" y="109486"/>
                </a:lnTo>
                <a:lnTo>
                  <a:pt x="445780" y="109486"/>
                </a:lnTo>
                <a:lnTo>
                  <a:pt x="445780" y="54564"/>
                </a:lnTo>
                <a:lnTo>
                  <a:pt x="409524" y="54564"/>
                </a:lnTo>
                <a:close/>
                <a:moveTo>
                  <a:pt x="427472" y="0"/>
                </a:moveTo>
                <a:cubicBezTo>
                  <a:pt x="463010" y="0"/>
                  <a:pt x="494600" y="14359"/>
                  <a:pt x="517933" y="37333"/>
                </a:cubicBezTo>
                <a:cubicBezTo>
                  <a:pt x="540907" y="60666"/>
                  <a:pt x="555266" y="92256"/>
                  <a:pt x="555266" y="127435"/>
                </a:cubicBezTo>
                <a:cubicBezTo>
                  <a:pt x="555266" y="162973"/>
                  <a:pt x="540907" y="194922"/>
                  <a:pt x="517933" y="217896"/>
                </a:cubicBezTo>
                <a:cubicBezTo>
                  <a:pt x="494600" y="240870"/>
                  <a:pt x="463010" y="255229"/>
                  <a:pt x="427472" y="255229"/>
                </a:cubicBezTo>
                <a:cubicBezTo>
                  <a:pt x="392293" y="255229"/>
                  <a:pt x="360344" y="240870"/>
                  <a:pt x="337370" y="217896"/>
                </a:cubicBezTo>
                <a:cubicBezTo>
                  <a:pt x="314396" y="194922"/>
                  <a:pt x="300037" y="162973"/>
                  <a:pt x="300037" y="127435"/>
                </a:cubicBezTo>
                <a:cubicBezTo>
                  <a:pt x="300037" y="92256"/>
                  <a:pt x="314396" y="60666"/>
                  <a:pt x="337370" y="37333"/>
                </a:cubicBezTo>
                <a:cubicBezTo>
                  <a:pt x="360344" y="14359"/>
                  <a:pt x="392293" y="0"/>
                  <a:pt x="4274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6" name="Freeform 105">
            <a:extLst>
              <a:ext uri="{FF2B5EF4-FFF2-40B4-BE49-F238E27FC236}">
                <a16:creationId xmlns:a16="http://schemas.microsoft.com/office/drawing/2014/main" id="{94A4E310-26A4-6148-8942-F33464A7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610" y="4189210"/>
            <a:ext cx="545866" cy="577119"/>
          </a:xfrm>
          <a:custGeom>
            <a:avLst/>
            <a:gdLst>
              <a:gd name="T0" fmla="*/ 311113 w 831490"/>
              <a:gd name="T1" fmla="*/ 809439 h 879113"/>
              <a:gd name="T2" fmla="*/ 182563 w 831490"/>
              <a:gd name="T3" fmla="*/ 877526 h 879113"/>
              <a:gd name="T4" fmla="*/ 396133 w 831490"/>
              <a:gd name="T5" fmla="*/ 763588 h 879113"/>
              <a:gd name="T6" fmla="*/ 823935 w 831490"/>
              <a:gd name="T7" fmla="*/ 763588 h 879113"/>
              <a:gd name="T8" fmla="*/ 459818 w 831490"/>
              <a:gd name="T9" fmla="*/ 857022 h 879113"/>
              <a:gd name="T10" fmla="*/ 53653 w 831490"/>
              <a:gd name="T11" fmla="*/ 746300 h 879113"/>
              <a:gd name="T12" fmla="*/ 364765 w 831490"/>
              <a:gd name="T13" fmla="*/ 739781 h 879113"/>
              <a:gd name="T14" fmla="*/ 0 w 831490"/>
              <a:gd name="T15" fmla="*/ 739781 h 879113"/>
              <a:gd name="T16" fmla="*/ 609854 w 831490"/>
              <a:gd name="T17" fmla="*/ 741933 h 879113"/>
              <a:gd name="T18" fmla="*/ 759890 w 831490"/>
              <a:gd name="T19" fmla="*/ 778872 h 879113"/>
              <a:gd name="T20" fmla="*/ 396133 w 831490"/>
              <a:gd name="T21" fmla="*/ 685800 h 879113"/>
              <a:gd name="T22" fmla="*/ 311113 w 831490"/>
              <a:gd name="T23" fmla="*/ 682698 h 879113"/>
              <a:gd name="T24" fmla="*/ 182563 w 831490"/>
              <a:gd name="T25" fmla="*/ 750527 h 879113"/>
              <a:gd name="T26" fmla="*/ 396133 w 831490"/>
              <a:gd name="T27" fmla="*/ 608013 h 879113"/>
              <a:gd name="T28" fmla="*/ 823935 w 831490"/>
              <a:gd name="T29" fmla="*/ 608013 h 879113"/>
              <a:gd name="T30" fmla="*/ 459818 w 831490"/>
              <a:gd name="T31" fmla="*/ 701085 h 879113"/>
              <a:gd name="T32" fmla="*/ 53653 w 831490"/>
              <a:gd name="T33" fmla="*/ 619198 h 879113"/>
              <a:gd name="T34" fmla="*/ 364765 w 831490"/>
              <a:gd name="T35" fmla="*/ 612703 h 879113"/>
              <a:gd name="T36" fmla="*/ 0 w 831490"/>
              <a:gd name="T37" fmla="*/ 612703 h 879113"/>
              <a:gd name="T38" fmla="*/ 609854 w 831490"/>
              <a:gd name="T39" fmla="*/ 586183 h 879113"/>
              <a:gd name="T40" fmla="*/ 759890 w 831490"/>
              <a:gd name="T41" fmla="*/ 623007 h 879113"/>
              <a:gd name="T42" fmla="*/ 396133 w 831490"/>
              <a:gd name="T43" fmla="*/ 530225 h 879113"/>
              <a:gd name="T44" fmla="*/ 311113 w 831490"/>
              <a:gd name="T45" fmla="*/ 555438 h 879113"/>
              <a:gd name="T46" fmla="*/ 182563 w 831490"/>
              <a:gd name="T47" fmla="*/ 623526 h 879113"/>
              <a:gd name="T48" fmla="*/ 6122 w 831490"/>
              <a:gd name="T49" fmla="*/ 465138 h 879113"/>
              <a:gd name="T50" fmla="*/ 358644 w 831490"/>
              <a:gd name="T51" fmla="*/ 465138 h 879113"/>
              <a:gd name="T52" fmla="*/ 58694 w 831490"/>
              <a:gd name="T53" fmla="*/ 541917 h 879113"/>
              <a:gd name="T54" fmla="*/ 453701 w 831490"/>
              <a:gd name="T55" fmla="*/ 486256 h 879113"/>
              <a:gd name="T56" fmla="*/ 831490 w 831490"/>
              <a:gd name="T57" fmla="*/ 478651 h 879113"/>
              <a:gd name="T58" fmla="*/ 388937 w 831490"/>
              <a:gd name="T59" fmla="*/ 478651 h 879113"/>
              <a:gd name="T60" fmla="*/ 609854 w 831490"/>
              <a:gd name="T61" fmla="*/ 431775 h 879113"/>
              <a:gd name="T62" fmla="*/ 759890 w 831490"/>
              <a:gd name="T63" fmla="*/ 467965 h 879113"/>
              <a:gd name="T64" fmla="*/ 396133 w 831490"/>
              <a:gd name="T65" fmla="*/ 376238 h 879113"/>
              <a:gd name="T66" fmla="*/ 306071 w 831490"/>
              <a:gd name="T67" fmla="*/ 476666 h 879113"/>
              <a:gd name="T68" fmla="*/ 58694 w 831490"/>
              <a:gd name="T69" fmla="*/ 365938 h 879113"/>
              <a:gd name="T70" fmla="*/ 831490 w 831490"/>
              <a:gd name="T71" fmla="*/ 325257 h 879113"/>
              <a:gd name="T72" fmla="*/ 388937 w 831490"/>
              <a:gd name="T73" fmla="*/ 325257 h 879113"/>
              <a:gd name="T74" fmla="*/ 349608 w 831490"/>
              <a:gd name="T75" fmla="*/ 167923 h 879113"/>
              <a:gd name="T76" fmla="*/ 337727 w 831490"/>
              <a:gd name="T77" fmla="*/ 161091 h 879113"/>
              <a:gd name="T78" fmla="*/ 312527 w 831490"/>
              <a:gd name="T79" fmla="*/ 115425 h 879113"/>
              <a:gd name="T80" fmla="*/ 324407 w 831490"/>
              <a:gd name="T81" fmla="*/ 79107 h 879113"/>
              <a:gd name="T82" fmla="*/ 324407 w 831490"/>
              <a:gd name="T83" fmla="*/ 157136 h 879113"/>
              <a:gd name="T84" fmla="*/ 285886 w 831490"/>
              <a:gd name="T85" fmla="*/ 177991 h 879113"/>
              <a:gd name="T86" fmla="*/ 337727 w 831490"/>
              <a:gd name="T87" fmla="*/ 234085 h 879113"/>
              <a:gd name="T88" fmla="*/ 367968 w 831490"/>
              <a:gd name="T89" fmla="*/ 150663 h 879113"/>
              <a:gd name="T90" fmla="*/ 371929 w 831490"/>
              <a:gd name="T91" fmla="*/ 111110 h 879113"/>
              <a:gd name="T92" fmla="*/ 324407 w 831490"/>
              <a:gd name="T93" fmla="*/ 70118 h 879113"/>
              <a:gd name="T94" fmla="*/ 437091 w 831490"/>
              <a:gd name="T95" fmla="*/ 254581 h 879113"/>
              <a:gd name="T96" fmla="*/ 226484 w 831490"/>
              <a:gd name="T97" fmla="*/ 43509 h 879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31490" h="879113">
                <a:moveTo>
                  <a:pt x="6122" y="782638"/>
                </a:moveTo>
                <a:cubicBezTo>
                  <a:pt x="19445" y="794952"/>
                  <a:pt x="37809" y="803644"/>
                  <a:pt x="53653" y="809439"/>
                </a:cubicBezTo>
                <a:cubicBezTo>
                  <a:pt x="93262" y="823925"/>
                  <a:pt x="140433" y="828996"/>
                  <a:pt x="182563" y="828996"/>
                </a:cubicBezTo>
                <a:cubicBezTo>
                  <a:pt x="224332" y="828996"/>
                  <a:pt x="271143" y="823925"/>
                  <a:pt x="311113" y="809439"/>
                </a:cubicBezTo>
                <a:cubicBezTo>
                  <a:pt x="326956" y="803644"/>
                  <a:pt x="344961" y="794952"/>
                  <a:pt x="358644" y="782638"/>
                </a:cubicBezTo>
                <a:cubicBezTo>
                  <a:pt x="362605" y="789157"/>
                  <a:pt x="364765" y="796038"/>
                  <a:pt x="364765" y="803282"/>
                </a:cubicBezTo>
                <a:cubicBezTo>
                  <a:pt x="364765" y="826460"/>
                  <a:pt x="342440" y="846380"/>
                  <a:pt x="306071" y="859418"/>
                </a:cubicBezTo>
                <a:cubicBezTo>
                  <a:pt x="274024" y="870645"/>
                  <a:pt x="230454" y="877526"/>
                  <a:pt x="182563" y="877526"/>
                </a:cubicBezTo>
                <a:cubicBezTo>
                  <a:pt x="134312" y="877526"/>
                  <a:pt x="90741" y="870645"/>
                  <a:pt x="58694" y="859418"/>
                </a:cubicBezTo>
                <a:cubicBezTo>
                  <a:pt x="22325" y="846380"/>
                  <a:pt x="0" y="826460"/>
                  <a:pt x="0" y="803282"/>
                </a:cubicBezTo>
                <a:cubicBezTo>
                  <a:pt x="0" y="796038"/>
                  <a:pt x="2161" y="789157"/>
                  <a:pt x="6122" y="782638"/>
                </a:cubicBezTo>
                <a:close/>
                <a:moveTo>
                  <a:pt x="396133" y="763588"/>
                </a:moveTo>
                <a:cubicBezTo>
                  <a:pt x="412684" y="778798"/>
                  <a:pt x="434272" y="789301"/>
                  <a:pt x="453701" y="796543"/>
                </a:cubicBezTo>
                <a:cubicBezTo>
                  <a:pt x="501914" y="813927"/>
                  <a:pt x="559122" y="819721"/>
                  <a:pt x="609854" y="819721"/>
                </a:cubicBezTo>
                <a:cubicBezTo>
                  <a:pt x="660946" y="819721"/>
                  <a:pt x="717794" y="813927"/>
                  <a:pt x="766007" y="796543"/>
                </a:cubicBezTo>
                <a:cubicBezTo>
                  <a:pt x="785436" y="789301"/>
                  <a:pt x="807384" y="778798"/>
                  <a:pt x="823935" y="763588"/>
                </a:cubicBezTo>
                <a:cubicBezTo>
                  <a:pt x="828972" y="771555"/>
                  <a:pt x="831490" y="779884"/>
                  <a:pt x="831490" y="788576"/>
                </a:cubicBezTo>
                <a:cubicBezTo>
                  <a:pt x="831490" y="817186"/>
                  <a:pt x="804146" y="841088"/>
                  <a:pt x="759890" y="857022"/>
                </a:cubicBezTo>
                <a:cubicBezTo>
                  <a:pt x="721392" y="870784"/>
                  <a:pt x="668142" y="879113"/>
                  <a:pt x="609854" y="879113"/>
                </a:cubicBezTo>
                <a:cubicBezTo>
                  <a:pt x="551567" y="879113"/>
                  <a:pt x="498676" y="870784"/>
                  <a:pt x="459818" y="857022"/>
                </a:cubicBezTo>
                <a:cubicBezTo>
                  <a:pt x="416282" y="841088"/>
                  <a:pt x="388937" y="817186"/>
                  <a:pt x="388937" y="788576"/>
                </a:cubicBezTo>
                <a:cubicBezTo>
                  <a:pt x="388937" y="779884"/>
                  <a:pt x="391456" y="771555"/>
                  <a:pt x="396133" y="763588"/>
                </a:cubicBezTo>
                <a:close/>
                <a:moveTo>
                  <a:pt x="6122" y="719138"/>
                </a:moveTo>
                <a:cubicBezTo>
                  <a:pt x="19445" y="731814"/>
                  <a:pt x="37809" y="740506"/>
                  <a:pt x="53653" y="746300"/>
                </a:cubicBezTo>
                <a:cubicBezTo>
                  <a:pt x="93262" y="760425"/>
                  <a:pt x="140433" y="765495"/>
                  <a:pt x="182563" y="765495"/>
                </a:cubicBezTo>
                <a:cubicBezTo>
                  <a:pt x="224332" y="765495"/>
                  <a:pt x="271143" y="760425"/>
                  <a:pt x="311113" y="746300"/>
                </a:cubicBezTo>
                <a:cubicBezTo>
                  <a:pt x="326956" y="740506"/>
                  <a:pt x="344961" y="731814"/>
                  <a:pt x="358644" y="719138"/>
                </a:cubicBezTo>
                <a:cubicBezTo>
                  <a:pt x="362605" y="725657"/>
                  <a:pt x="364765" y="732538"/>
                  <a:pt x="364765" y="739781"/>
                </a:cubicBezTo>
                <a:cubicBezTo>
                  <a:pt x="364765" y="762960"/>
                  <a:pt x="342440" y="782880"/>
                  <a:pt x="306071" y="795918"/>
                </a:cubicBezTo>
                <a:cubicBezTo>
                  <a:pt x="274024" y="807145"/>
                  <a:pt x="230454" y="814026"/>
                  <a:pt x="182563" y="814026"/>
                </a:cubicBezTo>
                <a:cubicBezTo>
                  <a:pt x="134312" y="814026"/>
                  <a:pt x="90741" y="807145"/>
                  <a:pt x="58694" y="795918"/>
                </a:cubicBezTo>
                <a:cubicBezTo>
                  <a:pt x="22325" y="782880"/>
                  <a:pt x="0" y="762960"/>
                  <a:pt x="0" y="739781"/>
                </a:cubicBezTo>
                <a:cubicBezTo>
                  <a:pt x="0" y="732538"/>
                  <a:pt x="2161" y="725657"/>
                  <a:pt x="6122" y="719138"/>
                </a:cubicBezTo>
                <a:close/>
                <a:moveTo>
                  <a:pt x="396133" y="685800"/>
                </a:moveTo>
                <a:cubicBezTo>
                  <a:pt x="412684" y="701010"/>
                  <a:pt x="434272" y="711513"/>
                  <a:pt x="453701" y="718393"/>
                </a:cubicBezTo>
                <a:cubicBezTo>
                  <a:pt x="501914" y="735414"/>
                  <a:pt x="559122" y="741933"/>
                  <a:pt x="609854" y="741933"/>
                </a:cubicBezTo>
                <a:cubicBezTo>
                  <a:pt x="660946" y="741933"/>
                  <a:pt x="717794" y="735414"/>
                  <a:pt x="766007" y="718393"/>
                </a:cubicBezTo>
                <a:cubicBezTo>
                  <a:pt x="785436" y="711513"/>
                  <a:pt x="807384" y="701010"/>
                  <a:pt x="823935" y="685800"/>
                </a:cubicBezTo>
                <a:cubicBezTo>
                  <a:pt x="828972" y="693405"/>
                  <a:pt x="831490" y="702097"/>
                  <a:pt x="831490" y="710788"/>
                </a:cubicBezTo>
                <a:cubicBezTo>
                  <a:pt x="831490" y="739036"/>
                  <a:pt x="804146" y="762938"/>
                  <a:pt x="759890" y="778872"/>
                </a:cubicBezTo>
                <a:cubicBezTo>
                  <a:pt x="721392" y="792634"/>
                  <a:pt x="668142" y="801326"/>
                  <a:pt x="609854" y="801326"/>
                </a:cubicBezTo>
                <a:cubicBezTo>
                  <a:pt x="551567" y="801326"/>
                  <a:pt x="498676" y="792634"/>
                  <a:pt x="459818" y="778872"/>
                </a:cubicBezTo>
                <a:cubicBezTo>
                  <a:pt x="416282" y="762938"/>
                  <a:pt x="388937" y="739036"/>
                  <a:pt x="388937" y="710788"/>
                </a:cubicBezTo>
                <a:cubicBezTo>
                  <a:pt x="388937" y="702097"/>
                  <a:pt x="391456" y="693405"/>
                  <a:pt x="396133" y="685800"/>
                </a:cubicBezTo>
                <a:close/>
                <a:moveTo>
                  <a:pt x="6122" y="655638"/>
                </a:moveTo>
                <a:cubicBezTo>
                  <a:pt x="19445" y="668266"/>
                  <a:pt x="37809" y="676925"/>
                  <a:pt x="53653" y="682698"/>
                </a:cubicBezTo>
                <a:cubicBezTo>
                  <a:pt x="93262" y="696769"/>
                  <a:pt x="140433" y="701820"/>
                  <a:pt x="182563" y="701820"/>
                </a:cubicBezTo>
                <a:cubicBezTo>
                  <a:pt x="224332" y="701820"/>
                  <a:pt x="271143" y="696769"/>
                  <a:pt x="311113" y="682698"/>
                </a:cubicBezTo>
                <a:cubicBezTo>
                  <a:pt x="326956" y="676925"/>
                  <a:pt x="344961" y="668266"/>
                  <a:pt x="358644" y="655638"/>
                </a:cubicBezTo>
                <a:cubicBezTo>
                  <a:pt x="362605" y="662132"/>
                  <a:pt x="364765" y="668987"/>
                  <a:pt x="364765" y="676203"/>
                </a:cubicBezTo>
                <a:cubicBezTo>
                  <a:pt x="364765" y="699655"/>
                  <a:pt x="342440" y="719138"/>
                  <a:pt x="306071" y="732127"/>
                </a:cubicBezTo>
                <a:cubicBezTo>
                  <a:pt x="274024" y="743311"/>
                  <a:pt x="230454" y="750527"/>
                  <a:pt x="182563" y="750527"/>
                </a:cubicBezTo>
                <a:cubicBezTo>
                  <a:pt x="134312" y="750527"/>
                  <a:pt x="90741" y="743311"/>
                  <a:pt x="58694" y="732127"/>
                </a:cubicBezTo>
                <a:cubicBezTo>
                  <a:pt x="22325" y="719138"/>
                  <a:pt x="0" y="699655"/>
                  <a:pt x="0" y="676203"/>
                </a:cubicBezTo>
                <a:cubicBezTo>
                  <a:pt x="0" y="668987"/>
                  <a:pt x="2161" y="662132"/>
                  <a:pt x="6122" y="655638"/>
                </a:cubicBezTo>
                <a:close/>
                <a:moveTo>
                  <a:pt x="396133" y="608013"/>
                </a:moveTo>
                <a:cubicBezTo>
                  <a:pt x="412684" y="623223"/>
                  <a:pt x="434272" y="633725"/>
                  <a:pt x="453701" y="640968"/>
                </a:cubicBezTo>
                <a:cubicBezTo>
                  <a:pt x="501914" y="657989"/>
                  <a:pt x="559122" y="664146"/>
                  <a:pt x="609854" y="664146"/>
                </a:cubicBezTo>
                <a:cubicBezTo>
                  <a:pt x="660946" y="664146"/>
                  <a:pt x="717794" y="657989"/>
                  <a:pt x="766007" y="640968"/>
                </a:cubicBezTo>
                <a:cubicBezTo>
                  <a:pt x="785436" y="633725"/>
                  <a:pt x="807384" y="623223"/>
                  <a:pt x="823935" y="608013"/>
                </a:cubicBezTo>
                <a:cubicBezTo>
                  <a:pt x="828972" y="615980"/>
                  <a:pt x="831490" y="624309"/>
                  <a:pt x="831490" y="633001"/>
                </a:cubicBezTo>
                <a:cubicBezTo>
                  <a:pt x="831490" y="661248"/>
                  <a:pt x="804146" y="685512"/>
                  <a:pt x="759890" y="701085"/>
                </a:cubicBezTo>
                <a:cubicBezTo>
                  <a:pt x="721392" y="715208"/>
                  <a:pt x="668142" y="723538"/>
                  <a:pt x="609854" y="723538"/>
                </a:cubicBezTo>
                <a:cubicBezTo>
                  <a:pt x="551567" y="723538"/>
                  <a:pt x="498676" y="715208"/>
                  <a:pt x="459818" y="701085"/>
                </a:cubicBezTo>
                <a:cubicBezTo>
                  <a:pt x="416282" y="685512"/>
                  <a:pt x="388937" y="661248"/>
                  <a:pt x="388937" y="633001"/>
                </a:cubicBezTo>
                <a:cubicBezTo>
                  <a:pt x="388937" y="624309"/>
                  <a:pt x="391456" y="615980"/>
                  <a:pt x="396133" y="608013"/>
                </a:cubicBezTo>
                <a:close/>
                <a:moveTo>
                  <a:pt x="6122" y="592138"/>
                </a:moveTo>
                <a:cubicBezTo>
                  <a:pt x="19445" y="604766"/>
                  <a:pt x="37809" y="613425"/>
                  <a:pt x="53653" y="619198"/>
                </a:cubicBezTo>
                <a:cubicBezTo>
                  <a:pt x="93262" y="633269"/>
                  <a:pt x="140433" y="638320"/>
                  <a:pt x="182563" y="638320"/>
                </a:cubicBezTo>
                <a:cubicBezTo>
                  <a:pt x="224332" y="638320"/>
                  <a:pt x="271143" y="633269"/>
                  <a:pt x="311113" y="619198"/>
                </a:cubicBezTo>
                <a:cubicBezTo>
                  <a:pt x="326956" y="613425"/>
                  <a:pt x="344961" y="604766"/>
                  <a:pt x="358644" y="592138"/>
                </a:cubicBezTo>
                <a:cubicBezTo>
                  <a:pt x="362605" y="598993"/>
                  <a:pt x="364765" y="605487"/>
                  <a:pt x="364765" y="612703"/>
                </a:cubicBezTo>
                <a:cubicBezTo>
                  <a:pt x="364765" y="636155"/>
                  <a:pt x="342440" y="655999"/>
                  <a:pt x="306071" y="668627"/>
                </a:cubicBezTo>
                <a:cubicBezTo>
                  <a:pt x="274024" y="679811"/>
                  <a:pt x="230454" y="687027"/>
                  <a:pt x="182563" y="687027"/>
                </a:cubicBezTo>
                <a:cubicBezTo>
                  <a:pt x="134312" y="687027"/>
                  <a:pt x="90741" y="679811"/>
                  <a:pt x="58694" y="668627"/>
                </a:cubicBezTo>
                <a:cubicBezTo>
                  <a:pt x="22325" y="655999"/>
                  <a:pt x="0" y="636155"/>
                  <a:pt x="0" y="612703"/>
                </a:cubicBezTo>
                <a:cubicBezTo>
                  <a:pt x="0" y="605487"/>
                  <a:pt x="2161" y="598993"/>
                  <a:pt x="6122" y="592138"/>
                </a:cubicBezTo>
                <a:close/>
                <a:moveTo>
                  <a:pt x="396133" y="530225"/>
                </a:moveTo>
                <a:cubicBezTo>
                  <a:pt x="412684" y="545388"/>
                  <a:pt x="434272" y="555857"/>
                  <a:pt x="453701" y="562717"/>
                </a:cubicBezTo>
                <a:cubicBezTo>
                  <a:pt x="501914" y="580046"/>
                  <a:pt x="559122" y="586183"/>
                  <a:pt x="609854" y="586183"/>
                </a:cubicBezTo>
                <a:cubicBezTo>
                  <a:pt x="660946" y="586183"/>
                  <a:pt x="717794" y="580046"/>
                  <a:pt x="766007" y="562717"/>
                </a:cubicBezTo>
                <a:cubicBezTo>
                  <a:pt x="785436" y="555857"/>
                  <a:pt x="807384" y="545388"/>
                  <a:pt x="823935" y="530225"/>
                </a:cubicBezTo>
                <a:cubicBezTo>
                  <a:pt x="828972" y="538167"/>
                  <a:pt x="831490" y="546471"/>
                  <a:pt x="831490" y="555135"/>
                </a:cubicBezTo>
                <a:cubicBezTo>
                  <a:pt x="831490" y="583295"/>
                  <a:pt x="804146" y="607484"/>
                  <a:pt x="759890" y="623007"/>
                </a:cubicBezTo>
                <a:cubicBezTo>
                  <a:pt x="721392" y="637087"/>
                  <a:pt x="668142" y="645752"/>
                  <a:pt x="609854" y="645752"/>
                </a:cubicBezTo>
                <a:cubicBezTo>
                  <a:pt x="551567" y="645752"/>
                  <a:pt x="498676" y="637087"/>
                  <a:pt x="459818" y="623007"/>
                </a:cubicBezTo>
                <a:cubicBezTo>
                  <a:pt x="416282" y="607484"/>
                  <a:pt x="388937" y="583295"/>
                  <a:pt x="388937" y="555135"/>
                </a:cubicBezTo>
                <a:cubicBezTo>
                  <a:pt x="388937" y="546471"/>
                  <a:pt x="391456" y="538167"/>
                  <a:pt x="396133" y="530225"/>
                </a:cubicBezTo>
                <a:close/>
                <a:moveTo>
                  <a:pt x="6122" y="528638"/>
                </a:moveTo>
                <a:cubicBezTo>
                  <a:pt x="19445" y="540952"/>
                  <a:pt x="37809" y="549644"/>
                  <a:pt x="53653" y="555438"/>
                </a:cubicBezTo>
                <a:cubicBezTo>
                  <a:pt x="93262" y="569925"/>
                  <a:pt x="140433" y="574995"/>
                  <a:pt x="182563" y="574995"/>
                </a:cubicBezTo>
                <a:cubicBezTo>
                  <a:pt x="224332" y="574995"/>
                  <a:pt x="271143" y="569925"/>
                  <a:pt x="311113" y="555438"/>
                </a:cubicBezTo>
                <a:cubicBezTo>
                  <a:pt x="326956" y="549644"/>
                  <a:pt x="344961" y="540952"/>
                  <a:pt x="358644" y="528638"/>
                </a:cubicBezTo>
                <a:cubicBezTo>
                  <a:pt x="362605" y="535157"/>
                  <a:pt x="364765" y="542038"/>
                  <a:pt x="364765" y="549281"/>
                </a:cubicBezTo>
                <a:cubicBezTo>
                  <a:pt x="364765" y="572460"/>
                  <a:pt x="342440" y="592379"/>
                  <a:pt x="306071" y="605417"/>
                </a:cubicBezTo>
                <a:cubicBezTo>
                  <a:pt x="274024" y="616645"/>
                  <a:pt x="230454" y="623526"/>
                  <a:pt x="182563" y="623526"/>
                </a:cubicBezTo>
                <a:cubicBezTo>
                  <a:pt x="134312" y="623526"/>
                  <a:pt x="90741" y="616645"/>
                  <a:pt x="58694" y="605417"/>
                </a:cubicBezTo>
                <a:cubicBezTo>
                  <a:pt x="22325" y="592379"/>
                  <a:pt x="0" y="572460"/>
                  <a:pt x="0" y="549281"/>
                </a:cubicBezTo>
                <a:cubicBezTo>
                  <a:pt x="0" y="542038"/>
                  <a:pt x="2161" y="535157"/>
                  <a:pt x="6122" y="528638"/>
                </a:cubicBezTo>
                <a:close/>
                <a:moveTo>
                  <a:pt x="6122" y="465138"/>
                </a:moveTo>
                <a:cubicBezTo>
                  <a:pt x="19445" y="477814"/>
                  <a:pt x="37809" y="486144"/>
                  <a:pt x="53653" y="492300"/>
                </a:cubicBezTo>
                <a:cubicBezTo>
                  <a:pt x="93262" y="506425"/>
                  <a:pt x="140433" y="511495"/>
                  <a:pt x="182563" y="511495"/>
                </a:cubicBezTo>
                <a:cubicBezTo>
                  <a:pt x="224332" y="511495"/>
                  <a:pt x="271143" y="506425"/>
                  <a:pt x="311113" y="492300"/>
                </a:cubicBezTo>
                <a:cubicBezTo>
                  <a:pt x="326956" y="486144"/>
                  <a:pt x="344961" y="477814"/>
                  <a:pt x="358644" y="465138"/>
                </a:cubicBezTo>
                <a:cubicBezTo>
                  <a:pt x="362605" y="471657"/>
                  <a:pt x="364765" y="478538"/>
                  <a:pt x="364765" y="485781"/>
                </a:cubicBezTo>
                <a:cubicBezTo>
                  <a:pt x="364765" y="508960"/>
                  <a:pt x="342440" y="528879"/>
                  <a:pt x="306071" y="541917"/>
                </a:cubicBezTo>
                <a:cubicBezTo>
                  <a:pt x="274024" y="553145"/>
                  <a:pt x="230454" y="560026"/>
                  <a:pt x="182563" y="560026"/>
                </a:cubicBezTo>
                <a:cubicBezTo>
                  <a:pt x="134312" y="560026"/>
                  <a:pt x="90741" y="553145"/>
                  <a:pt x="58694" y="541917"/>
                </a:cubicBezTo>
                <a:cubicBezTo>
                  <a:pt x="22325" y="528879"/>
                  <a:pt x="0" y="508960"/>
                  <a:pt x="0" y="485781"/>
                </a:cubicBezTo>
                <a:cubicBezTo>
                  <a:pt x="0" y="478538"/>
                  <a:pt x="2161" y="471657"/>
                  <a:pt x="6122" y="465138"/>
                </a:cubicBezTo>
                <a:close/>
                <a:moveTo>
                  <a:pt x="396133" y="454025"/>
                </a:moveTo>
                <a:cubicBezTo>
                  <a:pt x="412684" y="468873"/>
                  <a:pt x="434272" y="479738"/>
                  <a:pt x="453701" y="486256"/>
                </a:cubicBezTo>
                <a:cubicBezTo>
                  <a:pt x="501914" y="504002"/>
                  <a:pt x="559122" y="510158"/>
                  <a:pt x="609854" y="510158"/>
                </a:cubicBezTo>
                <a:cubicBezTo>
                  <a:pt x="660946" y="510158"/>
                  <a:pt x="717794" y="504002"/>
                  <a:pt x="766007" y="486256"/>
                </a:cubicBezTo>
                <a:cubicBezTo>
                  <a:pt x="785436" y="479738"/>
                  <a:pt x="807384" y="468873"/>
                  <a:pt x="823935" y="454025"/>
                </a:cubicBezTo>
                <a:cubicBezTo>
                  <a:pt x="828972" y="461630"/>
                  <a:pt x="831490" y="469959"/>
                  <a:pt x="831490" y="478651"/>
                </a:cubicBezTo>
                <a:cubicBezTo>
                  <a:pt x="831490" y="507261"/>
                  <a:pt x="804146" y="531163"/>
                  <a:pt x="759890" y="547097"/>
                </a:cubicBezTo>
                <a:cubicBezTo>
                  <a:pt x="721392" y="560859"/>
                  <a:pt x="668142" y="569551"/>
                  <a:pt x="609854" y="569551"/>
                </a:cubicBezTo>
                <a:cubicBezTo>
                  <a:pt x="551567" y="569551"/>
                  <a:pt x="498676" y="560859"/>
                  <a:pt x="459818" y="547097"/>
                </a:cubicBezTo>
                <a:cubicBezTo>
                  <a:pt x="416282" y="531163"/>
                  <a:pt x="388937" y="507261"/>
                  <a:pt x="388937" y="478651"/>
                </a:cubicBezTo>
                <a:cubicBezTo>
                  <a:pt x="388937" y="469959"/>
                  <a:pt x="391456" y="461630"/>
                  <a:pt x="396133" y="454025"/>
                </a:cubicBezTo>
                <a:close/>
                <a:moveTo>
                  <a:pt x="396133" y="376238"/>
                </a:moveTo>
                <a:cubicBezTo>
                  <a:pt x="412684" y="390928"/>
                  <a:pt x="434272" y="401678"/>
                  <a:pt x="453701" y="408486"/>
                </a:cubicBezTo>
                <a:cubicBezTo>
                  <a:pt x="501914" y="425684"/>
                  <a:pt x="559122" y="431775"/>
                  <a:pt x="609854" y="431775"/>
                </a:cubicBezTo>
                <a:cubicBezTo>
                  <a:pt x="660946" y="431775"/>
                  <a:pt x="717794" y="425684"/>
                  <a:pt x="766007" y="408486"/>
                </a:cubicBezTo>
                <a:cubicBezTo>
                  <a:pt x="785436" y="401678"/>
                  <a:pt x="807384" y="390928"/>
                  <a:pt x="823935" y="376238"/>
                </a:cubicBezTo>
                <a:cubicBezTo>
                  <a:pt x="828972" y="383762"/>
                  <a:pt x="831490" y="392003"/>
                  <a:pt x="831490" y="400961"/>
                </a:cubicBezTo>
                <a:cubicBezTo>
                  <a:pt x="831490" y="428909"/>
                  <a:pt x="804146" y="452199"/>
                  <a:pt x="759890" y="467965"/>
                </a:cubicBezTo>
                <a:cubicBezTo>
                  <a:pt x="721392" y="481580"/>
                  <a:pt x="668142" y="490180"/>
                  <a:pt x="609854" y="490180"/>
                </a:cubicBezTo>
                <a:cubicBezTo>
                  <a:pt x="551567" y="490180"/>
                  <a:pt x="498676" y="481580"/>
                  <a:pt x="459818" y="467965"/>
                </a:cubicBezTo>
                <a:cubicBezTo>
                  <a:pt x="416282" y="452199"/>
                  <a:pt x="388937" y="428909"/>
                  <a:pt x="388937" y="400961"/>
                </a:cubicBezTo>
                <a:cubicBezTo>
                  <a:pt x="388937" y="392003"/>
                  <a:pt x="391456" y="383762"/>
                  <a:pt x="396133" y="376238"/>
                </a:cubicBezTo>
                <a:close/>
                <a:moveTo>
                  <a:pt x="182563" y="347663"/>
                </a:moveTo>
                <a:cubicBezTo>
                  <a:pt x="230454" y="347663"/>
                  <a:pt x="274024" y="354471"/>
                  <a:pt x="306071" y="365938"/>
                </a:cubicBezTo>
                <a:cubicBezTo>
                  <a:pt x="342440" y="378839"/>
                  <a:pt x="364765" y="398189"/>
                  <a:pt x="364765" y="421481"/>
                </a:cubicBezTo>
                <a:cubicBezTo>
                  <a:pt x="364765" y="444415"/>
                  <a:pt x="342440" y="463766"/>
                  <a:pt x="306071" y="476666"/>
                </a:cubicBezTo>
                <a:cubicBezTo>
                  <a:pt x="274024" y="487775"/>
                  <a:pt x="230454" y="494942"/>
                  <a:pt x="182563" y="494942"/>
                </a:cubicBezTo>
                <a:cubicBezTo>
                  <a:pt x="134312" y="494942"/>
                  <a:pt x="90741" y="487775"/>
                  <a:pt x="58694" y="476666"/>
                </a:cubicBezTo>
                <a:cubicBezTo>
                  <a:pt x="22325" y="463766"/>
                  <a:pt x="0" y="444415"/>
                  <a:pt x="0" y="421481"/>
                </a:cubicBezTo>
                <a:cubicBezTo>
                  <a:pt x="0" y="398189"/>
                  <a:pt x="22325" y="378839"/>
                  <a:pt x="58694" y="365938"/>
                </a:cubicBezTo>
                <a:cubicBezTo>
                  <a:pt x="90741" y="354471"/>
                  <a:pt x="134312" y="347663"/>
                  <a:pt x="182563" y="347663"/>
                </a:cubicBezTo>
                <a:close/>
                <a:moveTo>
                  <a:pt x="609854" y="234950"/>
                </a:moveTo>
                <a:cubicBezTo>
                  <a:pt x="668142" y="234950"/>
                  <a:pt x="721392" y="243258"/>
                  <a:pt x="759890" y="256985"/>
                </a:cubicBezTo>
                <a:cubicBezTo>
                  <a:pt x="804146" y="272879"/>
                  <a:pt x="831490" y="296720"/>
                  <a:pt x="831490" y="325257"/>
                </a:cubicBezTo>
                <a:cubicBezTo>
                  <a:pt x="831490" y="353433"/>
                  <a:pt x="804146" y="377635"/>
                  <a:pt x="759890" y="393168"/>
                </a:cubicBezTo>
                <a:cubicBezTo>
                  <a:pt x="721392" y="406894"/>
                  <a:pt x="668142" y="415564"/>
                  <a:pt x="609854" y="415564"/>
                </a:cubicBezTo>
                <a:cubicBezTo>
                  <a:pt x="551567" y="415564"/>
                  <a:pt x="498676" y="406894"/>
                  <a:pt x="459818" y="393168"/>
                </a:cubicBezTo>
                <a:cubicBezTo>
                  <a:pt x="416282" y="377635"/>
                  <a:pt x="388937" y="353433"/>
                  <a:pt x="388937" y="325257"/>
                </a:cubicBezTo>
                <a:cubicBezTo>
                  <a:pt x="388937" y="296720"/>
                  <a:pt x="416282" y="272879"/>
                  <a:pt x="459818" y="256985"/>
                </a:cubicBezTo>
                <a:cubicBezTo>
                  <a:pt x="498676" y="243258"/>
                  <a:pt x="551567" y="234950"/>
                  <a:pt x="609854" y="234950"/>
                </a:cubicBezTo>
                <a:close/>
                <a:moveTo>
                  <a:pt x="337727" y="161091"/>
                </a:moveTo>
                <a:cubicBezTo>
                  <a:pt x="343128" y="162529"/>
                  <a:pt x="347088" y="164687"/>
                  <a:pt x="349608" y="167923"/>
                </a:cubicBezTo>
                <a:cubicBezTo>
                  <a:pt x="352128" y="170800"/>
                  <a:pt x="353208" y="174395"/>
                  <a:pt x="353208" y="178351"/>
                </a:cubicBezTo>
                <a:cubicBezTo>
                  <a:pt x="353208" y="183025"/>
                  <a:pt x="351768" y="186981"/>
                  <a:pt x="348888" y="190576"/>
                </a:cubicBezTo>
                <a:cubicBezTo>
                  <a:pt x="346008" y="193813"/>
                  <a:pt x="342408" y="195970"/>
                  <a:pt x="337727" y="196689"/>
                </a:cubicBezTo>
                <a:lnTo>
                  <a:pt x="337727" y="161091"/>
                </a:lnTo>
                <a:close/>
                <a:moveTo>
                  <a:pt x="324407" y="99243"/>
                </a:moveTo>
                <a:lnTo>
                  <a:pt x="324407" y="130886"/>
                </a:lnTo>
                <a:cubicBezTo>
                  <a:pt x="320447" y="129088"/>
                  <a:pt x="317567" y="126931"/>
                  <a:pt x="315407" y="124054"/>
                </a:cubicBezTo>
                <a:cubicBezTo>
                  <a:pt x="313607" y="121178"/>
                  <a:pt x="312527" y="118301"/>
                  <a:pt x="312527" y="115425"/>
                </a:cubicBezTo>
                <a:cubicBezTo>
                  <a:pt x="312527" y="111829"/>
                  <a:pt x="313607" y="108233"/>
                  <a:pt x="315767" y="105356"/>
                </a:cubicBezTo>
                <a:cubicBezTo>
                  <a:pt x="317927" y="102480"/>
                  <a:pt x="320807" y="100322"/>
                  <a:pt x="324407" y="99243"/>
                </a:cubicBezTo>
                <a:close/>
                <a:moveTo>
                  <a:pt x="324407" y="70118"/>
                </a:moveTo>
                <a:lnTo>
                  <a:pt x="324407" y="79107"/>
                </a:lnTo>
                <a:cubicBezTo>
                  <a:pt x="313967" y="80186"/>
                  <a:pt x="305326" y="84141"/>
                  <a:pt x="299206" y="90973"/>
                </a:cubicBezTo>
                <a:cubicBezTo>
                  <a:pt x="292726" y="97805"/>
                  <a:pt x="289486" y="106075"/>
                  <a:pt x="289486" y="116503"/>
                </a:cubicBezTo>
                <a:cubicBezTo>
                  <a:pt x="289486" y="126212"/>
                  <a:pt x="292366" y="134842"/>
                  <a:pt x="298126" y="141314"/>
                </a:cubicBezTo>
                <a:cubicBezTo>
                  <a:pt x="303526" y="148506"/>
                  <a:pt x="312527" y="153540"/>
                  <a:pt x="324407" y="157136"/>
                </a:cubicBezTo>
                <a:lnTo>
                  <a:pt x="324407" y="195610"/>
                </a:lnTo>
                <a:cubicBezTo>
                  <a:pt x="321167" y="193813"/>
                  <a:pt x="317927" y="191296"/>
                  <a:pt x="315407" y="188059"/>
                </a:cubicBezTo>
                <a:cubicBezTo>
                  <a:pt x="312887" y="184464"/>
                  <a:pt x="310727" y="180149"/>
                  <a:pt x="310007" y="175115"/>
                </a:cubicBezTo>
                <a:lnTo>
                  <a:pt x="285886" y="177991"/>
                </a:lnTo>
                <a:cubicBezTo>
                  <a:pt x="288046" y="189857"/>
                  <a:pt x="292006" y="199206"/>
                  <a:pt x="298846" y="205679"/>
                </a:cubicBezTo>
                <a:cubicBezTo>
                  <a:pt x="305326" y="212151"/>
                  <a:pt x="313967" y="216106"/>
                  <a:pt x="324407" y="217545"/>
                </a:cubicBezTo>
                <a:lnTo>
                  <a:pt x="324407" y="234085"/>
                </a:lnTo>
                <a:lnTo>
                  <a:pt x="337727" y="234085"/>
                </a:lnTo>
                <a:lnTo>
                  <a:pt x="337727" y="217185"/>
                </a:lnTo>
                <a:cubicBezTo>
                  <a:pt x="349608" y="215387"/>
                  <a:pt x="358968" y="210713"/>
                  <a:pt x="365808" y="203162"/>
                </a:cubicBezTo>
                <a:cubicBezTo>
                  <a:pt x="372289" y="195610"/>
                  <a:pt x="375889" y="186261"/>
                  <a:pt x="375889" y="175115"/>
                </a:cubicBezTo>
                <a:cubicBezTo>
                  <a:pt x="375889" y="165406"/>
                  <a:pt x="373009" y="157136"/>
                  <a:pt x="367968" y="150663"/>
                </a:cubicBezTo>
                <a:cubicBezTo>
                  <a:pt x="362568" y="144550"/>
                  <a:pt x="352488" y="139157"/>
                  <a:pt x="337727" y="135201"/>
                </a:cubicBezTo>
                <a:lnTo>
                  <a:pt x="337727" y="99243"/>
                </a:lnTo>
                <a:cubicBezTo>
                  <a:pt x="343488" y="102120"/>
                  <a:pt x="347088" y="107154"/>
                  <a:pt x="348888" y="114346"/>
                </a:cubicBezTo>
                <a:lnTo>
                  <a:pt x="371929" y="111110"/>
                </a:lnTo>
                <a:cubicBezTo>
                  <a:pt x="370129" y="102120"/>
                  <a:pt x="366528" y="94569"/>
                  <a:pt x="361128" y="89175"/>
                </a:cubicBezTo>
                <a:cubicBezTo>
                  <a:pt x="355368" y="83782"/>
                  <a:pt x="347448" y="80545"/>
                  <a:pt x="337727" y="79107"/>
                </a:cubicBezTo>
                <a:lnTo>
                  <a:pt x="337727" y="70118"/>
                </a:lnTo>
                <a:lnTo>
                  <a:pt x="324407" y="70118"/>
                </a:lnTo>
                <a:close/>
                <a:moveTo>
                  <a:pt x="331967" y="0"/>
                </a:moveTo>
                <a:cubicBezTo>
                  <a:pt x="373009" y="0"/>
                  <a:pt x="410090" y="16540"/>
                  <a:pt x="437091" y="43509"/>
                </a:cubicBezTo>
                <a:cubicBezTo>
                  <a:pt x="463732" y="70477"/>
                  <a:pt x="480652" y="107873"/>
                  <a:pt x="480652" y="149225"/>
                </a:cubicBezTo>
                <a:cubicBezTo>
                  <a:pt x="480652" y="190217"/>
                  <a:pt x="463732" y="227253"/>
                  <a:pt x="437091" y="254581"/>
                </a:cubicBezTo>
                <a:cubicBezTo>
                  <a:pt x="410090" y="281190"/>
                  <a:pt x="373009" y="298090"/>
                  <a:pt x="331967" y="298090"/>
                </a:cubicBezTo>
                <a:cubicBezTo>
                  <a:pt x="290566" y="298090"/>
                  <a:pt x="253485" y="281190"/>
                  <a:pt x="226484" y="254581"/>
                </a:cubicBezTo>
                <a:cubicBezTo>
                  <a:pt x="199123" y="227253"/>
                  <a:pt x="182562" y="190217"/>
                  <a:pt x="182562" y="149225"/>
                </a:cubicBezTo>
                <a:cubicBezTo>
                  <a:pt x="182562" y="107873"/>
                  <a:pt x="199123" y="70477"/>
                  <a:pt x="226484" y="43509"/>
                </a:cubicBezTo>
                <a:cubicBezTo>
                  <a:pt x="253485" y="16540"/>
                  <a:pt x="290566" y="0"/>
                  <a:pt x="33196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43534A-5917-014A-AC41-C6D9C88C7179}"/>
              </a:ext>
            </a:extLst>
          </p:cNvPr>
          <p:cNvSpPr/>
          <p:nvPr/>
        </p:nvSpPr>
        <p:spPr>
          <a:xfrm>
            <a:off x="762000" y="1970315"/>
            <a:ext cx="346841" cy="34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73314-F506-F246-8BEF-4EF9F54D3D33}"/>
              </a:ext>
            </a:extLst>
          </p:cNvPr>
          <p:cNvSpPr/>
          <p:nvPr/>
        </p:nvSpPr>
        <p:spPr>
          <a:xfrm>
            <a:off x="762000" y="5811075"/>
            <a:ext cx="346841" cy="346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51A3B6B-4880-8E47-8DF6-497BE782C55B}"/>
              </a:ext>
            </a:extLst>
          </p:cNvPr>
          <p:cNvSpPr txBox="1">
            <a:spLocks/>
          </p:cNvSpPr>
          <p:nvPr/>
        </p:nvSpPr>
        <p:spPr>
          <a:xfrm>
            <a:off x="1380543" y="2055016"/>
            <a:ext cx="2653837" cy="490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DCD96C-5F55-2448-A33B-6C74F5128C48}"/>
              </a:ext>
            </a:extLst>
          </p:cNvPr>
          <p:cNvSpPr txBox="1"/>
          <p:nvPr/>
        </p:nvSpPr>
        <p:spPr>
          <a:xfrm>
            <a:off x="1380544" y="1736828"/>
            <a:ext cx="11628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B42363B1-B3A4-3948-B9A7-0C0AC183E974}"/>
              </a:ext>
            </a:extLst>
          </p:cNvPr>
          <p:cNvSpPr txBox="1">
            <a:spLocks/>
          </p:cNvSpPr>
          <p:nvPr/>
        </p:nvSpPr>
        <p:spPr>
          <a:xfrm>
            <a:off x="1380543" y="5896214"/>
            <a:ext cx="2653837" cy="490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914986-B2BB-3E46-AD00-A4FF184AAA56}"/>
              </a:ext>
            </a:extLst>
          </p:cNvPr>
          <p:cNvSpPr txBox="1"/>
          <p:nvPr/>
        </p:nvSpPr>
        <p:spPr>
          <a:xfrm>
            <a:off x="1380544" y="5578025"/>
            <a:ext cx="11628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EA0F8E-9726-DA48-9FDB-1C63473B1AE4}"/>
              </a:ext>
            </a:extLst>
          </p:cNvPr>
          <p:cNvSpPr/>
          <p:nvPr/>
        </p:nvSpPr>
        <p:spPr>
          <a:xfrm>
            <a:off x="11083159" y="1970315"/>
            <a:ext cx="346841" cy="3468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74D5D5-8FFE-6749-96AE-F6B52D83E2C6}"/>
              </a:ext>
            </a:extLst>
          </p:cNvPr>
          <p:cNvSpPr/>
          <p:nvPr/>
        </p:nvSpPr>
        <p:spPr>
          <a:xfrm>
            <a:off x="11083159" y="5811075"/>
            <a:ext cx="346841" cy="3468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6650F641-9642-BB42-978D-8A31A0F47407}"/>
              </a:ext>
            </a:extLst>
          </p:cNvPr>
          <p:cNvSpPr txBox="1">
            <a:spLocks/>
          </p:cNvSpPr>
          <p:nvPr/>
        </p:nvSpPr>
        <p:spPr>
          <a:xfrm>
            <a:off x="8157620" y="2055016"/>
            <a:ext cx="2653837" cy="490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9B267B-7E54-B140-816A-9F1A44960473}"/>
              </a:ext>
            </a:extLst>
          </p:cNvPr>
          <p:cNvSpPr txBox="1"/>
          <p:nvPr/>
        </p:nvSpPr>
        <p:spPr>
          <a:xfrm>
            <a:off x="9648638" y="1736828"/>
            <a:ext cx="11628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70D979C-0393-E647-B87B-62B0D145E4E3}"/>
              </a:ext>
            </a:extLst>
          </p:cNvPr>
          <p:cNvSpPr txBox="1">
            <a:spLocks/>
          </p:cNvSpPr>
          <p:nvPr/>
        </p:nvSpPr>
        <p:spPr>
          <a:xfrm>
            <a:off x="8157620" y="5896214"/>
            <a:ext cx="2653837" cy="490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1E8091-CE1B-DB4B-8EFA-ACF5C58C24E8}"/>
              </a:ext>
            </a:extLst>
          </p:cNvPr>
          <p:cNvSpPr txBox="1"/>
          <p:nvPr/>
        </p:nvSpPr>
        <p:spPr>
          <a:xfrm>
            <a:off x="9648638" y="5578025"/>
            <a:ext cx="11628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135947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430A971-5797-1740-812E-952940C340AB}"/>
              </a:ext>
            </a:extLst>
          </p:cNvPr>
          <p:cNvGrpSpPr/>
          <p:nvPr/>
        </p:nvGrpSpPr>
        <p:grpSpPr>
          <a:xfrm>
            <a:off x="762000" y="1997380"/>
            <a:ext cx="5945188" cy="3732514"/>
            <a:chOff x="2822423" y="5790044"/>
            <a:chExt cx="9562522" cy="60035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987D51-823A-B24F-8A18-070F74848782}"/>
                </a:ext>
              </a:extLst>
            </p:cNvPr>
            <p:cNvSpPr/>
            <p:nvPr/>
          </p:nvSpPr>
          <p:spPr>
            <a:xfrm>
              <a:off x="4959641" y="7226886"/>
              <a:ext cx="6885292" cy="145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6A5615-B9A6-1A4A-B5F1-73C1F1B93AB6}"/>
                </a:ext>
              </a:extLst>
            </p:cNvPr>
            <p:cNvSpPr/>
            <p:nvPr/>
          </p:nvSpPr>
          <p:spPr>
            <a:xfrm>
              <a:off x="4959641" y="8665507"/>
              <a:ext cx="6473052" cy="14518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B2E108-B5F2-134D-BA9D-572F185373C9}"/>
                </a:ext>
              </a:extLst>
            </p:cNvPr>
            <p:cNvSpPr/>
            <p:nvPr/>
          </p:nvSpPr>
          <p:spPr>
            <a:xfrm>
              <a:off x="4959642" y="10102349"/>
              <a:ext cx="5933039" cy="14518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3616D2-C452-EC4C-9561-BA3D415EDD51}"/>
                </a:ext>
              </a:extLst>
            </p:cNvPr>
            <p:cNvSpPr/>
            <p:nvPr/>
          </p:nvSpPr>
          <p:spPr>
            <a:xfrm>
              <a:off x="4959641" y="5790044"/>
              <a:ext cx="7425304" cy="1451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353DE6B-4667-1548-A531-AF9D05D9B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423" y="10354975"/>
              <a:ext cx="4361740" cy="1438622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F03CE32-65A3-1141-9E4D-EF06026D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423" y="9742063"/>
              <a:ext cx="4361740" cy="122582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9BBA626-2920-B840-B129-4FAFD850F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423" y="9033111"/>
              <a:ext cx="4361740" cy="1438622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A63C4613-5973-8342-A9A6-0C2E94275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423" y="8420199"/>
              <a:ext cx="4361740" cy="122582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79957B7-AD20-BC41-AB45-1F948F94C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423" y="7724818"/>
              <a:ext cx="4361740" cy="1438622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3B2AD6BB-4D5C-784B-928A-EF6C03A92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423" y="7111906"/>
              <a:ext cx="4361740" cy="122582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7D1562E-DFB8-EF43-BD52-FFC6F86A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423" y="6402956"/>
              <a:ext cx="4361740" cy="1438622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7868A148-3009-FC47-8152-074A1EB6E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423" y="5790044"/>
              <a:ext cx="4361740" cy="122582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35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A37A905-84FF-CB4D-B63D-C7CDBFC27B38}"/>
              </a:ext>
            </a:extLst>
          </p:cNvPr>
          <p:cNvSpPr txBox="1"/>
          <p:nvPr/>
        </p:nvSpPr>
        <p:spPr>
          <a:xfrm>
            <a:off x="8236341" y="5299069"/>
            <a:ext cx="92807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SUCCESS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352F7E39-5764-B948-AB01-1C0FA4F4B99B}"/>
              </a:ext>
            </a:extLst>
          </p:cNvPr>
          <p:cNvSpPr txBox="1">
            <a:spLocks/>
          </p:cNvSpPr>
          <p:nvPr/>
        </p:nvSpPr>
        <p:spPr>
          <a:xfrm>
            <a:off x="8181068" y="5632245"/>
            <a:ext cx="3248932" cy="57685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good business plan starts with an executive summary of the business goals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560C85-E4D5-5149-8C30-E09A9B8F6B91}"/>
              </a:ext>
            </a:extLst>
          </p:cNvPr>
          <p:cNvSpPr txBox="1"/>
          <p:nvPr/>
        </p:nvSpPr>
        <p:spPr>
          <a:xfrm>
            <a:off x="8236341" y="1667532"/>
            <a:ext cx="119199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STRUCTURE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09B033DF-88CC-D947-9CDC-04CD265153F0}"/>
              </a:ext>
            </a:extLst>
          </p:cNvPr>
          <p:cNvSpPr txBox="1">
            <a:spLocks/>
          </p:cNvSpPr>
          <p:nvPr/>
        </p:nvSpPr>
        <p:spPr>
          <a:xfrm>
            <a:off x="8181068" y="2000708"/>
            <a:ext cx="3248932" cy="57685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 good business plan starts with an executive summary of the business goals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E9825D-A8F8-414D-9E1E-DE676ABDD244}"/>
              </a:ext>
            </a:extLst>
          </p:cNvPr>
          <p:cNvSpPr txBox="1"/>
          <p:nvPr/>
        </p:nvSpPr>
        <p:spPr>
          <a:xfrm>
            <a:off x="8236341" y="2906941"/>
            <a:ext cx="118436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STRATEGIES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C607B6D1-ED91-6044-9E63-6255B868FA49}"/>
              </a:ext>
            </a:extLst>
          </p:cNvPr>
          <p:cNvSpPr txBox="1">
            <a:spLocks/>
          </p:cNvSpPr>
          <p:nvPr/>
        </p:nvSpPr>
        <p:spPr>
          <a:xfrm>
            <a:off x="8181068" y="3240117"/>
            <a:ext cx="3248932" cy="57685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good business plan starts with an executive summary of the business goals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58CCD3-BAA5-834F-93D5-E218F3267AC9}"/>
              </a:ext>
            </a:extLst>
          </p:cNvPr>
          <p:cNvSpPr txBox="1"/>
          <p:nvPr/>
        </p:nvSpPr>
        <p:spPr>
          <a:xfrm>
            <a:off x="8236341" y="4121243"/>
            <a:ext cx="116551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SOLUTIONS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5F4F8564-31AB-FB47-AF1D-D11B3BA3451D}"/>
              </a:ext>
            </a:extLst>
          </p:cNvPr>
          <p:cNvSpPr txBox="1">
            <a:spLocks/>
          </p:cNvSpPr>
          <p:nvPr/>
        </p:nvSpPr>
        <p:spPr>
          <a:xfrm>
            <a:off x="8181068" y="4454419"/>
            <a:ext cx="3248932" cy="57685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good business plan starts with an executive summary of the business goals</a:t>
            </a:r>
          </a:p>
        </p:txBody>
      </p:sp>
      <p:sp>
        <p:nvSpPr>
          <p:cNvPr id="48" name="Freeform 547">
            <a:extLst>
              <a:ext uri="{FF2B5EF4-FFF2-40B4-BE49-F238E27FC236}">
                <a16:creationId xmlns:a16="http://schemas.microsoft.com/office/drawing/2014/main" id="{6B4A851F-38CF-104C-956D-42FEF6F0A3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9206" y="1890722"/>
            <a:ext cx="516728" cy="513874"/>
          </a:xfrm>
          <a:custGeom>
            <a:avLst/>
            <a:gdLst>
              <a:gd name="T0" fmla="*/ 2147483646 w 796"/>
              <a:gd name="T1" fmla="*/ 2147483646 h 793"/>
              <a:gd name="T2" fmla="*/ 2147483646 w 796"/>
              <a:gd name="T3" fmla="*/ 2147483646 h 793"/>
              <a:gd name="T4" fmla="*/ 2147483646 w 796"/>
              <a:gd name="T5" fmla="*/ 2147483646 h 793"/>
              <a:gd name="T6" fmla="*/ 2147483646 w 796"/>
              <a:gd name="T7" fmla="*/ 2147483646 h 793"/>
              <a:gd name="T8" fmla="*/ 2147483646 w 796"/>
              <a:gd name="T9" fmla="*/ 2147483646 h 793"/>
              <a:gd name="T10" fmla="*/ 2147483646 w 796"/>
              <a:gd name="T11" fmla="*/ 2147483646 h 793"/>
              <a:gd name="T12" fmla="*/ 2147483646 w 796"/>
              <a:gd name="T13" fmla="*/ 2147483646 h 793"/>
              <a:gd name="T14" fmla="*/ 2147483646 w 796"/>
              <a:gd name="T15" fmla="*/ 2147483646 h 793"/>
              <a:gd name="T16" fmla="*/ 2147483646 w 796"/>
              <a:gd name="T17" fmla="*/ 2147483646 h 793"/>
              <a:gd name="T18" fmla="*/ 2147483646 w 796"/>
              <a:gd name="T19" fmla="*/ 2147483646 h 793"/>
              <a:gd name="T20" fmla="*/ 2147483646 w 796"/>
              <a:gd name="T21" fmla="*/ 2147483646 h 793"/>
              <a:gd name="T22" fmla="*/ 2147483646 w 796"/>
              <a:gd name="T23" fmla="*/ 2147483646 h 793"/>
              <a:gd name="T24" fmla="*/ 2147483646 w 796"/>
              <a:gd name="T25" fmla="*/ 2147483646 h 793"/>
              <a:gd name="T26" fmla="*/ 2147483646 w 796"/>
              <a:gd name="T27" fmla="*/ 2147483646 h 793"/>
              <a:gd name="T28" fmla="*/ 2147483646 w 796"/>
              <a:gd name="T29" fmla="*/ 2147483646 h 793"/>
              <a:gd name="T30" fmla="*/ 2147483646 w 796"/>
              <a:gd name="T31" fmla="*/ 2147483646 h 793"/>
              <a:gd name="T32" fmla="*/ 2147483646 w 796"/>
              <a:gd name="T33" fmla="*/ 2147483646 h 793"/>
              <a:gd name="T34" fmla="*/ 2147483646 w 796"/>
              <a:gd name="T35" fmla="*/ 2147483646 h 793"/>
              <a:gd name="T36" fmla="*/ 2147483646 w 796"/>
              <a:gd name="T37" fmla="*/ 2147483646 h 793"/>
              <a:gd name="T38" fmla="*/ 2147483646 w 796"/>
              <a:gd name="T39" fmla="*/ 2147483646 h 793"/>
              <a:gd name="T40" fmla="*/ 2147483646 w 796"/>
              <a:gd name="T41" fmla="*/ 2147483646 h 793"/>
              <a:gd name="T42" fmla="*/ 2147483646 w 796"/>
              <a:gd name="T43" fmla="*/ 2147483646 h 793"/>
              <a:gd name="T44" fmla="*/ 2147483646 w 796"/>
              <a:gd name="T45" fmla="*/ 2147483646 h 793"/>
              <a:gd name="T46" fmla="*/ 2147483646 w 796"/>
              <a:gd name="T47" fmla="*/ 2147483646 h 793"/>
              <a:gd name="T48" fmla="*/ 2147483646 w 796"/>
              <a:gd name="T49" fmla="*/ 2147483646 h 793"/>
              <a:gd name="T50" fmla="*/ 2147483646 w 796"/>
              <a:gd name="T51" fmla="*/ 2147483646 h 793"/>
              <a:gd name="T52" fmla="*/ 2147483646 w 796"/>
              <a:gd name="T53" fmla="*/ 2147483646 h 793"/>
              <a:gd name="T54" fmla="*/ 2147483646 w 796"/>
              <a:gd name="T55" fmla="*/ 2147483646 h 793"/>
              <a:gd name="T56" fmla="*/ 2147483646 w 796"/>
              <a:gd name="T57" fmla="*/ 2147483646 h 793"/>
              <a:gd name="T58" fmla="*/ 2147483646 w 796"/>
              <a:gd name="T59" fmla="*/ 2147483646 h 793"/>
              <a:gd name="T60" fmla="*/ 2147483646 w 796"/>
              <a:gd name="T61" fmla="*/ 2147483646 h 793"/>
              <a:gd name="T62" fmla="*/ 2147483646 w 796"/>
              <a:gd name="T63" fmla="*/ 2147483646 h 793"/>
              <a:gd name="T64" fmla="*/ 2147483646 w 796"/>
              <a:gd name="T65" fmla="*/ 2147483646 h 793"/>
              <a:gd name="T66" fmla="*/ 2147483646 w 796"/>
              <a:gd name="T67" fmla="*/ 2147483646 h 793"/>
              <a:gd name="T68" fmla="*/ 2147483646 w 796"/>
              <a:gd name="T69" fmla="*/ 2147483646 h 793"/>
              <a:gd name="T70" fmla="*/ 2147483646 w 796"/>
              <a:gd name="T71" fmla="*/ 2147483646 h 793"/>
              <a:gd name="T72" fmla="*/ 2147483646 w 796"/>
              <a:gd name="T73" fmla="*/ 2147483646 h 793"/>
              <a:gd name="T74" fmla="*/ 2147483646 w 796"/>
              <a:gd name="T75" fmla="*/ 2147483646 h 793"/>
              <a:gd name="T76" fmla="*/ 2147483646 w 796"/>
              <a:gd name="T77" fmla="*/ 2147483646 h 793"/>
              <a:gd name="T78" fmla="*/ 2147483646 w 796"/>
              <a:gd name="T79" fmla="*/ 2147483646 h 793"/>
              <a:gd name="T80" fmla="*/ 2147483646 w 796"/>
              <a:gd name="T81" fmla="*/ 2147483646 h 793"/>
              <a:gd name="T82" fmla="*/ 2147483646 w 796"/>
              <a:gd name="T83" fmla="*/ 2147483646 h 793"/>
              <a:gd name="T84" fmla="*/ 2147483646 w 796"/>
              <a:gd name="T85" fmla="*/ 2147483646 h 793"/>
              <a:gd name="T86" fmla="*/ 2147483646 w 796"/>
              <a:gd name="T87" fmla="*/ 2147483646 h 793"/>
              <a:gd name="T88" fmla="*/ 2147483646 w 796"/>
              <a:gd name="T89" fmla="*/ 2147483646 h 793"/>
              <a:gd name="T90" fmla="*/ 2147483646 w 796"/>
              <a:gd name="T91" fmla="*/ 2147483646 h 793"/>
              <a:gd name="T92" fmla="*/ 0 w 796"/>
              <a:gd name="T93" fmla="*/ 2147483646 h 793"/>
              <a:gd name="T94" fmla="*/ 2147483646 w 796"/>
              <a:gd name="T95" fmla="*/ 2147483646 h 793"/>
              <a:gd name="T96" fmla="*/ 0 w 796"/>
              <a:gd name="T97" fmla="*/ 2147483646 h 793"/>
              <a:gd name="T98" fmla="*/ 2147483646 w 796"/>
              <a:gd name="T99" fmla="*/ 2147483646 h 793"/>
              <a:gd name="T100" fmla="*/ 2147483646 w 796"/>
              <a:gd name="T101" fmla="*/ 2147483646 h 793"/>
              <a:gd name="T102" fmla="*/ 2147483646 w 796"/>
              <a:gd name="T103" fmla="*/ 2147483646 h 793"/>
              <a:gd name="T104" fmla="*/ 2147483646 w 796"/>
              <a:gd name="T105" fmla="*/ 2147483646 h 793"/>
              <a:gd name="T106" fmla="*/ 0 w 796"/>
              <a:gd name="T107" fmla="*/ 2147483646 h 793"/>
              <a:gd name="T108" fmla="*/ 2147483646 w 796"/>
              <a:gd name="T109" fmla="*/ 2147483646 h 793"/>
              <a:gd name="T110" fmla="*/ 0 w 796"/>
              <a:gd name="T111" fmla="*/ 2147483646 h 793"/>
              <a:gd name="T112" fmla="*/ 2147483646 w 796"/>
              <a:gd name="T113" fmla="*/ 2147483646 h 793"/>
              <a:gd name="T114" fmla="*/ 2147483646 w 796"/>
              <a:gd name="T115" fmla="*/ 2147483646 h 793"/>
              <a:gd name="T116" fmla="*/ 2147483646 w 796"/>
              <a:gd name="T117" fmla="*/ 2147483646 h 793"/>
              <a:gd name="T118" fmla="*/ 2147483646 w 796"/>
              <a:gd name="T119" fmla="*/ 2147483646 h 793"/>
              <a:gd name="T120" fmla="*/ 2147483646 w 796"/>
              <a:gd name="T121" fmla="*/ 2147483646 h 7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6" h="793">
                <a:moveTo>
                  <a:pt x="643" y="721"/>
                </a:moveTo>
                <a:lnTo>
                  <a:pt x="556" y="721"/>
                </a:lnTo>
                <a:lnTo>
                  <a:pt x="556" y="553"/>
                </a:lnTo>
                <a:cubicBezTo>
                  <a:pt x="556" y="547"/>
                  <a:pt x="550" y="542"/>
                  <a:pt x="544" y="542"/>
                </a:cubicBezTo>
                <a:cubicBezTo>
                  <a:pt x="537" y="542"/>
                  <a:pt x="532" y="547"/>
                  <a:pt x="532" y="553"/>
                </a:cubicBezTo>
                <a:lnTo>
                  <a:pt x="532" y="721"/>
                </a:lnTo>
                <a:lnTo>
                  <a:pt x="377" y="721"/>
                </a:lnTo>
                <a:lnTo>
                  <a:pt x="377" y="417"/>
                </a:lnTo>
                <a:lnTo>
                  <a:pt x="431" y="409"/>
                </a:lnTo>
                <a:cubicBezTo>
                  <a:pt x="434" y="408"/>
                  <a:pt x="437" y="406"/>
                  <a:pt x="439" y="403"/>
                </a:cubicBezTo>
                <a:lnTo>
                  <a:pt x="456" y="375"/>
                </a:lnTo>
                <a:lnTo>
                  <a:pt x="502" y="434"/>
                </a:lnTo>
                <a:cubicBezTo>
                  <a:pt x="496" y="443"/>
                  <a:pt x="491" y="454"/>
                  <a:pt x="491" y="465"/>
                </a:cubicBezTo>
                <a:cubicBezTo>
                  <a:pt x="491" y="494"/>
                  <a:pt x="515" y="517"/>
                  <a:pt x="544" y="517"/>
                </a:cubicBezTo>
                <a:cubicBezTo>
                  <a:pt x="572" y="517"/>
                  <a:pt x="596" y="494"/>
                  <a:pt x="596" y="465"/>
                </a:cubicBezTo>
                <a:cubicBezTo>
                  <a:pt x="596" y="463"/>
                  <a:pt x="595" y="461"/>
                  <a:pt x="595" y="458"/>
                </a:cubicBezTo>
                <a:lnTo>
                  <a:pt x="643" y="439"/>
                </a:lnTo>
                <a:lnTo>
                  <a:pt x="643" y="721"/>
                </a:lnTo>
                <a:close/>
                <a:moveTo>
                  <a:pt x="365" y="320"/>
                </a:moveTo>
                <a:lnTo>
                  <a:pt x="365" y="320"/>
                </a:lnTo>
                <a:cubicBezTo>
                  <a:pt x="358" y="320"/>
                  <a:pt x="353" y="325"/>
                  <a:pt x="353" y="332"/>
                </a:cubicBezTo>
                <a:lnTo>
                  <a:pt x="353" y="396"/>
                </a:lnTo>
                <a:lnTo>
                  <a:pt x="307" y="404"/>
                </a:lnTo>
                <a:cubicBezTo>
                  <a:pt x="303" y="404"/>
                  <a:pt x="300" y="406"/>
                  <a:pt x="298" y="410"/>
                </a:cubicBezTo>
                <a:lnTo>
                  <a:pt x="264" y="479"/>
                </a:lnTo>
                <a:cubicBezTo>
                  <a:pt x="259" y="478"/>
                  <a:pt x="255" y="478"/>
                  <a:pt x="251" y="478"/>
                </a:cubicBezTo>
                <a:cubicBezTo>
                  <a:pt x="229" y="478"/>
                  <a:pt x="211" y="491"/>
                  <a:pt x="203" y="510"/>
                </a:cubicBezTo>
                <a:lnTo>
                  <a:pt x="164" y="504"/>
                </a:lnTo>
                <a:cubicBezTo>
                  <a:pt x="160" y="504"/>
                  <a:pt x="155" y="506"/>
                  <a:pt x="153" y="509"/>
                </a:cubicBezTo>
                <a:lnTo>
                  <a:pt x="73" y="629"/>
                </a:lnTo>
                <a:lnTo>
                  <a:pt x="73" y="249"/>
                </a:lnTo>
                <a:lnTo>
                  <a:pt x="180" y="174"/>
                </a:lnTo>
                <a:lnTo>
                  <a:pt x="247" y="281"/>
                </a:lnTo>
                <a:cubicBezTo>
                  <a:pt x="251" y="285"/>
                  <a:pt x="256" y="287"/>
                  <a:pt x="261" y="285"/>
                </a:cubicBezTo>
                <a:lnTo>
                  <a:pt x="320" y="269"/>
                </a:lnTo>
                <a:cubicBezTo>
                  <a:pt x="329" y="285"/>
                  <a:pt x="345" y="296"/>
                  <a:pt x="365" y="296"/>
                </a:cubicBezTo>
                <a:cubicBezTo>
                  <a:pt x="373" y="296"/>
                  <a:pt x="380" y="294"/>
                  <a:pt x="387" y="291"/>
                </a:cubicBezTo>
                <a:lnTo>
                  <a:pt x="440" y="356"/>
                </a:lnTo>
                <a:lnTo>
                  <a:pt x="421" y="386"/>
                </a:lnTo>
                <a:lnTo>
                  <a:pt x="377" y="393"/>
                </a:lnTo>
                <a:lnTo>
                  <a:pt x="377" y="332"/>
                </a:lnTo>
                <a:cubicBezTo>
                  <a:pt x="377" y="325"/>
                  <a:pt x="372" y="320"/>
                  <a:pt x="365" y="320"/>
                </a:cubicBezTo>
                <a:close/>
                <a:moveTo>
                  <a:pt x="279" y="529"/>
                </a:moveTo>
                <a:lnTo>
                  <a:pt x="279" y="529"/>
                </a:lnTo>
                <a:cubicBezTo>
                  <a:pt x="279" y="545"/>
                  <a:pt x="267" y="557"/>
                  <a:pt x="251" y="557"/>
                </a:cubicBezTo>
                <a:cubicBezTo>
                  <a:pt x="236" y="557"/>
                  <a:pt x="223" y="545"/>
                  <a:pt x="223" y="529"/>
                </a:cubicBezTo>
                <a:cubicBezTo>
                  <a:pt x="223" y="514"/>
                  <a:pt x="236" y="502"/>
                  <a:pt x="251" y="502"/>
                </a:cubicBezTo>
                <a:cubicBezTo>
                  <a:pt x="267" y="502"/>
                  <a:pt x="279" y="514"/>
                  <a:pt x="279" y="529"/>
                </a:cubicBezTo>
                <a:close/>
                <a:moveTo>
                  <a:pt x="353" y="721"/>
                </a:moveTo>
                <a:lnTo>
                  <a:pt x="264" y="721"/>
                </a:lnTo>
                <a:lnTo>
                  <a:pt x="264" y="617"/>
                </a:lnTo>
                <a:cubicBezTo>
                  <a:pt x="264" y="611"/>
                  <a:pt x="257" y="606"/>
                  <a:pt x="251" y="606"/>
                </a:cubicBezTo>
                <a:cubicBezTo>
                  <a:pt x="245" y="606"/>
                  <a:pt x="239" y="611"/>
                  <a:pt x="239" y="617"/>
                </a:cubicBezTo>
                <a:lnTo>
                  <a:pt x="239" y="721"/>
                </a:lnTo>
                <a:lnTo>
                  <a:pt x="73" y="721"/>
                </a:lnTo>
                <a:lnTo>
                  <a:pt x="73" y="671"/>
                </a:lnTo>
                <a:lnTo>
                  <a:pt x="168" y="529"/>
                </a:lnTo>
                <a:lnTo>
                  <a:pt x="199" y="534"/>
                </a:lnTo>
                <a:cubicBezTo>
                  <a:pt x="202" y="560"/>
                  <a:pt x="224" y="582"/>
                  <a:pt x="251" y="582"/>
                </a:cubicBezTo>
                <a:cubicBezTo>
                  <a:pt x="280" y="582"/>
                  <a:pt x="303" y="558"/>
                  <a:pt x="303" y="529"/>
                </a:cubicBezTo>
                <a:cubicBezTo>
                  <a:pt x="303" y="514"/>
                  <a:pt x="296" y="499"/>
                  <a:pt x="285" y="490"/>
                </a:cubicBezTo>
                <a:lnTo>
                  <a:pt x="317" y="426"/>
                </a:lnTo>
                <a:lnTo>
                  <a:pt x="353" y="421"/>
                </a:lnTo>
                <a:lnTo>
                  <a:pt x="353" y="721"/>
                </a:lnTo>
                <a:close/>
                <a:moveTo>
                  <a:pt x="365" y="216"/>
                </a:moveTo>
                <a:lnTo>
                  <a:pt x="365" y="216"/>
                </a:lnTo>
                <a:cubicBezTo>
                  <a:pt x="380" y="216"/>
                  <a:pt x="393" y="229"/>
                  <a:pt x="393" y="244"/>
                </a:cubicBezTo>
                <a:cubicBezTo>
                  <a:pt x="393" y="259"/>
                  <a:pt x="380" y="272"/>
                  <a:pt x="365" y="272"/>
                </a:cubicBezTo>
                <a:cubicBezTo>
                  <a:pt x="349" y="272"/>
                  <a:pt x="337" y="259"/>
                  <a:pt x="337" y="244"/>
                </a:cubicBezTo>
                <a:cubicBezTo>
                  <a:pt x="337" y="229"/>
                  <a:pt x="349" y="216"/>
                  <a:pt x="365" y="216"/>
                </a:cubicBezTo>
                <a:close/>
                <a:moveTo>
                  <a:pt x="572" y="465"/>
                </a:moveTo>
                <a:lnTo>
                  <a:pt x="572" y="465"/>
                </a:lnTo>
                <a:cubicBezTo>
                  <a:pt x="572" y="481"/>
                  <a:pt x="559" y="494"/>
                  <a:pt x="544" y="494"/>
                </a:cubicBezTo>
                <a:cubicBezTo>
                  <a:pt x="528" y="494"/>
                  <a:pt x="516" y="481"/>
                  <a:pt x="516" y="465"/>
                </a:cubicBezTo>
                <a:cubicBezTo>
                  <a:pt x="516" y="450"/>
                  <a:pt x="528" y="438"/>
                  <a:pt x="544" y="438"/>
                </a:cubicBezTo>
                <a:cubicBezTo>
                  <a:pt x="559" y="438"/>
                  <a:pt x="572" y="450"/>
                  <a:pt x="572" y="465"/>
                </a:cubicBezTo>
                <a:close/>
                <a:moveTo>
                  <a:pt x="655" y="224"/>
                </a:moveTo>
                <a:lnTo>
                  <a:pt x="655" y="224"/>
                </a:lnTo>
                <a:cubicBezTo>
                  <a:pt x="670" y="224"/>
                  <a:pt x="683" y="237"/>
                  <a:pt x="683" y="252"/>
                </a:cubicBezTo>
                <a:cubicBezTo>
                  <a:pt x="683" y="267"/>
                  <a:pt x="670" y="280"/>
                  <a:pt x="655" y="280"/>
                </a:cubicBezTo>
                <a:cubicBezTo>
                  <a:pt x="639" y="280"/>
                  <a:pt x="627" y="267"/>
                  <a:pt x="627" y="252"/>
                </a:cubicBezTo>
                <a:cubicBezTo>
                  <a:pt x="627" y="237"/>
                  <a:pt x="639" y="224"/>
                  <a:pt x="655" y="224"/>
                </a:cubicBezTo>
                <a:close/>
                <a:moveTo>
                  <a:pt x="781" y="721"/>
                </a:moveTo>
                <a:lnTo>
                  <a:pt x="667" y="721"/>
                </a:lnTo>
                <a:lnTo>
                  <a:pt x="667" y="429"/>
                </a:lnTo>
                <a:lnTo>
                  <a:pt x="696" y="418"/>
                </a:lnTo>
                <a:lnTo>
                  <a:pt x="771" y="542"/>
                </a:lnTo>
                <a:cubicBezTo>
                  <a:pt x="773" y="546"/>
                  <a:pt x="777" y="547"/>
                  <a:pt x="781" y="547"/>
                </a:cubicBezTo>
                <a:cubicBezTo>
                  <a:pt x="783" y="547"/>
                  <a:pt x="786" y="547"/>
                  <a:pt x="787" y="546"/>
                </a:cubicBezTo>
                <a:cubicBezTo>
                  <a:pt x="793" y="543"/>
                  <a:pt x="795" y="535"/>
                  <a:pt x="791" y="529"/>
                </a:cubicBezTo>
                <a:lnTo>
                  <a:pt x="712" y="396"/>
                </a:lnTo>
                <a:cubicBezTo>
                  <a:pt x="709" y="391"/>
                  <a:pt x="702" y="390"/>
                  <a:pt x="697" y="392"/>
                </a:cubicBezTo>
                <a:lnTo>
                  <a:pt x="667" y="404"/>
                </a:lnTo>
                <a:lnTo>
                  <a:pt x="667" y="340"/>
                </a:lnTo>
                <a:cubicBezTo>
                  <a:pt x="667" y="334"/>
                  <a:pt x="662" y="328"/>
                  <a:pt x="655" y="328"/>
                </a:cubicBezTo>
                <a:cubicBezTo>
                  <a:pt x="648" y="328"/>
                  <a:pt x="643" y="334"/>
                  <a:pt x="643" y="340"/>
                </a:cubicBezTo>
                <a:lnTo>
                  <a:pt x="643" y="413"/>
                </a:lnTo>
                <a:lnTo>
                  <a:pt x="587" y="436"/>
                </a:lnTo>
                <a:cubicBezTo>
                  <a:pt x="577" y="423"/>
                  <a:pt x="561" y="414"/>
                  <a:pt x="544" y="414"/>
                </a:cubicBezTo>
                <a:cubicBezTo>
                  <a:pt x="535" y="414"/>
                  <a:pt x="528" y="415"/>
                  <a:pt x="521" y="419"/>
                </a:cubicBezTo>
                <a:lnTo>
                  <a:pt x="469" y="354"/>
                </a:lnTo>
                <a:lnTo>
                  <a:pt x="535" y="244"/>
                </a:lnTo>
                <a:lnTo>
                  <a:pt x="603" y="255"/>
                </a:lnTo>
                <a:cubicBezTo>
                  <a:pt x="605" y="283"/>
                  <a:pt x="628" y="304"/>
                  <a:pt x="655" y="304"/>
                </a:cubicBezTo>
                <a:cubicBezTo>
                  <a:pt x="683" y="304"/>
                  <a:pt x="707" y="281"/>
                  <a:pt x="707" y="252"/>
                </a:cubicBezTo>
                <a:cubicBezTo>
                  <a:pt x="707" y="241"/>
                  <a:pt x="703" y="230"/>
                  <a:pt x="697" y="222"/>
                </a:cubicBezTo>
                <a:lnTo>
                  <a:pt x="790" y="116"/>
                </a:lnTo>
                <a:cubicBezTo>
                  <a:pt x="795" y="111"/>
                  <a:pt x="794" y="103"/>
                  <a:pt x="789" y="99"/>
                </a:cubicBezTo>
                <a:cubicBezTo>
                  <a:pt x="784" y="94"/>
                  <a:pt x="777" y="95"/>
                  <a:pt x="772" y="100"/>
                </a:cubicBezTo>
                <a:lnTo>
                  <a:pt x="679" y="206"/>
                </a:lnTo>
                <a:cubicBezTo>
                  <a:pt x="672" y="202"/>
                  <a:pt x="663" y="200"/>
                  <a:pt x="655" y="200"/>
                </a:cubicBezTo>
                <a:cubicBezTo>
                  <a:pt x="633" y="200"/>
                  <a:pt x="615" y="213"/>
                  <a:pt x="607" y="232"/>
                </a:cubicBezTo>
                <a:lnTo>
                  <a:pt x="531" y="220"/>
                </a:lnTo>
                <a:cubicBezTo>
                  <a:pt x="526" y="219"/>
                  <a:pt x="521" y="221"/>
                  <a:pt x="519" y="225"/>
                </a:cubicBezTo>
                <a:lnTo>
                  <a:pt x="453" y="334"/>
                </a:lnTo>
                <a:lnTo>
                  <a:pt x="406" y="275"/>
                </a:lnTo>
                <a:cubicBezTo>
                  <a:pt x="413" y="267"/>
                  <a:pt x="417" y="255"/>
                  <a:pt x="417" y="244"/>
                </a:cubicBezTo>
                <a:cubicBezTo>
                  <a:pt x="417" y="215"/>
                  <a:pt x="393" y="192"/>
                  <a:pt x="365" y="192"/>
                </a:cubicBezTo>
                <a:cubicBezTo>
                  <a:pt x="336" y="192"/>
                  <a:pt x="313" y="215"/>
                  <a:pt x="313" y="244"/>
                </a:cubicBezTo>
                <a:cubicBezTo>
                  <a:pt x="313" y="244"/>
                  <a:pt x="313" y="245"/>
                  <a:pt x="313" y="246"/>
                </a:cubicBezTo>
                <a:lnTo>
                  <a:pt x="264" y="260"/>
                </a:lnTo>
                <a:lnTo>
                  <a:pt x="194" y="151"/>
                </a:lnTo>
                <a:cubicBezTo>
                  <a:pt x="192" y="148"/>
                  <a:pt x="189" y="146"/>
                  <a:pt x="185" y="146"/>
                </a:cubicBezTo>
                <a:cubicBezTo>
                  <a:pt x="182" y="145"/>
                  <a:pt x="179" y="146"/>
                  <a:pt x="176" y="148"/>
                </a:cubicBezTo>
                <a:lnTo>
                  <a:pt x="73" y="219"/>
                </a:lnTo>
                <a:lnTo>
                  <a:pt x="73" y="11"/>
                </a:lnTo>
                <a:cubicBezTo>
                  <a:pt x="73" y="5"/>
                  <a:pt x="67" y="0"/>
                  <a:pt x="60" y="0"/>
                </a:cubicBezTo>
                <a:cubicBezTo>
                  <a:pt x="54" y="0"/>
                  <a:pt x="49" y="5"/>
                  <a:pt x="49" y="11"/>
                </a:cubicBezTo>
                <a:lnTo>
                  <a:pt x="49" y="48"/>
                </a:lnTo>
                <a:lnTo>
                  <a:pt x="12" y="48"/>
                </a:lnTo>
                <a:cubicBezTo>
                  <a:pt x="6" y="48"/>
                  <a:pt x="0" y="53"/>
                  <a:pt x="0" y="59"/>
                </a:cubicBezTo>
                <a:cubicBezTo>
                  <a:pt x="0" y="66"/>
                  <a:pt x="6" y="72"/>
                  <a:pt x="12" y="72"/>
                </a:cubicBezTo>
                <a:lnTo>
                  <a:pt x="49" y="72"/>
                </a:lnTo>
                <a:lnTo>
                  <a:pt x="49" y="160"/>
                </a:lnTo>
                <a:lnTo>
                  <a:pt x="12" y="160"/>
                </a:lnTo>
                <a:cubicBezTo>
                  <a:pt x="6" y="160"/>
                  <a:pt x="0" y="165"/>
                  <a:pt x="0" y="172"/>
                </a:cubicBezTo>
                <a:cubicBezTo>
                  <a:pt x="0" y="178"/>
                  <a:pt x="6" y="184"/>
                  <a:pt x="12" y="184"/>
                </a:cubicBezTo>
                <a:lnTo>
                  <a:pt x="49" y="184"/>
                </a:lnTo>
                <a:lnTo>
                  <a:pt x="49" y="272"/>
                </a:lnTo>
                <a:lnTo>
                  <a:pt x="12" y="272"/>
                </a:lnTo>
                <a:cubicBezTo>
                  <a:pt x="6" y="272"/>
                  <a:pt x="0" y="277"/>
                  <a:pt x="0" y="284"/>
                </a:cubicBezTo>
                <a:cubicBezTo>
                  <a:pt x="0" y="290"/>
                  <a:pt x="6" y="296"/>
                  <a:pt x="12" y="296"/>
                </a:cubicBezTo>
                <a:lnTo>
                  <a:pt x="49" y="296"/>
                </a:lnTo>
                <a:lnTo>
                  <a:pt x="49" y="384"/>
                </a:lnTo>
                <a:lnTo>
                  <a:pt x="12" y="384"/>
                </a:lnTo>
                <a:cubicBezTo>
                  <a:pt x="6" y="384"/>
                  <a:pt x="0" y="390"/>
                  <a:pt x="0" y="396"/>
                </a:cubicBezTo>
                <a:cubicBezTo>
                  <a:pt x="0" y="403"/>
                  <a:pt x="6" y="408"/>
                  <a:pt x="12" y="408"/>
                </a:cubicBezTo>
                <a:lnTo>
                  <a:pt x="49" y="408"/>
                </a:lnTo>
                <a:lnTo>
                  <a:pt x="49" y="496"/>
                </a:lnTo>
                <a:lnTo>
                  <a:pt x="12" y="496"/>
                </a:lnTo>
                <a:cubicBezTo>
                  <a:pt x="6" y="496"/>
                  <a:pt x="0" y="502"/>
                  <a:pt x="0" y="508"/>
                </a:cubicBezTo>
                <a:cubicBezTo>
                  <a:pt x="0" y="515"/>
                  <a:pt x="6" y="520"/>
                  <a:pt x="12" y="520"/>
                </a:cubicBezTo>
                <a:lnTo>
                  <a:pt x="49" y="520"/>
                </a:lnTo>
                <a:lnTo>
                  <a:pt x="49" y="609"/>
                </a:lnTo>
                <a:lnTo>
                  <a:pt x="12" y="609"/>
                </a:lnTo>
                <a:cubicBezTo>
                  <a:pt x="6" y="609"/>
                  <a:pt x="0" y="614"/>
                  <a:pt x="0" y="620"/>
                </a:cubicBezTo>
                <a:cubicBezTo>
                  <a:pt x="0" y="627"/>
                  <a:pt x="6" y="632"/>
                  <a:pt x="12" y="632"/>
                </a:cubicBezTo>
                <a:lnTo>
                  <a:pt x="49" y="632"/>
                </a:lnTo>
                <a:lnTo>
                  <a:pt x="49" y="721"/>
                </a:lnTo>
                <a:lnTo>
                  <a:pt x="12" y="721"/>
                </a:lnTo>
                <a:cubicBezTo>
                  <a:pt x="6" y="721"/>
                  <a:pt x="0" y="726"/>
                  <a:pt x="0" y="732"/>
                </a:cubicBezTo>
                <a:cubicBezTo>
                  <a:pt x="0" y="739"/>
                  <a:pt x="6" y="744"/>
                  <a:pt x="12" y="744"/>
                </a:cubicBezTo>
                <a:lnTo>
                  <a:pt x="49" y="744"/>
                </a:lnTo>
                <a:lnTo>
                  <a:pt x="49" y="781"/>
                </a:lnTo>
                <a:cubicBezTo>
                  <a:pt x="49" y="787"/>
                  <a:pt x="54" y="792"/>
                  <a:pt x="60" y="792"/>
                </a:cubicBezTo>
                <a:cubicBezTo>
                  <a:pt x="67" y="792"/>
                  <a:pt x="73" y="787"/>
                  <a:pt x="73" y="781"/>
                </a:cubicBezTo>
                <a:lnTo>
                  <a:pt x="73" y="744"/>
                </a:lnTo>
                <a:lnTo>
                  <a:pt x="781" y="744"/>
                </a:lnTo>
                <a:cubicBezTo>
                  <a:pt x="788" y="744"/>
                  <a:pt x="793" y="739"/>
                  <a:pt x="793" y="732"/>
                </a:cubicBezTo>
                <a:cubicBezTo>
                  <a:pt x="793" y="726"/>
                  <a:pt x="788" y="721"/>
                  <a:pt x="781" y="7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49" name="Freeform 987">
            <a:extLst>
              <a:ext uri="{FF2B5EF4-FFF2-40B4-BE49-F238E27FC236}">
                <a16:creationId xmlns:a16="http://schemas.microsoft.com/office/drawing/2014/main" id="{3535D549-F50E-2A4B-B0A5-8EEBF14A5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9206" y="5522259"/>
            <a:ext cx="513874" cy="513874"/>
          </a:xfrm>
          <a:custGeom>
            <a:avLst/>
            <a:gdLst>
              <a:gd name="T0" fmla="*/ 254681 w 285390"/>
              <a:gd name="T1" fmla="*/ 277452 h 285390"/>
              <a:gd name="T2" fmla="*/ 256111 w 285390"/>
              <a:gd name="T3" fmla="*/ 136748 h 285390"/>
              <a:gd name="T4" fmla="*/ 262355 w 285390"/>
              <a:gd name="T5" fmla="*/ 142991 h 285390"/>
              <a:gd name="T6" fmla="*/ 254641 w 285390"/>
              <a:gd name="T7" fmla="*/ 140053 h 285390"/>
              <a:gd name="T8" fmla="*/ 263823 w 285390"/>
              <a:gd name="T9" fmla="*/ 119554 h 285390"/>
              <a:gd name="T10" fmla="*/ 259048 w 285390"/>
              <a:gd name="T11" fmla="*/ 114588 h 285390"/>
              <a:gd name="T12" fmla="*/ 169788 w 285390"/>
              <a:gd name="T13" fmla="*/ 202046 h 285390"/>
              <a:gd name="T14" fmla="*/ 139081 w 285390"/>
              <a:gd name="T15" fmla="*/ 203849 h 285390"/>
              <a:gd name="T16" fmla="*/ 135108 w 285390"/>
              <a:gd name="T17" fmla="*/ 222972 h 285390"/>
              <a:gd name="T18" fmla="*/ 190380 w 285390"/>
              <a:gd name="T19" fmla="*/ 254360 h 285390"/>
              <a:gd name="T20" fmla="*/ 244928 w 285390"/>
              <a:gd name="T21" fmla="*/ 161275 h 285390"/>
              <a:gd name="T22" fmla="*/ 233729 w 285390"/>
              <a:gd name="T23" fmla="*/ 159832 h 285390"/>
              <a:gd name="T24" fmla="*/ 213860 w 285390"/>
              <a:gd name="T25" fmla="*/ 155863 h 285390"/>
              <a:gd name="T26" fmla="*/ 190017 w 285390"/>
              <a:gd name="T27" fmla="*/ 155503 h 285390"/>
              <a:gd name="T28" fmla="*/ 178458 w 285390"/>
              <a:gd name="T29" fmla="*/ 95610 h 285390"/>
              <a:gd name="T30" fmla="*/ 259048 w 285390"/>
              <a:gd name="T31" fmla="*/ 103082 h 285390"/>
              <a:gd name="T32" fmla="*/ 23873 w 285390"/>
              <a:gd name="T33" fmla="*/ 84350 h 285390"/>
              <a:gd name="T34" fmla="*/ 23873 w 285390"/>
              <a:gd name="T35" fmla="*/ 133327 h 285390"/>
              <a:gd name="T36" fmla="*/ 23873 w 285390"/>
              <a:gd name="T37" fmla="*/ 84350 h 285390"/>
              <a:gd name="T38" fmla="*/ 263823 w 285390"/>
              <a:gd name="T39" fmla="*/ 76392 h 285390"/>
              <a:gd name="T40" fmla="*/ 256111 w 285390"/>
              <a:gd name="T41" fmla="*/ 79331 h 285390"/>
              <a:gd name="T42" fmla="*/ 125550 w 285390"/>
              <a:gd name="T43" fmla="*/ 46154 h 285390"/>
              <a:gd name="T44" fmla="*/ 143399 w 285390"/>
              <a:gd name="T45" fmla="*/ 64842 h 285390"/>
              <a:gd name="T46" fmla="*/ 125550 w 285390"/>
              <a:gd name="T47" fmla="*/ 62326 h 285390"/>
              <a:gd name="T48" fmla="*/ 144470 w 285390"/>
              <a:gd name="T49" fmla="*/ 98622 h 285390"/>
              <a:gd name="T50" fmla="*/ 125550 w 285390"/>
              <a:gd name="T51" fmla="*/ 123779 h 285390"/>
              <a:gd name="T52" fmla="*/ 107702 w 285390"/>
              <a:gd name="T53" fmla="*/ 105090 h 285390"/>
              <a:gd name="T54" fmla="*/ 125550 w 285390"/>
              <a:gd name="T55" fmla="*/ 107966 h 285390"/>
              <a:gd name="T56" fmla="*/ 106630 w 285390"/>
              <a:gd name="T57" fmla="*/ 71310 h 285390"/>
              <a:gd name="T58" fmla="*/ 125550 w 285390"/>
              <a:gd name="T59" fmla="*/ 46154 h 285390"/>
              <a:gd name="T60" fmla="*/ 74779 w 285390"/>
              <a:gd name="T61" fmla="*/ 128804 h 285390"/>
              <a:gd name="T62" fmla="*/ 161118 w 285390"/>
              <a:gd name="T63" fmla="*/ 101744 h 285390"/>
              <a:gd name="T64" fmla="*/ 169066 w 285390"/>
              <a:gd name="T65" fmla="*/ 34997 h 285390"/>
              <a:gd name="T66" fmla="*/ 49131 w 285390"/>
              <a:gd name="T67" fmla="*/ 207818 h 285390"/>
              <a:gd name="T68" fmla="*/ 161118 w 285390"/>
              <a:gd name="T69" fmla="*/ 196633 h 285390"/>
              <a:gd name="T70" fmla="*/ 66471 w 285390"/>
              <a:gd name="T71" fmla="*/ 128804 h 285390"/>
              <a:gd name="T72" fmla="*/ 169066 w 285390"/>
              <a:gd name="T73" fmla="*/ 26338 h 285390"/>
              <a:gd name="T74" fmla="*/ 195798 w 285390"/>
              <a:gd name="T75" fmla="*/ 101744 h 285390"/>
              <a:gd name="T76" fmla="*/ 223975 w 285390"/>
              <a:gd name="T77" fmla="*/ 143597 h 285390"/>
              <a:gd name="T78" fmla="*/ 263351 w 285390"/>
              <a:gd name="T79" fmla="*/ 169574 h 285390"/>
              <a:gd name="T80" fmla="*/ 277441 w 285390"/>
              <a:gd name="T81" fmla="*/ 190500 h 285390"/>
              <a:gd name="T82" fmla="*/ 49131 w 285390"/>
              <a:gd name="T83" fmla="*/ 8659 h 285390"/>
              <a:gd name="T84" fmla="*/ 8670 w 285390"/>
              <a:gd name="T85" fmla="*/ 190500 h 285390"/>
              <a:gd name="T86" fmla="*/ 40460 w 285390"/>
              <a:gd name="T87" fmla="*/ 8659 h 285390"/>
              <a:gd name="T88" fmla="*/ 260100 w 285390"/>
              <a:gd name="T89" fmla="*/ 0 h 285390"/>
              <a:gd name="T90" fmla="*/ 263713 w 285390"/>
              <a:gd name="T91" fmla="*/ 216477 h 285390"/>
              <a:gd name="T92" fmla="*/ 190380 w 285390"/>
              <a:gd name="T93" fmla="*/ 286110 h 285390"/>
              <a:gd name="T94" fmla="*/ 167982 w 285390"/>
              <a:gd name="T95" fmla="*/ 250032 h 285390"/>
              <a:gd name="T96" fmla="*/ 109097 w 285390"/>
              <a:gd name="T97" fmla="*/ 232352 h 285390"/>
              <a:gd name="T98" fmla="*/ 25648 w 285390"/>
              <a:gd name="T99" fmla="*/ 216477 h 285390"/>
              <a:gd name="T100" fmla="*/ 25648 w 285390"/>
              <a:gd name="T101" fmla="*/ 0 h 2853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5390" h="285390">
                <a:moveTo>
                  <a:pt x="194224" y="262358"/>
                </a:moveTo>
                <a:lnTo>
                  <a:pt x="194224" y="276753"/>
                </a:lnTo>
                <a:lnTo>
                  <a:pt x="254040" y="276753"/>
                </a:lnTo>
                <a:lnTo>
                  <a:pt x="254040" y="262358"/>
                </a:lnTo>
                <a:lnTo>
                  <a:pt x="194224" y="262358"/>
                </a:lnTo>
                <a:close/>
                <a:moveTo>
                  <a:pt x="255466" y="136404"/>
                </a:moveTo>
                <a:cubicBezTo>
                  <a:pt x="257297" y="134938"/>
                  <a:pt x="259862" y="134938"/>
                  <a:pt x="261694" y="136404"/>
                </a:cubicBezTo>
                <a:cubicBezTo>
                  <a:pt x="262793" y="137503"/>
                  <a:pt x="263159" y="138602"/>
                  <a:pt x="263159" y="139701"/>
                </a:cubicBezTo>
                <a:cubicBezTo>
                  <a:pt x="263159" y="140800"/>
                  <a:pt x="262793" y="141899"/>
                  <a:pt x="261694" y="142631"/>
                </a:cubicBezTo>
                <a:cubicBezTo>
                  <a:pt x="260961" y="143730"/>
                  <a:pt x="259862" y="144097"/>
                  <a:pt x="258396" y="144097"/>
                </a:cubicBezTo>
                <a:cubicBezTo>
                  <a:pt x="257297" y="144097"/>
                  <a:pt x="256198" y="143730"/>
                  <a:pt x="255466" y="142631"/>
                </a:cubicBezTo>
                <a:cubicBezTo>
                  <a:pt x="254733" y="141899"/>
                  <a:pt x="254000" y="140800"/>
                  <a:pt x="254000" y="139701"/>
                </a:cubicBezTo>
                <a:cubicBezTo>
                  <a:pt x="254000" y="138602"/>
                  <a:pt x="254733" y="137503"/>
                  <a:pt x="255466" y="136404"/>
                </a:cubicBezTo>
                <a:close/>
                <a:moveTo>
                  <a:pt x="258396" y="114300"/>
                </a:moveTo>
                <a:cubicBezTo>
                  <a:pt x="260961" y="114300"/>
                  <a:pt x="263159" y="116586"/>
                  <a:pt x="263159" y="119253"/>
                </a:cubicBezTo>
                <a:cubicBezTo>
                  <a:pt x="263159" y="121539"/>
                  <a:pt x="260961" y="123444"/>
                  <a:pt x="258396" y="123444"/>
                </a:cubicBezTo>
                <a:cubicBezTo>
                  <a:pt x="256198" y="123444"/>
                  <a:pt x="254000" y="121539"/>
                  <a:pt x="254000" y="119253"/>
                </a:cubicBezTo>
                <a:cubicBezTo>
                  <a:pt x="254000" y="116586"/>
                  <a:pt x="256198" y="114300"/>
                  <a:pt x="258396" y="114300"/>
                </a:cubicBezTo>
                <a:close/>
                <a:moveTo>
                  <a:pt x="178008" y="95370"/>
                </a:moveTo>
                <a:cubicBezTo>
                  <a:pt x="173324" y="95370"/>
                  <a:pt x="169360" y="98249"/>
                  <a:pt x="169360" y="101488"/>
                </a:cubicBezTo>
                <a:lnTo>
                  <a:pt x="169360" y="201537"/>
                </a:lnTo>
                <a:cubicBezTo>
                  <a:pt x="169360" y="202976"/>
                  <a:pt x="168640" y="204056"/>
                  <a:pt x="167559" y="205136"/>
                </a:cubicBezTo>
                <a:cubicBezTo>
                  <a:pt x="166478" y="205855"/>
                  <a:pt x="165036" y="206215"/>
                  <a:pt x="163955" y="205495"/>
                </a:cubicBezTo>
                <a:cubicBezTo>
                  <a:pt x="160352" y="204416"/>
                  <a:pt x="150623" y="202256"/>
                  <a:pt x="138731" y="203336"/>
                </a:cubicBezTo>
                <a:cubicBezTo>
                  <a:pt x="125399" y="204416"/>
                  <a:pt x="115670" y="210534"/>
                  <a:pt x="115309" y="217372"/>
                </a:cubicBezTo>
                <a:cubicBezTo>
                  <a:pt x="115309" y="220611"/>
                  <a:pt x="115309" y="223130"/>
                  <a:pt x="115670" y="224569"/>
                </a:cubicBezTo>
                <a:cubicBezTo>
                  <a:pt x="120714" y="223490"/>
                  <a:pt x="128281" y="222410"/>
                  <a:pt x="134768" y="222410"/>
                </a:cubicBezTo>
                <a:cubicBezTo>
                  <a:pt x="138011" y="222410"/>
                  <a:pt x="140173" y="222770"/>
                  <a:pt x="142695" y="223490"/>
                </a:cubicBezTo>
                <a:cubicBezTo>
                  <a:pt x="153866" y="227089"/>
                  <a:pt x="163955" y="235366"/>
                  <a:pt x="172964" y="242564"/>
                </a:cubicBezTo>
                <a:cubicBezTo>
                  <a:pt x="179450" y="247602"/>
                  <a:pt x="186657" y="253720"/>
                  <a:pt x="189900" y="253720"/>
                </a:cubicBezTo>
                <a:lnTo>
                  <a:pt x="254040" y="253720"/>
                </a:lnTo>
                <a:lnTo>
                  <a:pt x="254040" y="170586"/>
                </a:lnTo>
                <a:cubicBezTo>
                  <a:pt x="253680" y="164828"/>
                  <a:pt x="249356" y="160869"/>
                  <a:pt x="244311" y="160869"/>
                </a:cubicBezTo>
                <a:cubicBezTo>
                  <a:pt x="242509" y="160869"/>
                  <a:pt x="241068" y="161229"/>
                  <a:pt x="239266" y="162309"/>
                </a:cubicBezTo>
                <a:cubicBezTo>
                  <a:pt x="238185" y="162669"/>
                  <a:pt x="236744" y="163029"/>
                  <a:pt x="235663" y="162309"/>
                </a:cubicBezTo>
                <a:cubicBezTo>
                  <a:pt x="234222" y="161589"/>
                  <a:pt x="233501" y="160510"/>
                  <a:pt x="233141" y="159430"/>
                </a:cubicBezTo>
                <a:cubicBezTo>
                  <a:pt x="232060" y="154751"/>
                  <a:pt x="228096" y="151512"/>
                  <a:pt x="223411" y="151512"/>
                </a:cubicBezTo>
                <a:cubicBezTo>
                  <a:pt x="220889" y="151512"/>
                  <a:pt x="218367" y="152592"/>
                  <a:pt x="216565" y="154032"/>
                </a:cubicBezTo>
                <a:cubicBezTo>
                  <a:pt x="215844" y="155111"/>
                  <a:pt x="214403" y="155471"/>
                  <a:pt x="213322" y="155471"/>
                </a:cubicBezTo>
                <a:cubicBezTo>
                  <a:pt x="212241" y="155111"/>
                  <a:pt x="210799" y="154392"/>
                  <a:pt x="210079" y="153672"/>
                </a:cubicBezTo>
                <a:cubicBezTo>
                  <a:pt x="206475" y="148273"/>
                  <a:pt x="198188" y="148273"/>
                  <a:pt x="194224" y="153312"/>
                </a:cubicBezTo>
                <a:cubicBezTo>
                  <a:pt x="193143" y="155111"/>
                  <a:pt x="190981" y="155471"/>
                  <a:pt x="189539" y="155111"/>
                </a:cubicBezTo>
                <a:cubicBezTo>
                  <a:pt x="187377" y="154392"/>
                  <a:pt x="186657" y="152952"/>
                  <a:pt x="186657" y="150793"/>
                </a:cubicBezTo>
                <a:lnTo>
                  <a:pt x="186657" y="101488"/>
                </a:lnTo>
                <a:cubicBezTo>
                  <a:pt x="186657" y="98249"/>
                  <a:pt x="182693" y="95370"/>
                  <a:pt x="178008" y="95370"/>
                </a:cubicBezTo>
                <a:close/>
                <a:moveTo>
                  <a:pt x="258396" y="93663"/>
                </a:moveTo>
                <a:cubicBezTo>
                  <a:pt x="260961" y="93663"/>
                  <a:pt x="263159" y="95861"/>
                  <a:pt x="263159" y="98426"/>
                </a:cubicBezTo>
                <a:cubicBezTo>
                  <a:pt x="263159" y="100624"/>
                  <a:pt x="260961" y="102822"/>
                  <a:pt x="258396" y="102822"/>
                </a:cubicBezTo>
                <a:cubicBezTo>
                  <a:pt x="256198" y="102822"/>
                  <a:pt x="254000" y="100624"/>
                  <a:pt x="254000" y="98426"/>
                </a:cubicBezTo>
                <a:cubicBezTo>
                  <a:pt x="254000" y="95861"/>
                  <a:pt x="256198" y="93663"/>
                  <a:pt x="258396" y="93663"/>
                </a:cubicBezTo>
                <a:close/>
                <a:moveTo>
                  <a:pt x="23813" y="84138"/>
                </a:moveTo>
                <a:cubicBezTo>
                  <a:pt x="26011" y="84138"/>
                  <a:pt x="28209" y="85934"/>
                  <a:pt x="28209" y="88449"/>
                </a:cubicBezTo>
                <a:lnTo>
                  <a:pt x="28209" y="128680"/>
                </a:lnTo>
                <a:cubicBezTo>
                  <a:pt x="28209" y="131195"/>
                  <a:pt x="26011" y="132991"/>
                  <a:pt x="23813" y="132991"/>
                </a:cubicBezTo>
                <a:cubicBezTo>
                  <a:pt x="21248" y="132991"/>
                  <a:pt x="19050" y="131195"/>
                  <a:pt x="19050" y="128680"/>
                </a:cubicBezTo>
                <a:lnTo>
                  <a:pt x="19050" y="88449"/>
                </a:lnTo>
                <a:cubicBezTo>
                  <a:pt x="19050" y="85934"/>
                  <a:pt x="21248" y="84138"/>
                  <a:pt x="23813" y="84138"/>
                </a:cubicBezTo>
                <a:close/>
                <a:moveTo>
                  <a:pt x="255466" y="72903"/>
                </a:moveTo>
                <a:cubicBezTo>
                  <a:pt x="257297" y="71438"/>
                  <a:pt x="259862" y="71438"/>
                  <a:pt x="261694" y="72903"/>
                </a:cubicBezTo>
                <a:cubicBezTo>
                  <a:pt x="262793" y="73636"/>
                  <a:pt x="263159" y="75101"/>
                  <a:pt x="263159" y="76200"/>
                </a:cubicBezTo>
                <a:cubicBezTo>
                  <a:pt x="263159" y="77299"/>
                  <a:pt x="262793" y="78398"/>
                  <a:pt x="261694" y="79131"/>
                </a:cubicBezTo>
                <a:cubicBezTo>
                  <a:pt x="260961" y="80230"/>
                  <a:pt x="259862" y="80597"/>
                  <a:pt x="258396" y="80597"/>
                </a:cubicBezTo>
                <a:cubicBezTo>
                  <a:pt x="257297" y="80597"/>
                  <a:pt x="256198" y="80230"/>
                  <a:pt x="255466" y="79131"/>
                </a:cubicBezTo>
                <a:cubicBezTo>
                  <a:pt x="254733" y="78398"/>
                  <a:pt x="254000" y="77299"/>
                  <a:pt x="254000" y="76200"/>
                </a:cubicBezTo>
                <a:cubicBezTo>
                  <a:pt x="254000" y="75101"/>
                  <a:pt x="254733" y="73636"/>
                  <a:pt x="255466" y="72903"/>
                </a:cubicBezTo>
                <a:close/>
                <a:moveTo>
                  <a:pt x="125234" y="46038"/>
                </a:moveTo>
                <a:cubicBezTo>
                  <a:pt x="127371" y="46038"/>
                  <a:pt x="129507" y="47830"/>
                  <a:pt x="129507" y="50339"/>
                </a:cubicBezTo>
                <a:lnTo>
                  <a:pt x="129507" y="53924"/>
                </a:lnTo>
                <a:cubicBezTo>
                  <a:pt x="135560" y="55000"/>
                  <a:pt x="140545" y="58943"/>
                  <a:pt x="143038" y="64678"/>
                </a:cubicBezTo>
                <a:cubicBezTo>
                  <a:pt x="143750" y="66829"/>
                  <a:pt x="143038" y="69338"/>
                  <a:pt x="140545" y="70414"/>
                </a:cubicBezTo>
                <a:cubicBezTo>
                  <a:pt x="138765" y="71489"/>
                  <a:pt x="135916" y="70414"/>
                  <a:pt x="135204" y="67904"/>
                </a:cubicBezTo>
                <a:cubicBezTo>
                  <a:pt x="133424" y="64320"/>
                  <a:pt x="129507" y="62169"/>
                  <a:pt x="125234" y="62169"/>
                </a:cubicBezTo>
                <a:cubicBezTo>
                  <a:pt x="119181" y="62169"/>
                  <a:pt x="114552" y="66112"/>
                  <a:pt x="114552" y="71130"/>
                </a:cubicBezTo>
                <a:cubicBezTo>
                  <a:pt x="114552" y="77224"/>
                  <a:pt x="118113" y="80451"/>
                  <a:pt x="125234" y="80451"/>
                </a:cubicBezTo>
                <a:cubicBezTo>
                  <a:pt x="139121" y="80451"/>
                  <a:pt x="144106" y="89771"/>
                  <a:pt x="144106" y="98374"/>
                </a:cubicBezTo>
                <a:cubicBezTo>
                  <a:pt x="144106" y="106619"/>
                  <a:pt x="138053" y="113788"/>
                  <a:pt x="129507" y="115580"/>
                </a:cubicBezTo>
                <a:lnTo>
                  <a:pt x="129507" y="119165"/>
                </a:lnTo>
                <a:cubicBezTo>
                  <a:pt x="129507" y="121674"/>
                  <a:pt x="127371" y="123467"/>
                  <a:pt x="125234" y="123467"/>
                </a:cubicBezTo>
                <a:cubicBezTo>
                  <a:pt x="122742" y="123467"/>
                  <a:pt x="120961" y="121674"/>
                  <a:pt x="120961" y="119165"/>
                </a:cubicBezTo>
                <a:lnTo>
                  <a:pt x="120961" y="115580"/>
                </a:lnTo>
                <a:cubicBezTo>
                  <a:pt x="114908" y="114147"/>
                  <a:pt x="109923" y="110203"/>
                  <a:pt x="107430" y="104826"/>
                </a:cubicBezTo>
                <a:cubicBezTo>
                  <a:pt x="106718" y="102317"/>
                  <a:pt x="107430" y="99808"/>
                  <a:pt x="109923" y="99091"/>
                </a:cubicBezTo>
                <a:cubicBezTo>
                  <a:pt x="112059" y="98374"/>
                  <a:pt x="114552" y="99091"/>
                  <a:pt x="115264" y="101600"/>
                </a:cubicBezTo>
                <a:cubicBezTo>
                  <a:pt x="117044" y="105185"/>
                  <a:pt x="120961" y="107694"/>
                  <a:pt x="125234" y="107694"/>
                </a:cubicBezTo>
                <a:cubicBezTo>
                  <a:pt x="130931" y="107694"/>
                  <a:pt x="135916" y="103393"/>
                  <a:pt x="135916" y="98374"/>
                </a:cubicBezTo>
                <a:cubicBezTo>
                  <a:pt x="135916" y="92280"/>
                  <a:pt x="132356" y="89054"/>
                  <a:pt x="125234" y="89054"/>
                </a:cubicBezTo>
                <a:cubicBezTo>
                  <a:pt x="110991" y="89054"/>
                  <a:pt x="106362" y="79734"/>
                  <a:pt x="106362" y="71130"/>
                </a:cubicBezTo>
                <a:cubicBezTo>
                  <a:pt x="106362" y="62527"/>
                  <a:pt x="112416" y="55716"/>
                  <a:pt x="120961" y="53924"/>
                </a:cubicBezTo>
                <a:lnTo>
                  <a:pt x="120961" y="50339"/>
                </a:lnTo>
                <a:cubicBezTo>
                  <a:pt x="120961" y="47830"/>
                  <a:pt x="122742" y="46038"/>
                  <a:pt x="125234" y="46038"/>
                </a:cubicBezTo>
                <a:close/>
                <a:moveTo>
                  <a:pt x="82158" y="34909"/>
                </a:moveTo>
                <a:cubicBezTo>
                  <a:pt x="78194" y="34909"/>
                  <a:pt x="74591" y="37788"/>
                  <a:pt x="74591" y="42107"/>
                </a:cubicBezTo>
                <a:lnTo>
                  <a:pt x="74591" y="128480"/>
                </a:lnTo>
                <a:cubicBezTo>
                  <a:pt x="74591" y="132438"/>
                  <a:pt x="78194" y="135677"/>
                  <a:pt x="82158" y="135677"/>
                </a:cubicBezTo>
                <a:lnTo>
                  <a:pt x="160712" y="135677"/>
                </a:lnTo>
                <a:lnTo>
                  <a:pt x="160712" y="101488"/>
                </a:lnTo>
                <a:cubicBezTo>
                  <a:pt x="160712" y="93931"/>
                  <a:pt x="167559" y="87812"/>
                  <a:pt x="175846" y="86733"/>
                </a:cubicBezTo>
                <a:lnTo>
                  <a:pt x="175846" y="42107"/>
                </a:lnTo>
                <a:cubicBezTo>
                  <a:pt x="175846" y="37788"/>
                  <a:pt x="172603" y="34909"/>
                  <a:pt x="168640" y="34909"/>
                </a:cubicBezTo>
                <a:lnTo>
                  <a:pt x="82158" y="34909"/>
                </a:lnTo>
                <a:close/>
                <a:moveTo>
                  <a:pt x="49007" y="8637"/>
                </a:moveTo>
                <a:lnTo>
                  <a:pt x="49007" y="207295"/>
                </a:lnTo>
                <a:lnTo>
                  <a:pt x="110264" y="207295"/>
                </a:lnTo>
                <a:cubicBezTo>
                  <a:pt x="115309" y="200457"/>
                  <a:pt x="125038" y="196138"/>
                  <a:pt x="138011" y="194699"/>
                </a:cubicBezTo>
                <a:cubicBezTo>
                  <a:pt x="147019" y="193979"/>
                  <a:pt x="155307" y="195059"/>
                  <a:pt x="160712" y="196138"/>
                </a:cubicBezTo>
                <a:lnTo>
                  <a:pt x="160712" y="144315"/>
                </a:lnTo>
                <a:lnTo>
                  <a:pt x="82158" y="144315"/>
                </a:lnTo>
                <a:cubicBezTo>
                  <a:pt x="73510" y="144315"/>
                  <a:pt x="66303" y="137477"/>
                  <a:pt x="66303" y="128480"/>
                </a:cubicBezTo>
                <a:lnTo>
                  <a:pt x="66303" y="42107"/>
                </a:lnTo>
                <a:cubicBezTo>
                  <a:pt x="66303" y="33469"/>
                  <a:pt x="73510" y="26272"/>
                  <a:pt x="82158" y="26272"/>
                </a:cubicBezTo>
                <a:lnTo>
                  <a:pt x="168640" y="26272"/>
                </a:lnTo>
                <a:cubicBezTo>
                  <a:pt x="177288" y="26272"/>
                  <a:pt x="184495" y="33469"/>
                  <a:pt x="184495" y="42107"/>
                </a:cubicBezTo>
                <a:lnTo>
                  <a:pt x="184495" y="87812"/>
                </a:lnTo>
                <a:cubicBezTo>
                  <a:pt x="190620" y="90332"/>
                  <a:pt x="195305" y="95370"/>
                  <a:pt x="195305" y="101488"/>
                </a:cubicBezTo>
                <a:lnTo>
                  <a:pt x="195305" y="142515"/>
                </a:lnTo>
                <a:cubicBezTo>
                  <a:pt x="201070" y="139996"/>
                  <a:pt x="208998" y="141436"/>
                  <a:pt x="214403" y="145754"/>
                </a:cubicBezTo>
                <a:cubicBezTo>
                  <a:pt x="216925" y="143955"/>
                  <a:pt x="220168" y="143235"/>
                  <a:pt x="223411" y="143235"/>
                </a:cubicBezTo>
                <a:cubicBezTo>
                  <a:pt x="230258" y="143235"/>
                  <a:pt x="236744" y="147194"/>
                  <a:pt x="239987" y="152952"/>
                </a:cubicBezTo>
                <a:cubicBezTo>
                  <a:pt x="241428" y="152592"/>
                  <a:pt x="242870" y="152592"/>
                  <a:pt x="244311" y="152592"/>
                </a:cubicBezTo>
                <a:cubicBezTo>
                  <a:pt x="253680" y="152592"/>
                  <a:pt x="261968" y="159790"/>
                  <a:pt x="262688" y="169147"/>
                </a:cubicBezTo>
                <a:cubicBezTo>
                  <a:pt x="263049" y="169507"/>
                  <a:pt x="263049" y="169867"/>
                  <a:pt x="263049" y="170586"/>
                </a:cubicBezTo>
                <a:lnTo>
                  <a:pt x="263049" y="207295"/>
                </a:lnTo>
                <a:cubicBezTo>
                  <a:pt x="270616" y="205495"/>
                  <a:pt x="276742" y="198658"/>
                  <a:pt x="276742" y="190020"/>
                </a:cubicBezTo>
                <a:lnTo>
                  <a:pt x="276742" y="26272"/>
                </a:lnTo>
                <a:cubicBezTo>
                  <a:pt x="276742" y="16555"/>
                  <a:pt x="269175" y="8637"/>
                  <a:pt x="259445" y="8637"/>
                </a:cubicBezTo>
                <a:lnTo>
                  <a:pt x="49007" y="8637"/>
                </a:lnTo>
                <a:close/>
                <a:moveTo>
                  <a:pt x="25584" y="8637"/>
                </a:moveTo>
                <a:cubicBezTo>
                  <a:pt x="16215" y="8637"/>
                  <a:pt x="8648" y="16555"/>
                  <a:pt x="8648" y="26272"/>
                </a:cubicBezTo>
                <a:lnTo>
                  <a:pt x="8648" y="190020"/>
                </a:lnTo>
                <a:cubicBezTo>
                  <a:pt x="8648" y="199737"/>
                  <a:pt x="16215" y="207295"/>
                  <a:pt x="25584" y="207295"/>
                </a:cubicBezTo>
                <a:lnTo>
                  <a:pt x="40358" y="207295"/>
                </a:lnTo>
                <a:lnTo>
                  <a:pt x="40358" y="8637"/>
                </a:lnTo>
                <a:lnTo>
                  <a:pt x="25584" y="8637"/>
                </a:lnTo>
                <a:close/>
                <a:moveTo>
                  <a:pt x="25584" y="0"/>
                </a:moveTo>
                <a:lnTo>
                  <a:pt x="259445" y="0"/>
                </a:lnTo>
                <a:cubicBezTo>
                  <a:pt x="273859" y="0"/>
                  <a:pt x="285390" y="11876"/>
                  <a:pt x="285390" y="26272"/>
                </a:cubicBezTo>
                <a:lnTo>
                  <a:pt x="285390" y="190020"/>
                </a:lnTo>
                <a:cubicBezTo>
                  <a:pt x="285390" y="203336"/>
                  <a:pt x="275661" y="214133"/>
                  <a:pt x="263049" y="215932"/>
                </a:cubicBezTo>
                <a:lnTo>
                  <a:pt x="263049" y="281072"/>
                </a:lnTo>
                <a:cubicBezTo>
                  <a:pt x="263049" y="283591"/>
                  <a:pt x="260887" y="285390"/>
                  <a:pt x="258364" y="285390"/>
                </a:cubicBezTo>
                <a:lnTo>
                  <a:pt x="189900" y="285390"/>
                </a:lnTo>
                <a:cubicBezTo>
                  <a:pt x="187377" y="285390"/>
                  <a:pt x="185576" y="283591"/>
                  <a:pt x="185576" y="281072"/>
                </a:cubicBezTo>
                <a:lnTo>
                  <a:pt x="185576" y="261638"/>
                </a:lnTo>
                <a:cubicBezTo>
                  <a:pt x="180170" y="259478"/>
                  <a:pt x="174405" y="254800"/>
                  <a:pt x="167559" y="249402"/>
                </a:cubicBezTo>
                <a:cubicBezTo>
                  <a:pt x="158910" y="242564"/>
                  <a:pt x="149542" y="235006"/>
                  <a:pt x="139812" y="231767"/>
                </a:cubicBezTo>
                <a:cubicBezTo>
                  <a:pt x="135488" y="230328"/>
                  <a:pt x="121795" y="232127"/>
                  <a:pt x="113507" y="233926"/>
                </a:cubicBezTo>
                <a:cubicBezTo>
                  <a:pt x="111706" y="233926"/>
                  <a:pt x="109904" y="233207"/>
                  <a:pt x="108823" y="231767"/>
                </a:cubicBezTo>
                <a:cubicBezTo>
                  <a:pt x="108463" y="231047"/>
                  <a:pt x="106301" y="226729"/>
                  <a:pt x="106661" y="217012"/>
                </a:cubicBezTo>
                <a:cubicBezTo>
                  <a:pt x="106661" y="216652"/>
                  <a:pt x="106661" y="216292"/>
                  <a:pt x="106661" y="215932"/>
                </a:cubicBezTo>
                <a:lnTo>
                  <a:pt x="25584" y="215932"/>
                </a:lnTo>
                <a:cubicBezTo>
                  <a:pt x="11531" y="215932"/>
                  <a:pt x="0" y="204416"/>
                  <a:pt x="0" y="190020"/>
                </a:cubicBezTo>
                <a:lnTo>
                  <a:pt x="0" y="26272"/>
                </a:lnTo>
                <a:cubicBezTo>
                  <a:pt x="0" y="11876"/>
                  <a:pt x="11531" y="0"/>
                  <a:pt x="255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0" name="Freeform 992">
            <a:extLst>
              <a:ext uri="{FF2B5EF4-FFF2-40B4-BE49-F238E27FC236}">
                <a16:creationId xmlns:a16="http://schemas.microsoft.com/office/drawing/2014/main" id="{B5BDE2C8-83B5-4B49-AAC6-146EE05B8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9206" y="4345295"/>
            <a:ext cx="513874" cy="513874"/>
          </a:xfrm>
          <a:custGeom>
            <a:avLst/>
            <a:gdLst>
              <a:gd name="T0" fmla="*/ 259773 w 285390"/>
              <a:gd name="T1" fmla="*/ 277452 h 285390"/>
              <a:gd name="T2" fmla="*/ 26337 w 285390"/>
              <a:gd name="T3" fmla="*/ 277452 h 285390"/>
              <a:gd name="T4" fmla="*/ 105353 w 285390"/>
              <a:gd name="T5" fmla="*/ 254360 h 285390"/>
              <a:gd name="T6" fmla="*/ 105353 w 285390"/>
              <a:gd name="T7" fmla="*/ 254360 h 285390"/>
              <a:gd name="T8" fmla="*/ 207818 w 285390"/>
              <a:gd name="T9" fmla="*/ 277452 h 285390"/>
              <a:gd name="T10" fmla="*/ 77931 w 285390"/>
              <a:gd name="T11" fmla="*/ 228383 h 285390"/>
              <a:gd name="T12" fmla="*/ 131691 w 285390"/>
              <a:gd name="T13" fmla="*/ 179316 h 285390"/>
              <a:gd name="T14" fmla="*/ 69272 w 285390"/>
              <a:gd name="T15" fmla="*/ 211066 h 285390"/>
              <a:gd name="T16" fmla="*/ 270235 w 285390"/>
              <a:gd name="T17" fmla="*/ 156225 h 285390"/>
              <a:gd name="T18" fmla="*/ 277452 w 285390"/>
              <a:gd name="T19" fmla="*/ 156225 h 285390"/>
              <a:gd name="T20" fmla="*/ 200963 w 285390"/>
              <a:gd name="T21" fmla="*/ 182202 h 285390"/>
              <a:gd name="T22" fmla="*/ 147566 w 285390"/>
              <a:gd name="T23" fmla="*/ 132773 h 285390"/>
              <a:gd name="T24" fmla="*/ 108031 w 285390"/>
              <a:gd name="T25" fmla="*/ 95109 h 285390"/>
              <a:gd name="T26" fmla="*/ 39597 w 285390"/>
              <a:gd name="T27" fmla="*/ 85941 h 285390"/>
              <a:gd name="T28" fmla="*/ 35013 w 285390"/>
              <a:gd name="T29" fmla="*/ 90907 h 285390"/>
              <a:gd name="T30" fmla="*/ 251076 w 285390"/>
              <a:gd name="T31" fmla="*/ 61495 h 285390"/>
              <a:gd name="T32" fmla="*/ 246111 w 285390"/>
              <a:gd name="T33" fmla="*/ 57294 h 285390"/>
              <a:gd name="T34" fmla="*/ 177121 w 285390"/>
              <a:gd name="T35" fmla="*/ 66462 h 285390"/>
              <a:gd name="T36" fmla="*/ 73029 w 285390"/>
              <a:gd name="T37" fmla="*/ 49337 h 285390"/>
              <a:gd name="T38" fmla="*/ 92099 w 285390"/>
              <a:gd name="T39" fmla="*/ 69333 h 285390"/>
              <a:gd name="T40" fmla="*/ 73029 w 285390"/>
              <a:gd name="T41" fmla="*/ 66061 h 285390"/>
              <a:gd name="T42" fmla="*/ 93539 w 285390"/>
              <a:gd name="T43" fmla="*/ 106055 h 285390"/>
              <a:gd name="T44" fmla="*/ 73029 w 285390"/>
              <a:gd name="T45" fmla="*/ 133324 h 285390"/>
              <a:gd name="T46" fmla="*/ 53958 w 285390"/>
              <a:gd name="T47" fmla="*/ 113327 h 285390"/>
              <a:gd name="T48" fmla="*/ 73029 w 285390"/>
              <a:gd name="T49" fmla="*/ 116599 h 285390"/>
              <a:gd name="T50" fmla="*/ 52519 w 285390"/>
              <a:gd name="T51" fmla="*/ 76605 h 285390"/>
              <a:gd name="T52" fmla="*/ 73029 w 285390"/>
              <a:gd name="T53" fmla="*/ 49337 h 285390"/>
              <a:gd name="T54" fmla="*/ 73603 w 285390"/>
              <a:gd name="T55" fmla="*/ 144679 h 285390"/>
              <a:gd name="T56" fmla="*/ 211490 w 285390"/>
              <a:gd name="T57" fmla="*/ 19098 h 285390"/>
              <a:gd name="T58" fmla="*/ 230561 w 285390"/>
              <a:gd name="T59" fmla="*/ 39283 h 285390"/>
              <a:gd name="T60" fmla="*/ 211490 w 285390"/>
              <a:gd name="T61" fmla="*/ 36039 h 285390"/>
              <a:gd name="T62" fmla="*/ 232000 w 285390"/>
              <a:gd name="T63" fmla="*/ 75691 h 285390"/>
              <a:gd name="T64" fmla="*/ 211490 w 285390"/>
              <a:gd name="T65" fmla="*/ 103089 h 285390"/>
              <a:gd name="T66" fmla="*/ 192061 w 285390"/>
              <a:gd name="T67" fmla="*/ 82541 h 285390"/>
              <a:gd name="T68" fmla="*/ 211490 w 285390"/>
              <a:gd name="T69" fmla="*/ 86146 h 285390"/>
              <a:gd name="T70" fmla="*/ 190981 w 285390"/>
              <a:gd name="T71" fmla="*/ 46495 h 285390"/>
              <a:gd name="T72" fmla="*/ 211490 w 285390"/>
              <a:gd name="T73" fmla="*/ 19098 h 285390"/>
              <a:gd name="T74" fmla="*/ 212508 w 285390"/>
              <a:gd name="T75" fmla="*/ 115816 h 285390"/>
              <a:gd name="T76" fmla="*/ 212508 w 285390"/>
              <a:gd name="T77" fmla="*/ 0 h 285390"/>
              <a:gd name="T78" fmla="*/ 216838 w 285390"/>
              <a:gd name="T79" fmla="*/ 178233 h 285390"/>
              <a:gd name="T80" fmla="*/ 286110 w 285390"/>
              <a:gd name="T81" fmla="*/ 151895 h 285390"/>
              <a:gd name="T82" fmla="*/ 216838 w 285390"/>
              <a:gd name="T83" fmla="*/ 260855 h 285390"/>
              <a:gd name="T84" fmla="*/ 281782 w 285390"/>
              <a:gd name="T85" fmla="*/ 277452 h 285390"/>
              <a:gd name="T86" fmla="*/ 4328 w 285390"/>
              <a:gd name="T87" fmla="*/ 286110 h 285390"/>
              <a:gd name="T88" fmla="*/ 17678 w 285390"/>
              <a:gd name="T89" fmla="*/ 277452 h 285390"/>
              <a:gd name="T90" fmla="*/ 69272 w 285390"/>
              <a:gd name="T91" fmla="*/ 219724 h 285390"/>
              <a:gd name="T92" fmla="*/ 4328 w 285390"/>
              <a:gd name="T93" fmla="*/ 153338 h 285390"/>
              <a:gd name="T94" fmla="*/ 69272 w 285390"/>
              <a:gd name="T95" fmla="*/ 152977 h 285390"/>
              <a:gd name="T96" fmla="*/ 135660 w 285390"/>
              <a:gd name="T97" fmla="*/ 91281 h 285390"/>
              <a:gd name="T98" fmla="*/ 131691 w 285390"/>
              <a:gd name="T99" fmla="*/ 170657 h 285390"/>
              <a:gd name="T100" fmla="*/ 85147 w 285390"/>
              <a:gd name="T101" fmla="*/ 237043 h 285390"/>
              <a:gd name="T102" fmla="*/ 105353 w 285390"/>
              <a:gd name="T103" fmla="*/ 245702 h 285390"/>
              <a:gd name="T104" fmla="*/ 208179 w 285390"/>
              <a:gd name="T105" fmla="*/ 256526 h 285390"/>
              <a:gd name="T106" fmla="*/ 138907 w 285390"/>
              <a:gd name="T107" fmla="*/ 128804 h 285390"/>
              <a:gd name="T108" fmla="*/ 208179 w 285390"/>
              <a:gd name="T109" fmla="*/ 155142 h 285390"/>
              <a:gd name="T110" fmla="*/ 212508 w 285390"/>
              <a:gd name="T111" fmla="*/ 0 h 2853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5390" h="285390">
                <a:moveTo>
                  <a:pt x="237525" y="259479"/>
                </a:moveTo>
                <a:cubicBezTo>
                  <a:pt x="227449" y="259479"/>
                  <a:pt x="218811" y="267036"/>
                  <a:pt x="216652" y="276753"/>
                </a:cubicBezTo>
                <a:lnTo>
                  <a:pt x="259119" y="276753"/>
                </a:lnTo>
                <a:cubicBezTo>
                  <a:pt x="256959" y="267036"/>
                  <a:pt x="248322" y="259479"/>
                  <a:pt x="237525" y="259479"/>
                </a:cubicBezTo>
                <a:close/>
                <a:moveTo>
                  <a:pt x="47505" y="259479"/>
                </a:moveTo>
                <a:cubicBezTo>
                  <a:pt x="37068" y="259479"/>
                  <a:pt x="28071" y="267036"/>
                  <a:pt x="26271" y="276753"/>
                </a:cubicBezTo>
                <a:lnTo>
                  <a:pt x="68738" y="276753"/>
                </a:lnTo>
                <a:cubicBezTo>
                  <a:pt x="66579" y="267036"/>
                  <a:pt x="57942" y="259479"/>
                  <a:pt x="47505" y="259479"/>
                </a:cubicBezTo>
                <a:close/>
                <a:moveTo>
                  <a:pt x="105087" y="253720"/>
                </a:moveTo>
                <a:cubicBezTo>
                  <a:pt x="91411" y="253720"/>
                  <a:pt x="80254" y="263797"/>
                  <a:pt x="78095" y="276753"/>
                </a:cubicBezTo>
                <a:lnTo>
                  <a:pt x="132079" y="276753"/>
                </a:lnTo>
                <a:cubicBezTo>
                  <a:pt x="129919" y="263797"/>
                  <a:pt x="118763" y="253720"/>
                  <a:pt x="105087" y="253720"/>
                </a:cubicBezTo>
                <a:close/>
                <a:moveTo>
                  <a:pt x="174185" y="247962"/>
                </a:moveTo>
                <a:cubicBezTo>
                  <a:pt x="157631" y="247962"/>
                  <a:pt x="143595" y="260918"/>
                  <a:pt x="141436" y="276753"/>
                </a:cubicBezTo>
                <a:lnTo>
                  <a:pt x="207295" y="276753"/>
                </a:lnTo>
                <a:cubicBezTo>
                  <a:pt x="205136" y="260918"/>
                  <a:pt x="191100" y="247962"/>
                  <a:pt x="174185" y="247962"/>
                </a:cubicBezTo>
                <a:close/>
                <a:moveTo>
                  <a:pt x="131359" y="178864"/>
                </a:moveTo>
                <a:cubicBezTo>
                  <a:pt x="102927" y="178864"/>
                  <a:pt x="80254" y="200457"/>
                  <a:pt x="77735" y="227808"/>
                </a:cubicBezTo>
                <a:lnTo>
                  <a:pt x="84933" y="227808"/>
                </a:lnTo>
                <a:cubicBezTo>
                  <a:pt x="113005" y="227808"/>
                  <a:pt x="136037" y="206215"/>
                  <a:pt x="138197" y="178864"/>
                </a:cubicBezTo>
                <a:lnTo>
                  <a:pt x="131359" y="178864"/>
                </a:lnTo>
                <a:close/>
                <a:moveTo>
                  <a:pt x="8637" y="161589"/>
                </a:moveTo>
                <a:cubicBezTo>
                  <a:pt x="10796" y="188941"/>
                  <a:pt x="33829" y="210534"/>
                  <a:pt x="61900" y="210534"/>
                </a:cubicBezTo>
                <a:lnTo>
                  <a:pt x="69098" y="210534"/>
                </a:lnTo>
                <a:cubicBezTo>
                  <a:pt x="66579" y="183183"/>
                  <a:pt x="43546" y="161589"/>
                  <a:pt x="15835" y="161589"/>
                </a:cubicBezTo>
                <a:lnTo>
                  <a:pt x="8637" y="161589"/>
                </a:lnTo>
                <a:close/>
                <a:moveTo>
                  <a:pt x="269555" y="155831"/>
                </a:moveTo>
                <a:cubicBezTo>
                  <a:pt x="241484" y="155831"/>
                  <a:pt x="218451" y="177424"/>
                  <a:pt x="216292" y="204776"/>
                </a:cubicBezTo>
                <a:lnTo>
                  <a:pt x="223490" y="204776"/>
                </a:lnTo>
                <a:cubicBezTo>
                  <a:pt x="251201" y="204776"/>
                  <a:pt x="274234" y="183183"/>
                  <a:pt x="276753" y="155831"/>
                </a:cubicBezTo>
                <a:lnTo>
                  <a:pt x="269555" y="155831"/>
                </a:lnTo>
                <a:close/>
                <a:moveTo>
                  <a:pt x="147194" y="132439"/>
                </a:moveTo>
                <a:cubicBezTo>
                  <a:pt x="149353" y="160150"/>
                  <a:pt x="172386" y="181743"/>
                  <a:pt x="200457" y="181743"/>
                </a:cubicBezTo>
                <a:lnTo>
                  <a:pt x="207295" y="181743"/>
                </a:lnTo>
                <a:cubicBezTo>
                  <a:pt x="205136" y="154392"/>
                  <a:pt x="182103" y="132439"/>
                  <a:pt x="154032" y="132439"/>
                </a:cubicBezTo>
                <a:lnTo>
                  <a:pt x="147194" y="132439"/>
                </a:lnTo>
                <a:close/>
                <a:moveTo>
                  <a:pt x="107759" y="85725"/>
                </a:moveTo>
                <a:cubicBezTo>
                  <a:pt x="110426" y="85725"/>
                  <a:pt x="112331" y="88011"/>
                  <a:pt x="112331" y="90678"/>
                </a:cubicBezTo>
                <a:cubicBezTo>
                  <a:pt x="112331" y="92964"/>
                  <a:pt x="110426" y="94869"/>
                  <a:pt x="107759" y="94869"/>
                </a:cubicBezTo>
                <a:cubicBezTo>
                  <a:pt x="105473" y="94869"/>
                  <a:pt x="103187" y="92964"/>
                  <a:pt x="103187" y="90678"/>
                </a:cubicBezTo>
                <a:cubicBezTo>
                  <a:pt x="103187" y="88011"/>
                  <a:pt x="105473" y="85725"/>
                  <a:pt x="107759" y="85725"/>
                </a:cubicBezTo>
                <a:close/>
                <a:moveTo>
                  <a:pt x="39497" y="85725"/>
                </a:moveTo>
                <a:cubicBezTo>
                  <a:pt x="41783" y="85725"/>
                  <a:pt x="44069" y="88011"/>
                  <a:pt x="44069" y="90678"/>
                </a:cubicBezTo>
                <a:cubicBezTo>
                  <a:pt x="44069" y="92964"/>
                  <a:pt x="41783" y="94869"/>
                  <a:pt x="39497" y="94869"/>
                </a:cubicBezTo>
                <a:cubicBezTo>
                  <a:pt x="36830" y="94869"/>
                  <a:pt x="34925" y="92964"/>
                  <a:pt x="34925" y="90678"/>
                </a:cubicBezTo>
                <a:cubicBezTo>
                  <a:pt x="34925" y="88011"/>
                  <a:pt x="36830" y="85725"/>
                  <a:pt x="39497" y="85725"/>
                </a:cubicBezTo>
                <a:close/>
                <a:moveTo>
                  <a:pt x="245491" y="57150"/>
                </a:moveTo>
                <a:cubicBezTo>
                  <a:pt x="248539" y="57150"/>
                  <a:pt x="250444" y="59055"/>
                  <a:pt x="250444" y="61341"/>
                </a:cubicBezTo>
                <a:cubicBezTo>
                  <a:pt x="250444" y="64008"/>
                  <a:pt x="248539" y="66294"/>
                  <a:pt x="245491" y="66294"/>
                </a:cubicBezTo>
                <a:cubicBezTo>
                  <a:pt x="243205" y="66294"/>
                  <a:pt x="241300" y="64008"/>
                  <a:pt x="241300" y="61341"/>
                </a:cubicBezTo>
                <a:cubicBezTo>
                  <a:pt x="241300" y="59055"/>
                  <a:pt x="243205" y="57150"/>
                  <a:pt x="245491" y="57150"/>
                </a:cubicBezTo>
                <a:close/>
                <a:moveTo>
                  <a:pt x="176675" y="57150"/>
                </a:moveTo>
                <a:cubicBezTo>
                  <a:pt x="178991" y="57150"/>
                  <a:pt x="180644" y="59055"/>
                  <a:pt x="180644" y="61341"/>
                </a:cubicBezTo>
                <a:cubicBezTo>
                  <a:pt x="180644" y="64008"/>
                  <a:pt x="178991" y="66294"/>
                  <a:pt x="176675" y="66294"/>
                </a:cubicBezTo>
                <a:cubicBezTo>
                  <a:pt x="174691" y="66294"/>
                  <a:pt x="173037" y="64008"/>
                  <a:pt x="173037" y="61341"/>
                </a:cubicBezTo>
                <a:cubicBezTo>
                  <a:pt x="173037" y="59055"/>
                  <a:pt x="174691" y="57150"/>
                  <a:pt x="176675" y="57150"/>
                </a:cubicBezTo>
                <a:close/>
                <a:moveTo>
                  <a:pt x="72845" y="49213"/>
                </a:moveTo>
                <a:cubicBezTo>
                  <a:pt x="75357" y="49213"/>
                  <a:pt x="77152" y="51026"/>
                  <a:pt x="77152" y="53202"/>
                </a:cubicBezTo>
                <a:lnTo>
                  <a:pt x="77152" y="57554"/>
                </a:lnTo>
                <a:cubicBezTo>
                  <a:pt x="83971" y="59005"/>
                  <a:pt x="89355" y="63357"/>
                  <a:pt x="91867" y="69159"/>
                </a:cubicBezTo>
                <a:cubicBezTo>
                  <a:pt x="92944" y="71698"/>
                  <a:pt x="91867" y="74236"/>
                  <a:pt x="89355" y="74962"/>
                </a:cubicBezTo>
                <a:cubicBezTo>
                  <a:pt x="87560" y="76050"/>
                  <a:pt x="84689" y="74962"/>
                  <a:pt x="83971" y="72786"/>
                </a:cubicBezTo>
                <a:cubicBezTo>
                  <a:pt x="82177" y="68434"/>
                  <a:pt x="77870" y="65895"/>
                  <a:pt x="72845" y="65895"/>
                </a:cubicBezTo>
                <a:cubicBezTo>
                  <a:pt x="66384" y="65895"/>
                  <a:pt x="61001" y="70610"/>
                  <a:pt x="61001" y="76412"/>
                </a:cubicBezTo>
                <a:cubicBezTo>
                  <a:pt x="61001" y="83303"/>
                  <a:pt x="65308" y="86567"/>
                  <a:pt x="72845" y="86567"/>
                </a:cubicBezTo>
                <a:cubicBezTo>
                  <a:pt x="87919" y="86567"/>
                  <a:pt x="93303" y="96722"/>
                  <a:pt x="93303" y="105788"/>
                </a:cubicBezTo>
                <a:cubicBezTo>
                  <a:pt x="93303" y="115217"/>
                  <a:pt x="86483" y="122833"/>
                  <a:pt x="77152" y="124646"/>
                </a:cubicBezTo>
                <a:lnTo>
                  <a:pt x="77152" y="128998"/>
                </a:lnTo>
                <a:cubicBezTo>
                  <a:pt x="77152" y="131174"/>
                  <a:pt x="75357" y="132988"/>
                  <a:pt x="72845" y="132988"/>
                </a:cubicBezTo>
                <a:cubicBezTo>
                  <a:pt x="70332" y="132988"/>
                  <a:pt x="68538" y="131174"/>
                  <a:pt x="68538" y="128998"/>
                </a:cubicBezTo>
                <a:lnTo>
                  <a:pt x="68538" y="124646"/>
                </a:lnTo>
                <a:cubicBezTo>
                  <a:pt x="62077" y="123196"/>
                  <a:pt x="56335" y="119206"/>
                  <a:pt x="53822" y="113041"/>
                </a:cubicBezTo>
                <a:cubicBezTo>
                  <a:pt x="52746" y="110503"/>
                  <a:pt x="53822" y="108327"/>
                  <a:pt x="56335" y="107239"/>
                </a:cubicBezTo>
                <a:cubicBezTo>
                  <a:pt x="58488" y="106151"/>
                  <a:pt x="61001" y="107239"/>
                  <a:pt x="61718" y="109415"/>
                </a:cubicBezTo>
                <a:cubicBezTo>
                  <a:pt x="63513" y="113404"/>
                  <a:pt x="68179" y="116305"/>
                  <a:pt x="72845" y="116305"/>
                </a:cubicBezTo>
                <a:cubicBezTo>
                  <a:pt x="79305" y="116305"/>
                  <a:pt x="84689" y="111591"/>
                  <a:pt x="84689" y="105788"/>
                </a:cubicBezTo>
                <a:cubicBezTo>
                  <a:pt x="84689" y="98897"/>
                  <a:pt x="80741" y="95271"/>
                  <a:pt x="72845" y="95271"/>
                </a:cubicBezTo>
                <a:cubicBezTo>
                  <a:pt x="57770" y="95271"/>
                  <a:pt x="52387" y="85842"/>
                  <a:pt x="52387" y="76412"/>
                </a:cubicBezTo>
                <a:cubicBezTo>
                  <a:pt x="52387" y="66983"/>
                  <a:pt x="59206" y="59367"/>
                  <a:pt x="68538" y="57554"/>
                </a:cubicBezTo>
                <a:lnTo>
                  <a:pt x="68538" y="53202"/>
                </a:lnTo>
                <a:cubicBezTo>
                  <a:pt x="68538" y="51026"/>
                  <a:pt x="70332" y="49213"/>
                  <a:pt x="72845" y="49213"/>
                </a:cubicBezTo>
                <a:close/>
                <a:moveTo>
                  <a:pt x="73417" y="37428"/>
                </a:moveTo>
                <a:cubicBezTo>
                  <a:pt x="44266" y="37428"/>
                  <a:pt x="20153" y="61181"/>
                  <a:pt x="20153" y="91051"/>
                </a:cubicBezTo>
                <a:cubicBezTo>
                  <a:pt x="20153" y="120202"/>
                  <a:pt x="44266" y="144315"/>
                  <a:pt x="73417" y="144315"/>
                </a:cubicBezTo>
                <a:cubicBezTo>
                  <a:pt x="102927" y="144315"/>
                  <a:pt x="126680" y="120202"/>
                  <a:pt x="126680" y="91051"/>
                </a:cubicBezTo>
                <a:cubicBezTo>
                  <a:pt x="126680" y="61181"/>
                  <a:pt x="102927" y="37428"/>
                  <a:pt x="73417" y="37428"/>
                </a:cubicBezTo>
                <a:close/>
                <a:moveTo>
                  <a:pt x="210958" y="19050"/>
                </a:moveTo>
                <a:cubicBezTo>
                  <a:pt x="213112" y="19050"/>
                  <a:pt x="215265" y="21207"/>
                  <a:pt x="215265" y="23365"/>
                </a:cubicBezTo>
                <a:lnTo>
                  <a:pt x="215265" y="27679"/>
                </a:lnTo>
                <a:cubicBezTo>
                  <a:pt x="221726" y="29118"/>
                  <a:pt x="227468" y="33073"/>
                  <a:pt x="229981" y="39185"/>
                </a:cubicBezTo>
                <a:cubicBezTo>
                  <a:pt x="230699" y="41343"/>
                  <a:pt x="229622" y="43860"/>
                  <a:pt x="227468" y="44938"/>
                </a:cubicBezTo>
                <a:cubicBezTo>
                  <a:pt x="225315" y="46017"/>
                  <a:pt x="222802" y="44938"/>
                  <a:pt x="221726" y="42781"/>
                </a:cubicBezTo>
                <a:cubicBezTo>
                  <a:pt x="220290" y="38826"/>
                  <a:pt x="215624" y="35949"/>
                  <a:pt x="210958" y="35949"/>
                </a:cubicBezTo>
                <a:cubicBezTo>
                  <a:pt x="204498" y="35949"/>
                  <a:pt x="198755" y="40624"/>
                  <a:pt x="198755" y="46377"/>
                </a:cubicBezTo>
                <a:cubicBezTo>
                  <a:pt x="198755" y="53208"/>
                  <a:pt x="203062" y="56804"/>
                  <a:pt x="210958" y="56804"/>
                </a:cubicBezTo>
                <a:cubicBezTo>
                  <a:pt x="225674" y="56804"/>
                  <a:pt x="231416" y="66512"/>
                  <a:pt x="231416" y="75501"/>
                </a:cubicBezTo>
                <a:cubicBezTo>
                  <a:pt x="231416" y="84850"/>
                  <a:pt x="224238" y="92401"/>
                  <a:pt x="215265" y="94199"/>
                </a:cubicBezTo>
                <a:lnTo>
                  <a:pt x="215265" y="98514"/>
                </a:lnTo>
                <a:cubicBezTo>
                  <a:pt x="215265" y="100671"/>
                  <a:pt x="213112" y="102829"/>
                  <a:pt x="210958" y="102829"/>
                </a:cubicBezTo>
                <a:cubicBezTo>
                  <a:pt x="208446" y="102829"/>
                  <a:pt x="206651" y="100671"/>
                  <a:pt x="206651" y="98514"/>
                </a:cubicBezTo>
                <a:lnTo>
                  <a:pt x="206651" y="93839"/>
                </a:lnTo>
                <a:cubicBezTo>
                  <a:pt x="199832" y="92761"/>
                  <a:pt x="194089" y="88446"/>
                  <a:pt x="191577" y="82333"/>
                </a:cubicBezTo>
                <a:cubicBezTo>
                  <a:pt x="190859" y="80176"/>
                  <a:pt x="191936" y="77659"/>
                  <a:pt x="194089" y="76940"/>
                </a:cubicBezTo>
                <a:cubicBezTo>
                  <a:pt x="196243" y="75861"/>
                  <a:pt x="198755" y="76940"/>
                  <a:pt x="199832" y="79097"/>
                </a:cubicBezTo>
                <a:cubicBezTo>
                  <a:pt x="201268" y="83052"/>
                  <a:pt x="205934" y="85929"/>
                  <a:pt x="210958" y="85929"/>
                </a:cubicBezTo>
                <a:cubicBezTo>
                  <a:pt x="217419" y="85929"/>
                  <a:pt x="222802" y="81254"/>
                  <a:pt x="222802" y="75501"/>
                </a:cubicBezTo>
                <a:cubicBezTo>
                  <a:pt x="222802" y="68670"/>
                  <a:pt x="218854" y="65434"/>
                  <a:pt x="210958" y="65434"/>
                </a:cubicBezTo>
                <a:cubicBezTo>
                  <a:pt x="195884" y="65434"/>
                  <a:pt x="190500" y="55366"/>
                  <a:pt x="190500" y="46377"/>
                </a:cubicBezTo>
                <a:cubicBezTo>
                  <a:pt x="190500" y="37388"/>
                  <a:pt x="197320" y="29477"/>
                  <a:pt x="206651" y="27679"/>
                </a:cubicBezTo>
                <a:lnTo>
                  <a:pt x="206651" y="23365"/>
                </a:lnTo>
                <a:cubicBezTo>
                  <a:pt x="206651" y="21207"/>
                  <a:pt x="208446" y="19050"/>
                  <a:pt x="210958" y="19050"/>
                </a:cubicBezTo>
                <a:close/>
                <a:moveTo>
                  <a:pt x="211973" y="8637"/>
                </a:moveTo>
                <a:cubicBezTo>
                  <a:pt x="182463" y="8637"/>
                  <a:pt x="158350" y="32750"/>
                  <a:pt x="158350" y="61900"/>
                </a:cubicBezTo>
                <a:cubicBezTo>
                  <a:pt x="158350" y="91411"/>
                  <a:pt x="182463" y="115524"/>
                  <a:pt x="211973" y="115524"/>
                </a:cubicBezTo>
                <a:cubicBezTo>
                  <a:pt x="241124" y="115524"/>
                  <a:pt x="265237" y="91411"/>
                  <a:pt x="265237" y="61900"/>
                </a:cubicBezTo>
                <a:cubicBezTo>
                  <a:pt x="265237" y="32750"/>
                  <a:pt x="241124" y="8637"/>
                  <a:pt x="211973" y="8637"/>
                </a:cubicBezTo>
                <a:close/>
                <a:moveTo>
                  <a:pt x="211973" y="0"/>
                </a:moveTo>
                <a:cubicBezTo>
                  <a:pt x="245803" y="0"/>
                  <a:pt x="273874" y="28071"/>
                  <a:pt x="273874" y="61900"/>
                </a:cubicBezTo>
                <a:cubicBezTo>
                  <a:pt x="273874" y="94650"/>
                  <a:pt x="248322" y="121642"/>
                  <a:pt x="216292" y="123801"/>
                </a:cubicBezTo>
                <a:lnTo>
                  <a:pt x="216292" y="177784"/>
                </a:lnTo>
                <a:cubicBezTo>
                  <a:pt x="226729" y="159430"/>
                  <a:pt x="246882" y="147194"/>
                  <a:pt x="269555" y="147194"/>
                </a:cubicBezTo>
                <a:lnTo>
                  <a:pt x="281072" y="147194"/>
                </a:lnTo>
                <a:cubicBezTo>
                  <a:pt x="283231" y="147194"/>
                  <a:pt x="285390" y="148993"/>
                  <a:pt x="285390" y="151513"/>
                </a:cubicBezTo>
                <a:cubicBezTo>
                  <a:pt x="285390" y="185702"/>
                  <a:pt x="257679" y="213413"/>
                  <a:pt x="223490" y="213413"/>
                </a:cubicBezTo>
                <a:lnTo>
                  <a:pt x="216292" y="213413"/>
                </a:lnTo>
                <a:lnTo>
                  <a:pt x="216292" y="260198"/>
                </a:lnTo>
                <a:cubicBezTo>
                  <a:pt x="221690" y="254440"/>
                  <a:pt x="229248" y="250841"/>
                  <a:pt x="237525" y="250841"/>
                </a:cubicBezTo>
                <a:cubicBezTo>
                  <a:pt x="253001" y="250841"/>
                  <a:pt x="265597" y="261998"/>
                  <a:pt x="267756" y="276753"/>
                </a:cubicBezTo>
                <a:lnTo>
                  <a:pt x="281072" y="276753"/>
                </a:lnTo>
                <a:cubicBezTo>
                  <a:pt x="283231" y="276753"/>
                  <a:pt x="285390" y="278912"/>
                  <a:pt x="285390" y="281072"/>
                </a:cubicBezTo>
                <a:cubicBezTo>
                  <a:pt x="285390" y="283591"/>
                  <a:pt x="283231" y="285390"/>
                  <a:pt x="281072" y="285390"/>
                </a:cubicBezTo>
                <a:lnTo>
                  <a:pt x="4318" y="285390"/>
                </a:lnTo>
                <a:cubicBezTo>
                  <a:pt x="1799" y="285390"/>
                  <a:pt x="0" y="283591"/>
                  <a:pt x="0" y="281072"/>
                </a:cubicBezTo>
                <a:cubicBezTo>
                  <a:pt x="0" y="278912"/>
                  <a:pt x="1799" y="276753"/>
                  <a:pt x="4318" y="276753"/>
                </a:cubicBezTo>
                <a:lnTo>
                  <a:pt x="17634" y="276753"/>
                </a:lnTo>
                <a:cubicBezTo>
                  <a:pt x="19794" y="261998"/>
                  <a:pt x="32390" y="250841"/>
                  <a:pt x="47505" y="250841"/>
                </a:cubicBezTo>
                <a:cubicBezTo>
                  <a:pt x="55782" y="250841"/>
                  <a:pt x="63340" y="254440"/>
                  <a:pt x="69098" y="260198"/>
                </a:cubicBezTo>
                <a:lnTo>
                  <a:pt x="69098" y="219171"/>
                </a:lnTo>
                <a:lnTo>
                  <a:pt x="61900" y="219171"/>
                </a:lnTo>
                <a:cubicBezTo>
                  <a:pt x="27711" y="219171"/>
                  <a:pt x="0" y="191460"/>
                  <a:pt x="0" y="156911"/>
                </a:cubicBezTo>
                <a:cubicBezTo>
                  <a:pt x="0" y="154752"/>
                  <a:pt x="1799" y="152952"/>
                  <a:pt x="4318" y="152952"/>
                </a:cubicBezTo>
                <a:lnTo>
                  <a:pt x="15835" y="152952"/>
                </a:lnTo>
                <a:cubicBezTo>
                  <a:pt x="38148" y="152952"/>
                  <a:pt x="58301" y="165188"/>
                  <a:pt x="69098" y="183183"/>
                </a:cubicBezTo>
                <a:lnTo>
                  <a:pt x="69098" y="152592"/>
                </a:lnTo>
                <a:cubicBezTo>
                  <a:pt x="37068" y="150433"/>
                  <a:pt x="11516" y="123441"/>
                  <a:pt x="11516" y="91051"/>
                </a:cubicBezTo>
                <a:cubicBezTo>
                  <a:pt x="11516" y="56862"/>
                  <a:pt x="39227" y="28791"/>
                  <a:pt x="73417" y="28791"/>
                </a:cubicBezTo>
                <a:cubicBezTo>
                  <a:pt x="107606" y="28791"/>
                  <a:pt x="135318" y="56862"/>
                  <a:pt x="135318" y="91051"/>
                </a:cubicBezTo>
                <a:cubicBezTo>
                  <a:pt x="135318" y="123441"/>
                  <a:pt x="110126" y="150433"/>
                  <a:pt x="77735" y="152592"/>
                </a:cubicBezTo>
                <a:lnTo>
                  <a:pt x="77735" y="200457"/>
                </a:lnTo>
                <a:cubicBezTo>
                  <a:pt x="88532" y="182463"/>
                  <a:pt x="108326" y="170227"/>
                  <a:pt x="131359" y="170227"/>
                </a:cubicBezTo>
                <a:lnTo>
                  <a:pt x="142515" y="170227"/>
                </a:lnTo>
                <a:cubicBezTo>
                  <a:pt x="145035" y="170227"/>
                  <a:pt x="146834" y="172026"/>
                  <a:pt x="146834" y="174545"/>
                </a:cubicBezTo>
                <a:cubicBezTo>
                  <a:pt x="146834" y="208734"/>
                  <a:pt x="119123" y="236446"/>
                  <a:pt x="84933" y="236446"/>
                </a:cubicBezTo>
                <a:lnTo>
                  <a:pt x="77735" y="236446"/>
                </a:lnTo>
                <a:lnTo>
                  <a:pt x="77735" y="257679"/>
                </a:lnTo>
                <a:cubicBezTo>
                  <a:pt x="84573" y="250121"/>
                  <a:pt x="94290" y="245083"/>
                  <a:pt x="105087" y="245083"/>
                </a:cubicBezTo>
                <a:cubicBezTo>
                  <a:pt x="118763" y="245083"/>
                  <a:pt x="130279" y="252641"/>
                  <a:pt x="136397" y="263797"/>
                </a:cubicBezTo>
                <a:cubicBezTo>
                  <a:pt x="143235" y="249402"/>
                  <a:pt x="157631" y="239325"/>
                  <a:pt x="174185" y="239325"/>
                </a:cubicBezTo>
                <a:cubicBezTo>
                  <a:pt x="187861" y="239325"/>
                  <a:pt x="199737" y="245803"/>
                  <a:pt x="207655" y="255880"/>
                </a:cubicBezTo>
                <a:lnTo>
                  <a:pt x="207655" y="190380"/>
                </a:lnTo>
                <a:lnTo>
                  <a:pt x="200457" y="190380"/>
                </a:lnTo>
                <a:cubicBezTo>
                  <a:pt x="165908" y="190380"/>
                  <a:pt x="138557" y="162669"/>
                  <a:pt x="138557" y="128480"/>
                </a:cubicBezTo>
                <a:cubicBezTo>
                  <a:pt x="138557" y="125960"/>
                  <a:pt x="140356" y="124161"/>
                  <a:pt x="142515" y="124161"/>
                </a:cubicBezTo>
                <a:lnTo>
                  <a:pt x="154032" y="124161"/>
                </a:lnTo>
                <a:cubicBezTo>
                  <a:pt x="176705" y="124161"/>
                  <a:pt x="196858" y="136397"/>
                  <a:pt x="207655" y="154752"/>
                </a:cubicBezTo>
                <a:lnTo>
                  <a:pt x="207655" y="123801"/>
                </a:lnTo>
                <a:cubicBezTo>
                  <a:pt x="175265" y="121642"/>
                  <a:pt x="149713" y="94650"/>
                  <a:pt x="149713" y="61900"/>
                </a:cubicBezTo>
                <a:cubicBezTo>
                  <a:pt x="149713" y="28071"/>
                  <a:pt x="177784" y="0"/>
                  <a:pt x="2119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1" name="Freeform 1006">
            <a:extLst>
              <a:ext uri="{FF2B5EF4-FFF2-40B4-BE49-F238E27FC236}">
                <a16:creationId xmlns:a16="http://schemas.microsoft.com/office/drawing/2014/main" id="{8100ABB0-8B43-9544-B708-3BCCA5D195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30624" y="3130131"/>
            <a:ext cx="493891" cy="513874"/>
          </a:xfrm>
          <a:custGeom>
            <a:avLst/>
            <a:gdLst>
              <a:gd name="T0" fmla="*/ 158817 w 274278"/>
              <a:gd name="T1" fmla="*/ 260815 h 285391"/>
              <a:gd name="T2" fmla="*/ 141659 w 274278"/>
              <a:gd name="T3" fmla="*/ 260815 h 285391"/>
              <a:gd name="T4" fmla="*/ 119355 w 274278"/>
              <a:gd name="T5" fmla="*/ 256232 h 285391"/>
              <a:gd name="T6" fmla="*/ 98335 w 274278"/>
              <a:gd name="T7" fmla="*/ 265398 h 285391"/>
              <a:gd name="T8" fmla="*/ 63095 w 274278"/>
              <a:gd name="T9" fmla="*/ 256232 h 285391"/>
              <a:gd name="T10" fmla="*/ 71499 w 274278"/>
              <a:gd name="T11" fmla="*/ 265398 h 285391"/>
              <a:gd name="T12" fmla="*/ 63095 w 274278"/>
              <a:gd name="T13" fmla="*/ 256232 h 285391"/>
              <a:gd name="T14" fmla="*/ 97206 w 274278"/>
              <a:gd name="T15" fmla="*/ 242869 h 285391"/>
              <a:gd name="T16" fmla="*/ 26018 w 274278"/>
              <a:gd name="T17" fmla="*/ 277461 h 285391"/>
              <a:gd name="T18" fmla="*/ 208507 w 274278"/>
              <a:gd name="T19" fmla="*/ 242869 h 285391"/>
              <a:gd name="T20" fmla="*/ 131898 w 274278"/>
              <a:gd name="T21" fmla="*/ 233860 h 285391"/>
              <a:gd name="T22" fmla="*/ 183934 w 274278"/>
              <a:gd name="T23" fmla="*/ 218006 h 285391"/>
              <a:gd name="T24" fmla="*/ 230411 w 274278"/>
              <a:gd name="T25" fmla="*/ 127511 h 285391"/>
              <a:gd name="T26" fmla="*/ 225827 w 274278"/>
              <a:gd name="T27" fmla="*/ 122546 h 285391"/>
              <a:gd name="T28" fmla="*/ 144651 w 274278"/>
              <a:gd name="T29" fmla="*/ 131712 h 285391"/>
              <a:gd name="T30" fmla="*/ 226250 w 274278"/>
              <a:gd name="T31" fmla="*/ 79419 h 285391"/>
              <a:gd name="T32" fmla="*/ 229167 w 274278"/>
              <a:gd name="T33" fmla="*/ 176297 h 285391"/>
              <a:gd name="T34" fmla="*/ 226250 w 274278"/>
              <a:gd name="T35" fmla="*/ 85878 h 285391"/>
              <a:gd name="T36" fmla="*/ 142999 w 274278"/>
              <a:gd name="T37" fmla="*/ 79419 h 285391"/>
              <a:gd name="T38" fmla="*/ 142999 w 274278"/>
              <a:gd name="T39" fmla="*/ 174863 h 285391"/>
              <a:gd name="T40" fmla="*/ 136733 w 274278"/>
              <a:gd name="T41" fmla="*/ 79419 h 285391"/>
              <a:gd name="T42" fmla="*/ 188192 w 274278"/>
              <a:gd name="T43" fmla="*/ 86866 h 285391"/>
              <a:gd name="T44" fmla="*/ 198351 w 274278"/>
              <a:gd name="T45" fmla="*/ 104204 h 285391"/>
              <a:gd name="T46" fmla="*/ 183838 w 274278"/>
              <a:gd name="T47" fmla="*/ 122625 h 285391"/>
              <a:gd name="T48" fmla="*/ 188192 w 274278"/>
              <a:gd name="T49" fmla="*/ 173553 h 285391"/>
              <a:gd name="T50" fmla="*/ 179484 w 274278"/>
              <a:gd name="T51" fmla="*/ 167412 h 285391"/>
              <a:gd name="T52" fmla="*/ 168962 w 274278"/>
              <a:gd name="T53" fmla="*/ 150075 h 285391"/>
              <a:gd name="T54" fmla="*/ 183838 w 274278"/>
              <a:gd name="T55" fmla="*/ 131293 h 285391"/>
              <a:gd name="T56" fmla="*/ 179484 w 274278"/>
              <a:gd name="T57" fmla="*/ 80725 h 285391"/>
              <a:gd name="T58" fmla="*/ 101182 w 274278"/>
              <a:gd name="T59" fmla="*/ 127200 h 285391"/>
              <a:gd name="T60" fmla="*/ 138764 w 274278"/>
              <a:gd name="T61" fmla="*/ 195665 h 285391"/>
              <a:gd name="T62" fmla="*/ 183934 w 274278"/>
              <a:gd name="T63" fmla="*/ 44682 h 285391"/>
              <a:gd name="T64" fmla="*/ 148822 w 274278"/>
              <a:gd name="T65" fmla="*/ 31448 h 285391"/>
              <a:gd name="T66" fmla="*/ 88681 w 274278"/>
              <a:gd name="T67" fmla="*/ 22281 h 285391"/>
              <a:gd name="T68" fmla="*/ 129018 w 274278"/>
              <a:gd name="T69" fmla="*/ 31448 h 285391"/>
              <a:gd name="T70" fmla="*/ 88681 w 274278"/>
              <a:gd name="T71" fmla="*/ 22281 h 285391"/>
              <a:gd name="T72" fmla="*/ 8672 w 274278"/>
              <a:gd name="T73" fmla="*/ 233860 h 285391"/>
              <a:gd name="T74" fmla="*/ 183934 w 274278"/>
              <a:gd name="T75" fmla="*/ 36033 h 285391"/>
              <a:gd name="T76" fmla="*/ 189716 w 274278"/>
              <a:gd name="T77" fmla="*/ 9008 h 285391"/>
              <a:gd name="T78" fmla="*/ 189716 w 274278"/>
              <a:gd name="T79" fmla="*/ 0 h 285391"/>
              <a:gd name="T80" fmla="*/ 274998 w 274278"/>
              <a:gd name="T81" fmla="*/ 127200 h 285391"/>
              <a:gd name="T82" fmla="*/ 191162 w 274278"/>
              <a:gd name="T83" fmla="*/ 286109 h 285391"/>
              <a:gd name="T84" fmla="*/ 0 w 274278"/>
              <a:gd name="T85" fmla="*/ 27746 h 28539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74278" h="285391">
                <a:moveTo>
                  <a:pt x="145828" y="255588"/>
                </a:moveTo>
                <a:lnTo>
                  <a:pt x="154210" y="255588"/>
                </a:lnTo>
                <a:cubicBezTo>
                  <a:pt x="156305" y="255588"/>
                  <a:pt x="158401" y="257493"/>
                  <a:pt x="158401" y="260160"/>
                </a:cubicBezTo>
                <a:cubicBezTo>
                  <a:pt x="158401" y="262446"/>
                  <a:pt x="156305" y="264732"/>
                  <a:pt x="154210" y="264732"/>
                </a:cubicBezTo>
                <a:lnTo>
                  <a:pt x="145828" y="264732"/>
                </a:lnTo>
                <a:cubicBezTo>
                  <a:pt x="143733" y="264732"/>
                  <a:pt x="141288" y="262446"/>
                  <a:pt x="141288" y="260160"/>
                </a:cubicBezTo>
                <a:cubicBezTo>
                  <a:pt x="141288" y="257493"/>
                  <a:pt x="143733" y="255588"/>
                  <a:pt x="145828" y="255588"/>
                </a:cubicBezTo>
                <a:close/>
                <a:moveTo>
                  <a:pt x="98077" y="255588"/>
                </a:moveTo>
                <a:lnTo>
                  <a:pt x="119043" y="255588"/>
                </a:lnTo>
                <a:cubicBezTo>
                  <a:pt x="121618" y="255588"/>
                  <a:pt x="123457" y="257493"/>
                  <a:pt x="123457" y="260160"/>
                </a:cubicBezTo>
                <a:cubicBezTo>
                  <a:pt x="123457" y="262446"/>
                  <a:pt x="121618" y="264732"/>
                  <a:pt x="119043" y="264732"/>
                </a:cubicBezTo>
                <a:lnTo>
                  <a:pt x="98077" y="264732"/>
                </a:lnTo>
                <a:cubicBezTo>
                  <a:pt x="95870" y="264732"/>
                  <a:pt x="93663" y="262446"/>
                  <a:pt x="93663" y="260160"/>
                </a:cubicBezTo>
                <a:cubicBezTo>
                  <a:pt x="93663" y="257493"/>
                  <a:pt x="95870" y="255588"/>
                  <a:pt x="98077" y="255588"/>
                </a:cubicBezTo>
                <a:close/>
                <a:moveTo>
                  <a:pt x="62929" y="255588"/>
                </a:moveTo>
                <a:lnTo>
                  <a:pt x="71311" y="255588"/>
                </a:lnTo>
                <a:cubicBezTo>
                  <a:pt x="73755" y="255588"/>
                  <a:pt x="75851" y="257493"/>
                  <a:pt x="75851" y="260160"/>
                </a:cubicBezTo>
                <a:cubicBezTo>
                  <a:pt x="75851" y="262446"/>
                  <a:pt x="73755" y="264732"/>
                  <a:pt x="71311" y="264732"/>
                </a:cubicBezTo>
                <a:lnTo>
                  <a:pt x="62929" y="264732"/>
                </a:lnTo>
                <a:cubicBezTo>
                  <a:pt x="60833" y="264732"/>
                  <a:pt x="58738" y="262446"/>
                  <a:pt x="58738" y="260160"/>
                </a:cubicBezTo>
                <a:cubicBezTo>
                  <a:pt x="58738" y="257493"/>
                  <a:pt x="60833" y="255588"/>
                  <a:pt x="62929" y="255588"/>
                </a:cubicBezTo>
                <a:close/>
                <a:moveTo>
                  <a:pt x="136598" y="204159"/>
                </a:moveTo>
                <a:lnTo>
                  <a:pt x="99836" y="240821"/>
                </a:lnTo>
                <a:cubicBezTo>
                  <a:pt x="99115" y="241540"/>
                  <a:pt x="97673" y="242259"/>
                  <a:pt x="96952" y="242259"/>
                </a:cubicBezTo>
                <a:lnTo>
                  <a:pt x="8650" y="242259"/>
                </a:lnTo>
                <a:lnTo>
                  <a:pt x="8650" y="259512"/>
                </a:lnTo>
                <a:cubicBezTo>
                  <a:pt x="8650" y="268857"/>
                  <a:pt x="16579" y="276764"/>
                  <a:pt x="25950" y="276764"/>
                </a:cubicBezTo>
                <a:lnTo>
                  <a:pt x="190661" y="276764"/>
                </a:lnTo>
                <a:cubicBezTo>
                  <a:pt x="200392" y="276764"/>
                  <a:pt x="207961" y="268857"/>
                  <a:pt x="207961" y="259512"/>
                </a:cubicBezTo>
                <a:lnTo>
                  <a:pt x="207961" y="242259"/>
                </a:lnTo>
                <a:lnTo>
                  <a:pt x="131552" y="242259"/>
                </a:lnTo>
                <a:cubicBezTo>
                  <a:pt x="129029" y="242259"/>
                  <a:pt x="126867" y="240102"/>
                  <a:pt x="126867" y="237946"/>
                </a:cubicBezTo>
                <a:cubicBezTo>
                  <a:pt x="126867" y="235429"/>
                  <a:pt x="129029" y="233273"/>
                  <a:pt x="131552" y="233273"/>
                </a:cubicBezTo>
                <a:lnTo>
                  <a:pt x="207961" y="233273"/>
                </a:lnTo>
                <a:lnTo>
                  <a:pt x="207961" y="213863"/>
                </a:lnTo>
                <a:cubicBezTo>
                  <a:pt x="200032" y="216020"/>
                  <a:pt x="191742" y="217458"/>
                  <a:pt x="183452" y="217458"/>
                </a:cubicBezTo>
                <a:cubicBezTo>
                  <a:pt x="166873" y="217458"/>
                  <a:pt x="150654" y="213145"/>
                  <a:pt x="136598" y="204159"/>
                </a:cubicBezTo>
                <a:close/>
                <a:moveTo>
                  <a:pt x="225235" y="122238"/>
                </a:moveTo>
                <a:cubicBezTo>
                  <a:pt x="227902" y="122238"/>
                  <a:pt x="229807" y="124524"/>
                  <a:pt x="229807" y="127191"/>
                </a:cubicBezTo>
                <a:cubicBezTo>
                  <a:pt x="229807" y="129477"/>
                  <a:pt x="227902" y="131382"/>
                  <a:pt x="225235" y="131382"/>
                </a:cubicBezTo>
                <a:cubicBezTo>
                  <a:pt x="222568" y="131382"/>
                  <a:pt x="220663" y="129477"/>
                  <a:pt x="220663" y="127191"/>
                </a:cubicBezTo>
                <a:cubicBezTo>
                  <a:pt x="220663" y="124524"/>
                  <a:pt x="222568" y="122238"/>
                  <a:pt x="225235" y="122238"/>
                </a:cubicBezTo>
                <a:close/>
                <a:moveTo>
                  <a:pt x="144272" y="122238"/>
                </a:moveTo>
                <a:cubicBezTo>
                  <a:pt x="146939" y="122238"/>
                  <a:pt x="148844" y="124524"/>
                  <a:pt x="148844" y="127191"/>
                </a:cubicBezTo>
                <a:cubicBezTo>
                  <a:pt x="148844" y="129477"/>
                  <a:pt x="146939" y="131382"/>
                  <a:pt x="144272" y="131382"/>
                </a:cubicBezTo>
                <a:cubicBezTo>
                  <a:pt x="141605" y="131382"/>
                  <a:pt x="139700" y="129477"/>
                  <a:pt x="139700" y="127191"/>
                </a:cubicBezTo>
                <a:cubicBezTo>
                  <a:pt x="139700" y="124524"/>
                  <a:pt x="141605" y="122238"/>
                  <a:pt x="144272" y="122238"/>
                </a:cubicBezTo>
                <a:close/>
                <a:moveTo>
                  <a:pt x="225657" y="79219"/>
                </a:moveTo>
                <a:cubicBezTo>
                  <a:pt x="227476" y="77788"/>
                  <a:pt x="230023" y="77788"/>
                  <a:pt x="231842" y="79219"/>
                </a:cubicBezTo>
                <a:cubicBezTo>
                  <a:pt x="258399" y="105705"/>
                  <a:pt x="258399" y="148296"/>
                  <a:pt x="231842" y="174424"/>
                </a:cubicBezTo>
                <a:cubicBezTo>
                  <a:pt x="231114" y="175497"/>
                  <a:pt x="230023" y="175855"/>
                  <a:pt x="228567" y="175855"/>
                </a:cubicBezTo>
                <a:cubicBezTo>
                  <a:pt x="227476" y="175855"/>
                  <a:pt x="226385" y="175497"/>
                  <a:pt x="225657" y="174424"/>
                </a:cubicBezTo>
                <a:cubicBezTo>
                  <a:pt x="223838" y="172992"/>
                  <a:pt x="223838" y="170129"/>
                  <a:pt x="225657" y="168697"/>
                </a:cubicBezTo>
                <a:cubicBezTo>
                  <a:pt x="248940" y="145433"/>
                  <a:pt x="248940" y="108568"/>
                  <a:pt x="225657" y="85662"/>
                </a:cubicBezTo>
                <a:cubicBezTo>
                  <a:pt x="223838" y="83872"/>
                  <a:pt x="223838" y="81009"/>
                  <a:pt x="225657" y="79219"/>
                </a:cubicBezTo>
                <a:close/>
                <a:moveTo>
                  <a:pt x="136375" y="79219"/>
                </a:moveTo>
                <a:cubicBezTo>
                  <a:pt x="138213" y="77788"/>
                  <a:pt x="140787" y="77788"/>
                  <a:pt x="142625" y="79219"/>
                </a:cubicBezTo>
                <a:cubicBezTo>
                  <a:pt x="144095" y="81009"/>
                  <a:pt x="144095" y="83872"/>
                  <a:pt x="142625" y="85662"/>
                </a:cubicBezTo>
                <a:cubicBezTo>
                  <a:pt x="119096" y="108568"/>
                  <a:pt x="119096" y="145433"/>
                  <a:pt x="142625" y="168697"/>
                </a:cubicBezTo>
                <a:cubicBezTo>
                  <a:pt x="144095" y="170129"/>
                  <a:pt x="144095" y="172992"/>
                  <a:pt x="142625" y="174424"/>
                </a:cubicBezTo>
                <a:cubicBezTo>
                  <a:pt x="141890" y="175497"/>
                  <a:pt x="140419" y="175855"/>
                  <a:pt x="139316" y="175855"/>
                </a:cubicBezTo>
                <a:cubicBezTo>
                  <a:pt x="138213" y="175855"/>
                  <a:pt x="137478" y="175497"/>
                  <a:pt x="136375" y="174424"/>
                </a:cubicBezTo>
                <a:cubicBezTo>
                  <a:pt x="109538" y="148296"/>
                  <a:pt x="109538" y="105705"/>
                  <a:pt x="136375" y="79219"/>
                </a:cubicBezTo>
                <a:close/>
                <a:moveTo>
                  <a:pt x="183356" y="76200"/>
                </a:moveTo>
                <a:cubicBezTo>
                  <a:pt x="185890" y="76200"/>
                  <a:pt x="187699" y="78361"/>
                  <a:pt x="187699" y="80523"/>
                </a:cubicBezTo>
                <a:lnTo>
                  <a:pt x="187699" y="86648"/>
                </a:lnTo>
                <a:cubicBezTo>
                  <a:pt x="196022" y="88089"/>
                  <a:pt x="202897" y="93133"/>
                  <a:pt x="206154" y="100699"/>
                </a:cubicBezTo>
                <a:cubicBezTo>
                  <a:pt x="206877" y="102861"/>
                  <a:pt x="205792" y="105383"/>
                  <a:pt x="203621" y="106103"/>
                </a:cubicBezTo>
                <a:cubicBezTo>
                  <a:pt x="201450" y="107184"/>
                  <a:pt x="198916" y="106103"/>
                  <a:pt x="197831" y="103942"/>
                </a:cubicBezTo>
                <a:cubicBezTo>
                  <a:pt x="195660" y="98537"/>
                  <a:pt x="189870" y="94935"/>
                  <a:pt x="183356" y="94935"/>
                </a:cubicBezTo>
                <a:cubicBezTo>
                  <a:pt x="174672" y="94935"/>
                  <a:pt x="167435" y="101059"/>
                  <a:pt x="167435" y="108625"/>
                </a:cubicBezTo>
                <a:cubicBezTo>
                  <a:pt x="167435" y="115110"/>
                  <a:pt x="170330" y="122317"/>
                  <a:pt x="183356" y="122317"/>
                </a:cubicBezTo>
                <a:cubicBezTo>
                  <a:pt x="201450" y="122317"/>
                  <a:pt x="207601" y="134206"/>
                  <a:pt x="207601" y="145014"/>
                </a:cubicBezTo>
                <a:cubicBezTo>
                  <a:pt x="207601" y="155823"/>
                  <a:pt x="198916" y="165190"/>
                  <a:pt x="187699" y="166992"/>
                </a:cubicBezTo>
                <a:lnTo>
                  <a:pt x="187699" y="173117"/>
                </a:lnTo>
                <a:cubicBezTo>
                  <a:pt x="187699" y="175278"/>
                  <a:pt x="185890" y="177440"/>
                  <a:pt x="183356" y="177440"/>
                </a:cubicBezTo>
                <a:cubicBezTo>
                  <a:pt x="180823" y="177440"/>
                  <a:pt x="179014" y="175278"/>
                  <a:pt x="179014" y="173117"/>
                </a:cubicBezTo>
                <a:lnTo>
                  <a:pt x="179014" y="166992"/>
                </a:lnTo>
                <a:cubicBezTo>
                  <a:pt x="170691" y="165551"/>
                  <a:pt x="163816" y="160507"/>
                  <a:pt x="160921" y="153301"/>
                </a:cubicBezTo>
                <a:cubicBezTo>
                  <a:pt x="159836" y="150779"/>
                  <a:pt x="160921" y="148257"/>
                  <a:pt x="162730" y="147536"/>
                </a:cubicBezTo>
                <a:cubicBezTo>
                  <a:pt x="165263" y="146816"/>
                  <a:pt x="167797" y="147536"/>
                  <a:pt x="168520" y="149698"/>
                </a:cubicBezTo>
                <a:cubicBezTo>
                  <a:pt x="171053" y="155102"/>
                  <a:pt x="176843" y="158705"/>
                  <a:pt x="183356" y="158705"/>
                </a:cubicBezTo>
                <a:cubicBezTo>
                  <a:pt x="192041" y="158705"/>
                  <a:pt x="198916" y="152580"/>
                  <a:pt x="198916" y="145014"/>
                </a:cubicBezTo>
                <a:cubicBezTo>
                  <a:pt x="198916" y="138890"/>
                  <a:pt x="196383" y="130963"/>
                  <a:pt x="183356" y="130963"/>
                </a:cubicBezTo>
                <a:cubicBezTo>
                  <a:pt x="165625" y="130963"/>
                  <a:pt x="158750" y="119434"/>
                  <a:pt x="158750" y="108625"/>
                </a:cubicBezTo>
                <a:cubicBezTo>
                  <a:pt x="158750" y="97817"/>
                  <a:pt x="167435" y="88810"/>
                  <a:pt x="179014" y="86648"/>
                </a:cubicBezTo>
                <a:lnTo>
                  <a:pt x="179014" y="80523"/>
                </a:lnTo>
                <a:cubicBezTo>
                  <a:pt x="179014" y="78361"/>
                  <a:pt x="180823" y="76200"/>
                  <a:pt x="183356" y="76200"/>
                </a:cubicBezTo>
                <a:close/>
                <a:moveTo>
                  <a:pt x="183452" y="44570"/>
                </a:moveTo>
                <a:cubicBezTo>
                  <a:pt x="138040" y="44570"/>
                  <a:pt x="100917" y="81591"/>
                  <a:pt x="100917" y="126880"/>
                </a:cubicBezTo>
                <a:lnTo>
                  <a:pt x="100917" y="227163"/>
                </a:lnTo>
                <a:lnTo>
                  <a:pt x="132994" y="195892"/>
                </a:lnTo>
                <a:cubicBezTo>
                  <a:pt x="134075" y="194454"/>
                  <a:pt x="136598" y="194095"/>
                  <a:pt x="138400" y="195173"/>
                </a:cubicBezTo>
                <a:cubicBezTo>
                  <a:pt x="151736" y="204159"/>
                  <a:pt x="167234" y="208831"/>
                  <a:pt x="183452" y="208831"/>
                </a:cubicBezTo>
                <a:cubicBezTo>
                  <a:pt x="228865" y="208831"/>
                  <a:pt x="265628" y="172169"/>
                  <a:pt x="265628" y="126880"/>
                </a:cubicBezTo>
                <a:cubicBezTo>
                  <a:pt x="265628" y="81591"/>
                  <a:pt x="228865" y="44570"/>
                  <a:pt x="183452" y="44570"/>
                </a:cubicBezTo>
                <a:close/>
                <a:moveTo>
                  <a:pt x="148432" y="22225"/>
                </a:moveTo>
                <a:cubicBezTo>
                  <a:pt x="150416" y="22225"/>
                  <a:pt x="152069" y="24130"/>
                  <a:pt x="152069" y="26797"/>
                </a:cubicBezTo>
                <a:cubicBezTo>
                  <a:pt x="152069" y="29083"/>
                  <a:pt x="150416" y="31369"/>
                  <a:pt x="148432" y="31369"/>
                </a:cubicBezTo>
                <a:cubicBezTo>
                  <a:pt x="146117" y="31369"/>
                  <a:pt x="144463" y="29083"/>
                  <a:pt x="144463" y="26797"/>
                </a:cubicBezTo>
                <a:cubicBezTo>
                  <a:pt x="144463" y="24130"/>
                  <a:pt x="146117" y="22225"/>
                  <a:pt x="148432" y="22225"/>
                </a:cubicBezTo>
                <a:close/>
                <a:moveTo>
                  <a:pt x="88449" y="22225"/>
                </a:moveTo>
                <a:lnTo>
                  <a:pt x="128680" y="22225"/>
                </a:lnTo>
                <a:cubicBezTo>
                  <a:pt x="130836" y="22225"/>
                  <a:pt x="132991" y="24130"/>
                  <a:pt x="132991" y="26797"/>
                </a:cubicBezTo>
                <a:cubicBezTo>
                  <a:pt x="132991" y="29083"/>
                  <a:pt x="130836" y="31369"/>
                  <a:pt x="128680" y="31369"/>
                </a:cubicBezTo>
                <a:lnTo>
                  <a:pt x="88449" y="31369"/>
                </a:lnTo>
                <a:cubicBezTo>
                  <a:pt x="85934" y="31369"/>
                  <a:pt x="84138" y="29083"/>
                  <a:pt x="84138" y="26797"/>
                </a:cubicBezTo>
                <a:cubicBezTo>
                  <a:pt x="84138" y="24130"/>
                  <a:pt x="85934" y="22225"/>
                  <a:pt x="88449" y="22225"/>
                </a:cubicBezTo>
                <a:close/>
                <a:moveTo>
                  <a:pt x="27752" y="8986"/>
                </a:moveTo>
                <a:cubicBezTo>
                  <a:pt x="17300" y="8986"/>
                  <a:pt x="8650" y="17253"/>
                  <a:pt x="8650" y="27676"/>
                </a:cubicBezTo>
                <a:lnTo>
                  <a:pt x="8650" y="233273"/>
                </a:lnTo>
                <a:lnTo>
                  <a:pt x="92627" y="233273"/>
                </a:lnTo>
                <a:lnTo>
                  <a:pt x="92627" y="126880"/>
                </a:lnTo>
                <a:cubicBezTo>
                  <a:pt x="92627" y="76919"/>
                  <a:pt x="133354" y="35943"/>
                  <a:pt x="183452" y="35943"/>
                </a:cubicBezTo>
                <a:cubicBezTo>
                  <a:pt x="191742" y="35943"/>
                  <a:pt x="200032" y="37381"/>
                  <a:pt x="207961" y="39537"/>
                </a:cubicBezTo>
                <a:lnTo>
                  <a:pt x="207961" y="27676"/>
                </a:lnTo>
                <a:cubicBezTo>
                  <a:pt x="207961" y="17253"/>
                  <a:pt x="199311" y="8986"/>
                  <a:pt x="189219" y="8986"/>
                </a:cubicBezTo>
                <a:lnTo>
                  <a:pt x="27752" y="8986"/>
                </a:lnTo>
                <a:close/>
                <a:moveTo>
                  <a:pt x="27752" y="0"/>
                </a:moveTo>
                <a:lnTo>
                  <a:pt x="189219" y="0"/>
                </a:lnTo>
                <a:cubicBezTo>
                  <a:pt x="204357" y="0"/>
                  <a:pt x="216611" y="12580"/>
                  <a:pt x="216611" y="27676"/>
                </a:cubicBezTo>
                <a:lnTo>
                  <a:pt x="216611" y="42413"/>
                </a:lnTo>
                <a:cubicBezTo>
                  <a:pt x="250490" y="55712"/>
                  <a:pt x="274278" y="88421"/>
                  <a:pt x="274278" y="126880"/>
                </a:cubicBezTo>
                <a:cubicBezTo>
                  <a:pt x="274278" y="164980"/>
                  <a:pt x="250490" y="197689"/>
                  <a:pt x="216611" y="210988"/>
                </a:cubicBezTo>
                <a:lnTo>
                  <a:pt x="216611" y="259512"/>
                </a:lnTo>
                <a:cubicBezTo>
                  <a:pt x="216611" y="273889"/>
                  <a:pt x="205077" y="285391"/>
                  <a:pt x="190661" y="285391"/>
                </a:cubicBezTo>
                <a:lnTo>
                  <a:pt x="25950" y="285391"/>
                </a:lnTo>
                <a:cubicBezTo>
                  <a:pt x="11894" y="285391"/>
                  <a:pt x="0" y="273889"/>
                  <a:pt x="0" y="259512"/>
                </a:cubicBezTo>
                <a:lnTo>
                  <a:pt x="0" y="27676"/>
                </a:lnTo>
                <a:cubicBezTo>
                  <a:pt x="0" y="12580"/>
                  <a:pt x="12254" y="0"/>
                  <a:pt x="27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EA17BA-8254-FB40-96CE-F3AD03BE1F5B}"/>
              </a:ext>
            </a:extLst>
          </p:cNvPr>
          <p:cNvSpPr txBox="1"/>
          <p:nvPr/>
        </p:nvSpPr>
        <p:spPr>
          <a:xfrm>
            <a:off x="1668611" y="2808426"/>
            <a:ext cx="788999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Poppins" pitchFamily="2" charset="77"/>
              </a:rPr>
              <a:t>100%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017666-E654-BF47-A02E-9334B44359B3}"/>
              </a:ext>
            </a:extLst>
          </p:cNvPr>
          <p:cNvSpPr txBox="1"/>
          <p:nvPr/>
        </p:nvSpPr>
        <p:spPr>
          <a:xfrm>
            <a:off x="1736738" y="3622434"/>
            <a:ext cx="652744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Poppins" pitchFamily="2" charset="77"/>
              </a:rPr>
              <a:t>75%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2BD647-1C72-9644-A701-C7655FB1A12C}"/>
              </a:ext>
            </a:extLst>
          </p:cNvPr>
          <p:cNvSpPr txBox="1"/>
          <p:nvPr/>
        </p:nvSpPr>
        <p:spPr>
          <a:xfrm>
            <a:off x="1736739" y="4444849"/>
            <a:ext cx="652744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Poppins" pitchFamily="2" charset="77"/>
              </a:rPr>
              <a:t>50%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B033FD-D981-6D40-9779-563100C039A0}"/>
              </a:ext>
            </a:extLst>
          </p:cNvPr>
          <p:cNvSpPr txBox="1"/>
          <p:nvPr/>
        </p:nvSpPr>
        <p:spPr>
          <a:xfrm>
            <a:off x="1736738" y="5260597"/>
            <a:ext cx="652744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Poppins" pitchFamily="2" charset="77"/>
              </a:rPr>
              <a:t>25%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8B804E0A-A6A1-8A41-A796-18A3DD2C0A01}"/>
              </a:ext>
            </a:extLst>
          </p:cNvPr>
          <p:cNvSpPr txBox="1">
            <a:spLocks/>
          </p:cNvSpPr>
          <p:nvPr/>
        </p:nvSpPr>
        <p:spPr>
          <a:xfrm>
            <a:off x="3618904" y="2144126"/>
            <a:ext cx="2949738" cy="576859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 good business plan starts with an executive summary.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3E164660-CB41-134F-8210-472FEE426171}"/>
              </a:ext>
            </a:extLst>
          </p:cNvPr>
          <p:cNvSpPr txBox="1">
            <a:spLocks/>
          </p:cNvSpPr>
          <p:nvPr/>
        </p:nvSpPr>
        <p:spPr>
          <a:xfrm>
            <a:off x="3618905" y="3037653"/>
            <a:ext cx="2711770" cy="576859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 good business plan starts with an executive summary.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0A1F7FBF-D1FE-B446-9957-F2D741E2FEAB}"/>
              </a:ext>
            </a:extLst>
          </p:cNvPr>
          <p:cNvSpPr txBox="1">
            <a:spLocks/>
          </p:cNvSpPr>
          <p:nvPr/>
        </p:nvSpPr>
        <p:spPr>
          <a:xfrm>
            <a:off x="3618905" y="3931159"/>
            <a:ext cx="2455501" cy="576859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 good business plan starts with an executive summary.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5D45CF34-5095-A841-B073-2CEC4827BE6B}"/>
              </a:ext>
            </a:extLst>
          </p:cNvPr>
          <p:cNvSpPr txBox="1">
            <a:spLocks/>
          </p:cNvSpPr>
          <p:nvPr/>
        </p:nvSpPr>
        <p:spPr>
          <a:xfrm>
            <a:off x="3618905" y="4836470"/>
            <a:ext cx="2160517" cy="576859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 good business plan starts with an executive.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826E43-3B37-4D48-905E-C5F288580341}"/>
              </a:ext>
            </a:extLst>
          </p:cNvPr>
          <p:cNvSpPr txBox="1"/>
          <p:nvPr/>
        </p:nvSpPr>
        <p:spPr>
          <a:xfrm>
            <a:off x="4475214" y="306186"/>
            <a:ext cx="32415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EXAMPLE GRAPHIC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36AAD5-40EF-F54F-BCF0-ADF51B6FD2D3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849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4F3C-386B-DD46-9535-B25F5753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C21E-FA29-FE4F-9F8B-E79DC92D59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Walkthrough of [new feature]</a:t>
            </a:r>
          </a:p>
          <a:p>
            <a:r>
              <a:rPr lang="en-US" dirty="0"/>
              <a:t>Discuss the alternative approaches and show the designs for each</a:t>
            </a:r>
          </a:p>
          <a:p>
            <a:r>
              <a:rPr lang="en-US" dirty="0"/>
              <a:t>Get your feedback on design</a:t>
            </a:r>
          </a:p>
          <a:p>
            <a:r>
              <a:rPr lang="en-US" dirty="0"/>
              <a:t>Get a decision on the best approach to take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1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C3AED-7A55-E448-9C3E-BDA28C015B72}"/>
              </a:ext>
            </a:extLst>
          </p:cNvPr>
          <p:cNvSpPr txBox="1"/>
          <p:nvPr/>
        </p:nvSpPr>
        <p:spPr>
          <a:xfrm>
            <a:off x="4475233" y="306186"/>
            <a:ext cx="32415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EXAMPLE GRAPHIC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3E2D50-8C58-1444-A17E-0AC0649CABF6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43EEE0F-8575-2A4A-A218-94284A907FA3}"/>
              </a:ext>
            </a:extLst>
          </p:cNvPr>
          <p:cNvSpPr/>
          <p:nvPr/>
        </p:nvSpPr>
        <p:spPr>
          <a:xfrm>
            <a:off x="762000" y="1648325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Off-page Connector 9">
            <a:extLst>
              <a:ext uri="{FF2B5EF4-FFF2-40B4-BE49-F238E27FC236}">
                <a16:creationId xmlns:a16="http://schemas.microsoft.com/office/drawing/2014/main" id="{A7828B26-E45D-714C-9E47-5BF0E37381A7}"/>
              </a:ext>
            </a:extLst>
          </p:cNvPr>
          <p:cNvSpPr/>
          <p:nvPr/>
        </p:nvSpPr>
        <p:spPr>
          <a:xfrm rot="10800000">
            <a:off x="762000" y="3140242"/>
            <a:ext cx="2427956" cy="3080083"/>
          </a:xfrm>
          <a:prstGeom prst="flowChartOffpageConnector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7E62-F7FB-ED49-845E-F7EE7CC8B97F}"/>
              </a:ext>
            </a:extLst>
          </p:cNvPr>
          <p:cNvSpPr txBox="1"/>
          <p:nvPr/>
        </p:nvSpPr>
        <p:spPr>
          <a:xfrm>
            <a:off x="1461414" y="1874037"/>
            <a:ext cx="102912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 PEOPLE</a:t>
            </a:r>
          </a:p>
        </p:txBody>
      </p:sp>
      <p:sp>
        <p:nvSpPr>
          <p:cNvPr id="12" name="Freeform 1015">
            <a:extLst>
              <a:ext uri="{FF2B5EF4-FFF2-40B4-BE49-F238E27FC236}">
                <a16:creationId xmlns:a16="http://schemas.microsoft.com/office/drawing/2014/main" id="{6EAF5E7C-30EA-B244-A957-95F708EF9472}"/>
              </a:ext>
            </a:extLst>
          </p:cNvPr>
          <p:cNvSpPr>
            <a:spLocks noChangeAspect="1"/>
          </p:cNvSpPr>
          <p:nvPr/>
        </p:nvSpPr>
        <p:spPr bwMode="auto">
          <a:xfrm>
            <a:off x="1728029" y="2386215"/>
            <a:ext cx="495898" cy="495898"/>
          </a:xfrm>
          <a:custGeom>
            <a:avLst/>
            <a:gdLst>
              <a:gd name="T0" fmla="*/ 7726423 w 293329"/>
              <a:gd name="T1" fmla="*/ 9850932 h 293332"/>
              <a:gd name="T2" fmla="*/ 2935958 w 293329"/>
              <a:gd name="T3" fmla="*/ 9676341 h 293332"/>
              <a:gd name="T4" fmla="*/ 8633732 w 293329"/>
              <a:gd name="T5" fmla="*/ 8887648 h 293332"/>
              <a:gd name="T6" fmla="*/ 8503163 w 293329"/>
              <a:gd name="T7" fmla="*/ 10333017 h 293332"/>
              <a:gd name="T8" fmla="*/ 10187033 w 293329"/>
              <a:gd name="T9" fmla="*/ 9107071 h 293332"/>
              <a:gd name="T10" fmla="*/ 10656909 w 293329"/>
              <a:gd name="T11" fmla="*/ 9507104 h 293332"/>
              <a:gd name="T12" fmla="*/ 8346597 w 293329"/>
              <a:gd name="T13" fmla="*/ 10655613 h 293332"/>
              <a:gd name="T14" fmla="*/ 8398777 w 293329"/>
              <a:gd name="T15" fmla="*/ 8900613 h 293332"/>
              <a:gd name="T16" fmla="*/ 456778 w 293329"/>
              <a:gd name="T17" fmla="*/ 9107071 h 293332"/>
              <a:gd name="T18" fmla="*/ 2153785 w 293329"/>
              <a:gd name="T19" fmla="*/ 10333017 h 293332"/>
              <a:gd name="T20" fmla="*/ 2023134 w 293329"/>
              <a:gd name="T21" fmla="*/ 8887648 h 293332"/>
              <a:gd name="T22" fmla="*/ 2466970 w 293329"/>
              <a:gd name="T23" fmla="*/ 10500789 h 293332"/>
              <a:gd name="T24" fmla="*/ 0 w 293329"/>
              <a:gd name="T25" fmla="*/ 10500789 h 293332"/>
              <a:gd name="T26" fmla="*/ 443780 w 293329"/>
              <a:gd name="T27" fmla="*/ 8887648 h 293332"/>
              <a:gd name="T28" fmla="*/ 9388267 w 293329"/>
              <a:gd name="T29" fmla="*/ 8605304 h 293332"/>
              <a:gd name="T30" fmla="*/ 1198367 w 293329"/>
              <a:gd name="T31" fmla="*/ 7874844 h 293332"/>
              <a:gd name="T32" fmla="*/ 1570072 w 293329"/>
              <a:gd name="T33" fmla="*/ 8233637 h 293332"/>
              <a:gd name="T34" fmla="*/ 10080391 w 293329"/>
              <a:gd name="T35" fmla="*/ 8233637 h 293332"/>
              <a:gd name="T36" fmla="*/ 9388267 w 293329"/>
              <a:gd name="T37" fmla="*/ 7554479 h 293332"/>
              <a:gd name="T38" fmla="*/ 1198367 w 293329"/>
              <a:gd name="T39" fmla="*/ 8925645 h 293332"/>
              <a:gd name="T40" fmla="*/ 5130248 w 293329"/>
              <a:gd name="T41" fmla="*/ 6689459 h 293332"/>
              <a:gd name="T42" fmla="*/ 6635580 w 293329"/>
              <a:gd name="T43" fmla="*/ 7022186 h 293332"/>
              <a:gd name="T44" fmla="*/ 5130248 w 293329"/>
              <a:gd name="T45" fmla="*/ 6689459 h 293332"/>
              <a:gd name="T46" fmla="*/ 6792622 w 293329"/>
              <a:gd name="T47" fmla="*/ 5753460 h 293332"/>
              <a:gd name="T48" fmla="*/ 4960060 w 293329"/>
              <a:gd name="T49" fmla="*/ 5753460 h 293332"/>
              <a:gd name="T50" fmla="*/ 4394049 w 293329"/>
              <a:gd name="T51" fmla="*/ 8425350 h 293332"/>
              <a:gd name="T52" fmla="*/ 4394049 w 293329"/>
              <a:gd name="T53" fmla="*/ 4434924 h 293332"/>
              <a:gd name="T54" fmla="*/ 3801866 w 293329"/>
              <a:gd name="T55" fmla="*/ 8425350 h 293332"/>
              <a:gd name="T56" fmla="*/ 3801866 w 293329"/>
              <a:gd name="T57" fmla="*/ 4434924 h 293332"/>
              <a:gd name="T58" fmla="*/ 10173087 w 293329"/>
              <a:gd name="T59" fmla="*/ 3648251 h 293332"/>
              <a:gd name="T60" fmla="*/ 9880272 w 293329"/>
              <a:gd name="T61" fmla="*/ 7355373 h 293332"/>
              <a:gd name="T62" fmla="*/ 9960128 w 293329"/>
              <a:gd name="T63" fmla="*/ 3543768 h 293332"/>
              <a:gd name="T64" fmla="*/ 882485 w 293329"/>
              <a:gd name="T65" fmla="*/ 7043025 h 293332"/>
              <a:gd name="T66" fmla="*/ 572838 w 293329"/>
              <a:gd name="T67" fmla="*/ 7161164 h 293332"/>
              <a:gd name="T68" fmla="*/ 3801866 w 293329"/>
              <a:gd name="T69" fmla="*/ 3139719 h 293332"/>
              <a:gd name="T70" fmla="*/ 6999706 w 293329"/>
              <a:gd name="T71" fmla="*/ 4120936 h 293332"/>
              <a:gd name="T72" fmla="*/ 3801866 w 293329"/>
              <a:gd name="T73" fmla="*/ 2825664 h 293332"/>
              <a:gd name="T74" fmla="*/ 7486601 w 293329"/>
              <a:gd name="T75" fmla="*/ 3139719 h 293332"/>
              <a:gd name="T76" fmla="*/ 7486601 w 293329"/>
              <a:gd name="T77" fmla="*/ 4120936 h 293332"/>
              <a:gd name="T78" fmla="*/ 7486601 w 293329"/>
              <a:gd name="T79" fmla="*/ 8752426 h 293332"/>
              <a:gd name="T80" fmla="*/ 2999112 w 293329"/>
              <a:gd name="T81" fmla="*/ 3623786 h 293332"/>
              <a:gd name="T82" fmla="*/ 8646767 w 293329"/>
              <a:gd name="T83" fmla="*/ 1554601 h 293332"/>
              <a:gd name="T84" fmla="*/ 10330586 w 293329"/>
              <a:gd name="T85" fmla="*/ 2789136 h 293332"/>
              <a:gd name="T86" fmla="*/ 10213098 w 293329"/>
              <a:gd name="T87" fmla="*/ 1333651 h 293332"/>
              <a:gd name="T88" fmla="*/ 10656909 w 293329"/>
              <a:gd name="T89" fmla="*/ 2945074 h 293332"/>
              <a:gd name="T90" fmla="*/ 8189923 w 293329"/>
              <a:gd name="T91" fmla="*/ 2945074 h 293332"/>
              <a:gd name="T92" fmla="*/ 8633732 w 293329"/>
              <a:gd name="T93" fmla="*/ 1333651 h 293332"/>
              <a:gd name="T94" fmla="*/ 313320 w 293329"/>
              <a:gd name="T95" fmla="*/ 1957394 h 293332"/>
              <a:gd name="T96" fmla="*/ 2153785 w 293329"/>
              <a:gd name="T97" fmla="*/ 1957394 h 293332"/>
              <a:gd name="T98" fmla="*/ 2245154 w 293329"/>
              <a:gd name="T99" fmla="*/ 1346649 h 293332"/>
              <a:gd name="T100" fmla="*/ 2310348 w 293329"/>
              <a:gd name="T101" fmla="*/ 3101058 h 293332"/>
              <a:gd name="T102" fmla="*/ 0 w 293329"/>
              <a:gd name="T103" fmla="*/ 1957394 h 293332"/>
              <a:gd name="T104" fmla="*/ 9388267 w 293329"/>
              <a:gd name="T105" fmla="*/ 307485 h 293332"/>
              <a:gd name="T106" fmla="*/ 9759991 w 293329"/>
              <a:gd name="T107" fmla="*/ 679246 h 293332"/>
              <a:gd name="T108" fmla="*/ 826690 w 293329"/>
              <a:gd name="T109" fmla="*/ 679246 h 293332"/>
              <a:gd name="T110" fmla="*/ 1198367 w 293329"/>
              <a:gd name="T111" fmla="*/ 307485 h 293332"/>
              <a:gd name="T112" fmla="*/ 8022361 w 293329"/>
              <a:gd name="T113" fmla="*/ 1208071 h 293332"/>
              <a:gd name="T114" fmla="*/ 2720558 w 293329"/>
              <a:gd name="T115" fmla="*/ 1286932 h 293332"/>
              <a:gd name="T116" fmla="*/ 5293109 w 293329"/>
              <a:gd name="T117" fmla="*/ 246183 h 293332"/>
              <a:gd name="T118" fmla="*/ 9388267 w 293329"/>
              <a:gd name="T119" fmla="*/ 1371250 h 293332"/>
              <a:gd name="T120" fmla="*/ 1198367 w 293329"/>
              <a:gd name="T121" fmla="*/ 0 h 293332"/>
              <a:gd name="T122" fmla="*/ 519153 w 293329"/>
              <a:gd name="T123" fmla="*/ 679246 h 293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3329" h="293332">
                <a:moveTo>
                  <a:pt x="208355" y="263416"/>
                </a:moveTo>
                <a:cubicBezTo>
                  <a:pt x="210511" y="261937"/>
                  <a:pt x="213385" y="262677"/>
                  <a:pt x="214822" y="264895"/>
                </a:cubicBezTo>
                <a:cubicBezTo>
                  <a:pt x="215541" y="267483"/>
                  <a:pt x="214822" y="270071"/>
                  <a:pt x="212667" y="271180"/>
                </a:cubicBezTo>
                <a:cubicBezTo>
                  <a:pt x="192188" y="282640"/>
                  <a:pt x="169194" y="288556"/>
                  <a:pt x="146201" y="288556"/>
                </a:cubicBezTo>
                <a:cubicBezTo>
                  <a:pt x="124284" y="288556"/>
                  <a:pt x="102728" y="283010"/>
                  <a:pt x="82608" y="272659"/>
                </a:cubicBezTo>
                <a:cubicBezTo>
                  <a:pt x="80093" y="271549"/>
                  <a:pt x="79375" y="268592"/>
                  <a:pt x="80812" y="266374"/>
                </a:cubicBezTo>
                <a:cubicBezTo>
                  <a:pt x="81530" y="264155"/>
                  <a:pt x="84405" y="263416"/>
                  <a:pt x="86560" y="264525"/>
                </a:cubicBezTo>
                <a:cubicBezTo>
                  <a:pt x="125003" y="284859"/>
                  <a:pt x="170631" y="284119"/>
                  <a:pt x="208355" y="263416"/>
                </a:cubicBezTo>
                <a:close/>
                <a:moveTo>
                  <a:pt x="237641" y="244663"/>
                </a:moveTo>
                <a:cubicBezTo>
                  <a:pt x="239437" y="246084"/>
                  <a:pt x="239796" y="248926"/>
                  <a:pt x="238000" y="250703"/>
                </a:cubicBezTo>
                <a:cubicBezTo>
                  <a:pt x="235485" y="253900"/>
                  <a:pt x="234048" y="257808"/>
                  <a:pt x="234048" y="261715"/>
                </a:cubicBezTo>
                <a:lnTo>
                  <a:pt x="234048" y="284451"/>
                </a:lnTo>
                <a:lnTo>
                  <a:pt x="284347" y="284451"/>
                </a:lnTo>
                <a:lnTo>
                  <a:pt x="284347" y="261715"/>
                </a:lnTo>
                <a:cubicBezTo>
                  <a:pt x="284347" y="257808"/>
                  <a:pt x="283269" y="253900"/>
                  <a:pt x="280395" y="250703"/>
                </a:cubicBezTo>
                <a:cubicBezTo>
                  <a:pt x="278958" y="248926"/>
                  <a:pt x="278958" y="246084"/>
                  <a:pt x="281113" y="244663"/>
                </a:cubicBezTo>
                <a:cubicBezTo>
                  <a:pt x="282910" y="242887"/>
                  <a:pt x="285784" y="243242"/>
                  <a:pt x="287221" y="245019"/>
                </a:cubicBezTo>
                <a:cubicBezTo>
                  <a:pt x="291173" y="249992"/>
                  <a:pt x="293329" y="255676"/>
                  <a:pt x="293329" y="261715"/>
                </a:cubicBezTo>
                <a:lnTo>
                  <a:pt x="293329" y="289069"/>
                </a:lnTo>
                <a:cubicBezTo>
                  <a:pt x="293329" y="291201"/>
                  <a:pt x="291533" y="293332"/>
                  <a:pt x="288658" y="293332"/>
                </a:cubicBezTo>
                <a:lnTo>
                  <a:pt x="229737" y="293332"/>
                </a:lnTo>
                <a:cubicBezTo>
                  <a:pt x="227222" y="293332"/>
                  <a:pt x="225425" y="291201"/>
                  <a:pt x="225425" y="289069"/>
                </a:cubicBezTo>
                <a:lnTo>
                  <a:pt x="225425" y="261715"/>
                </a:lnTo>
                <a:cubicBezTo>
                  <a:pt x="225425" y="255676"/>
                  <a:pt x="227222" y="249992"/>
                  <a:pt x="231174" y="245019"/>
                </a:cubicBezTo>
                <a:cubicBezTo>
                  <a:pt x="232611" y="243242"/>
                  <a:pt x="235844" y="242887"/>
                  <a:pt x="237641" y="244663"/>
                </a:cubicBezTo>
                <a:close/>
                <a:moveTo>
                  <a:pt x="12215" y="244663"/>
                </a:moveTo>
                <a:cubicBezTo>
                  <a:pt x="14012" y="246084"/>
                  <a:pt x="14371" y="248926"/>
                  <a:pt x="12575" y="250703"/>
                </a:cubicBezTo>
                <a:cubicBezTo>
                  <a:pt x="10419" y="253900"/>
                  <a:pt x="8622" y="257808"/>
                  <a:pt x="8622" y="261715"/>
                </a:cubicBezTo>
                <a:lnTo>
                  <a:pt x="8622" y="284451"/>
                </a:lnTo>
                <a:lnTo>
                  <a:pt x="59281" y="284451"/>
                </a:lnTo>
                <a:lnTo>
                  <a:pt x="59281" y="261715"/>
                </a:lnTo>
                <a:cubicBezTo>
                  <a:pt x="59281" y="257808"/>
                  <a:pt x="57844" y="253900"/>
                  <a:pt x="54969" y="250703"/>
                </a:cubicBezTo>
                <a:cubicBezTo>
                  <a:pt x="53532" y="248926"/>
                  <a:pt x="53892" y="246084"/>
                  <a:pt x="55688" y="244663"/>
                </a:cubicBezTo>
                <a:cubicBezTo>
                  <a:pt x="57844" y="242887"/>
                  <a:pt x="60359" y="243242"/>
                  <a:pt x="61796" y="245019"/>
                </a:cubicBezTo>
                <a:cubicBezTo>
                  <a:pt x="65748" y="249992"/>
                  <a:pt x="67903" y="255676"/>
                  <a:pt x="67903" y="261715"/>
                </a:cubicBezTo>
                <a:lnTo>
                  <a:pt x="67903" y="289069"/>
                </a:lnTo>
                <a:cubicBezTo>
                  <a:pt x="67903" y="291201"/>
                  <a:pt x="65748" y="293332"/>
                  <a:pt x="63592" y="293332"/>
                </a:cubicBezTo>
                <a:lnTo>
                  <a:pt x="4311" y="293332"/>
                </a:lnTo>
                <a:cubicBezTo>
                  <a:pt x="1796" y="293332"/>
                  <a:pt x="0" y="291201"/>
                  <a:pt x="0" y="289069"/>
                </a:cubicBezTo>
                <a:lnTo>
                  <a:pt x="0" y="261715"/>
                </a:lnTo>
                <a:cubicBezTo>
                  <a:pt x="0" y="255676"/>
                  <a:pt x="1796" y="249992"/>
                  <a:pt x="6107" y="245019"/>
                </a:cubicBezTo>
                <a:cubicBezTo>
                  <a:pt x="7545" y="243242"/>
                  <a:pt x="10419" y="242887"/>
                  <a:pt x="12215" y="244663"/>
                </a:cubicBezTo>
                <a:close/>
                <a:moveTo>
                  <a:pt x="258410" y="216782"/>
                </a:moveTo>
                <a:cubicBezTo>
                  <a:pt x="252766" y="216782"/>
                  <a:pt x="248180" y="221368"/>
                  <a:pt x="248180" y="226659"/>
                </a:cubicBezTo>
                <a:cubicBezTo>
                  <a:pt x="248180" y="232304"/>
                  <a:pt x="252766" y="236890"/>
                  <a:pt x="258410" y="236890"/>
                </a:cubicBezTo>
                <a:cubicBezTo>
                  <a:pt x="264055" y="236890"/>
                  <a:pt x="268641" y="232304"/>
                  <a:pt x="268641" y="226659"/>
                </a:cubicBezTo>
                <a:cubicBezTo>
                  <a:pt x="268641" y="221368"/>
                  <a:pt x="264055" y="216782"/>
                  <a:pt x="258410" y="216782"/>
                </a:cubicBezTo>
                <a:close/>
                <a:moveTo>
                  <a:pt x="32985" y="216782"/>
                </a:moveTo>
                <a:cubicBezTo>
                  <a:pt x="27341" y="216782"/>
                  <a:pt x="22754" y="221368"/>
                  <a:pt x="22754" y="226659"/>
                </a:cubicBezTo>
                <a:cubicBezTo>
                  <a:pt x="22754" y="232304"/>
                  <a:pt x="27341" y="236890"/>
                  <a:pt x="32985" y="236890"/>
                </a:cubicBezTo>
                <a:cubicBezTo>
                  <a:pt x="38629" y="236890"/>
                  <a:pt x="43216" y="232304"/>
                  <a:pt x="43216" y="226659"/>
                </a:cubicBezTo>
                <a:cubicBezTo>
                  <a:pt x="43216" y="221368"/>
                  <a:pt x="38629" y="216782"/>
                  <a:pt x="32985" y="216782"/>
                </a:cubicBezTo>
                <a:close/>
                <a:moveTo>
                  <a:pt x="258410" y="207962"/>
                </a:moveTo>
                <a:cubicBezTo>
                  <a:pt x="268994" y="207962"/>
                  <a:pt x="277460" y="216429"/>
                  <a:pt x="277460" y="226659"/>
                </a:cubicBezTo>
                <a:cubicBezTo>
                  <a:pt x="277460" y="237243"/>
                  <a:pt x="268994" y="245709"/>
                  <a:pt x="258410" y="245709"/>
                </a:cubicBezTo>
                <a:cubicBezTo>
                  <a:pt x="248180" y="245709"/>
                  <a:pt x="239713" y="237243"/>
                  <a:pt x="239713" y="226659"/>
                </a:cubicBezTo>
                <a:cubicBezTo>
                  <a:pt x="239713" y="216429"/>
                  <a:pt x="248180" y="207962"/>
                  <a:pt x="258410" y="207962"/>
                </a:cubicBezTo>
                <a:close/>
                <a:moveTo>
                  <a:pt x="32985" y="207962"/>
                </a:moveTo>
                <a:cubicBezTo>
                  <a:pt x="43568" y="207962"/>
                  <a:pt x="52035" y="216429"/>
                  <a:pt x="52035" y="226659"/>
                </a:cubicBezTo>
                <a:cubicBezTo>
                  <a:pt x="52035" y="237243"/>
                  <a:pt x="43568" y="245709"/>
                  <a:pt x="32985" y="245709"/>
                </a:cubicBezTo>
                <a:cubicBezTo>
                  <a:pt x="22754" y="245709"/>
                  <a:pt x="14288" y="237243"/>
                  <a:pt x="14288" y="226659"/>
                </a:cubicBezTo>
                <a:cubicBezTo>
                  <a:pt x="14288" y="216429"/>
                  <a:pt x="22754" y="207962"/>
                  <a:pt x="32985" y="207962"/>
                </a:cubicBezTo>
                <a:close/>
                <a:moveTo>
                  <a:pt x="141209" y="184150"/>
                </a:moveTo>
                <a:lnTo>
                  <a:pt x="182642" y="184150"/>
                </a:lnTo>
                <a:cubicBezTo>
                  <a:pt x="185164" y="184150"/>
                  <a:pt x="186965" y="186348"/>
                  <a:pt x="186965" y="188913"/>
                </a:cubicBezTo>
                <a:cubicBezTo>
                  <a:pt x="186965" y="191477"/>
                  <a:pt x="185164" y="193309"/>
                  <a:pt x="182642" y="193309"/>
                </a:cubicBezTo>
                <a:lnTo>
                  <a:pt x="141209" y="193309"/>
                </a:lnTo>
                <a:cubicBezTo>
                  <a:pt x="138687" y="193309"/>
                  <a:pt x="136525" y="191477"/>
                  <a:pt x="136525" y="188913"/>
                </a:cubicBezTo>
                <a:cubicBezTo>
                  <a:pt x="136525" y="186348"/>
                  <a:pt x="138687" y="184150"/>
                  <a:pt x="141209" y="184150"/>
                </a:cubicBezTo>
                <a:close/>
                <a:moveTo>
                  <a:pt x="141209" y="153987"/>
                </a:moveTo>
                <a:lnTo>
                  <a:pt x="182642" y="153987"/>
                </a:lnTo>
                <a:cubicBezTo>
                  <a:pt x="185164" y="153987"/>
                  <a:pt x="186965" y="155818"/>
                  <a:pt x="186965" y="158383"/>
                </a:cubicBezTo>
                <a:cubicBezTo>
                  <a:pt x="186965" y="160947"/>
                  <a:pt x="185164" y="163145"/>
                  <a:pt x="182642" y="163145"/>
                </a:cubicBezTo>
                <a:lnTo>
                  <a:pt x="141209" y="163145"/>
                </a:lnTo>
                <a:cubicBezTo>
                  <a:pt x="138687" y="163145"/>
                  <a:pt x="136525" y="160947"/>
                  <a:pt x="136525" y="158383"/>
                </a:cubicBezTo>
                <a:cubicBezTo>
                  <a:pt x="136525" y="155818"/>
                  <a:pt x="138687" y="153987"/>
                  <a:pt x="141209" y="153987"/>
                </a:cubicBezTo>
                <a:close/>
                <a:moveTo>
                  <a:pt x="120945" y="122087"/>
                </a:moveTo>
                <a:lnTo>
                  <a:pt x="120945" y="231936"/>
                </a:lnTo>
                <a:lnTo>
                  <a:pt x="201721" y="231936"/>
                </a:lnTo>
                <a:lnTo>
                  <a:pt x="201721" y="122087"/>
                </a:lnTo>
                <a:lnTo>
                  <a:pt x="120945" y="122087"/>
                </a:lnTo>
                <a:close/>
                <a:moveTo>
                  <a:pt x="91243" y="117765"/>
                </a:moveTo>
                <a:lnTo>
                  <a:pt x="91243" y="218610"/>
                </a:lnTo>
                <a:cubicBezTo>
                  <a:pt x="91243" y="225813"/>
                  <a:pt x="97401" y="231936"/>
                  <a:pt x="104645" y="231936"/>
                </a:cubicBezTo>
                <a:lnTo>
                  <a:pt x="112252" y="231936"/>
                </a:lnTo>
                <a:lnTo>
                  <a:pt x="112252" y="122087"/>
                </a:lnTo>
                <a:lnTo>
                  <a:pt x="104645" y="122087"/>
                </a:lnTo>
                <a:cubicBezTo>
                  <a:pt x="99574" y="122087"/>
                  <a:pt x="94865" y="120286"/>
                  <a:pt x="91243" y="117765"/>
                </a:cubicBezTo>
                <a:close/>
                <a:moveTo>
                  <a:pt x="274150" y="97555"/>
                </a:moveTo>
                <a:cubicBezTo>
                  <a:pt x="276714" y="96837"/>
                  <a:pt x="279278" y="98274"/>
                  <a:pt x="280011" y="100430"/>
                </a:cubicBezTo>
                <a:cubicBezTo>
                  <a:pt x="291734" y="132770"/>
                  <a:pt x="291001" y="168344"/>
                  <a:pt x="277813" y="199966"/>
                </a:cubicBezTo>
                <a:cubicBezTo>
                  <a:pt x="277080" y="201763"/>
                  <a:pt x="275249" y="202841"/>
                  <a:pt x="273783" y="202841"/>
                </a:cubicBezTo>
                <a:cubicBezTo>
                  <a:pt x="273051" y="202841"/>
                  <a:pt x="272684" y="202841"/>
                  <a:pt x="271952" y="202482"/>
                </a:cubicBezTo>
                <a:cubicBezTo>
                  <a:pt x="269387" y="201404"/>
                  <a:pt x="268288" y="198888"/>
                  <a:pt x="269387" y="196732"/>
                </a:cubicBezTo>
                <a:cubicBezTo>
                  <a:pt x="281843" y="166907"/>
                  <a:pt x="282209" y="133848"/>
                  <a:pt x="271585" y="103305"/>
                </a:cubicBezTo>
                <a:cubicBezTo>
                  <a:pt x="270853" y="101149"/>
                  <a:pt x="271952" y="98633"/>
                  <a:pt x="274150" y="97555"/>
                </a:cubicBezTo>
                <a:close/>
                <a:moveTo>
                  <a:pt x="20584" y="95972"/>
                </a:moveTo>
                <a:cubicBezTo>
                  <a:pt x="22807" y="96695"/>
                  <a:pt x="24289" y="99224"/>
                  <a:pt x="23177" y="101753"/>
                </a:cubicBezTo>
                <a:cubicBezTo>
                  <a:pt x="12435" y="131379"/>
                  <a:pt x="12806" y="164257"/>
                  <a:pt x="24289" y="193883"/>
                </a:cubicBezTo>
                <a:cubicBezTo>
                  <a:pt x="25029" y="196051"/>
                  <a:pt x="23918" y="198580"/>
                  <a:pt x="21696" y="199664"/>
                </a:cubicBezTo>
                <a:cubicBezTo>
                  <a:pt x="20955" y="199664"/>
                  <a:pt x="20584" y="199664"/>
                  <a:pt x="19844" y="199664"/>
                </a:cubicBezTo>
                <a:cubicBezTo>
                  <a:pt x="17991" y="199664"/>
                  <a:pt x="16510" y="198580"/>
                  <a:pt x="15769" y="197135"/>
                </a:cubicBezTo>
                <a:cubicBezTo>
                  <a:pt x="3545" y="165341"/>
                  <a:pt x="3175" y="130656"/>
                  <a:pt x="14658" y="98863"/>
                </a:cubicBezTo>
                <a:cubicBezTo>
                  <a:pt x="15399" y="96334"/>
                  <a:pt x="17991" y="95250"/>
                  <a:pt x="20584" y="95972"/>
                </a:cubicBezTo>
                <a:close/>
                <a:moveTo>
                  <a:pt x="104645" y="86431"/>
                </a:moveTo>
                <a:cubicBezTo>
                  <a:pt x="97401" y="86431"/>
                  <a:pt x="91243" y="92553"/>
                  <a:pt x="91243" y="99757"/>
                </a:cubicBezTo>
                <a:cubicBezTo>
                  <a:pt x="91243" y="107320"/>
                  <a:pt x="97401" y="113443"/>
                  <a:pt x="104645" y="113443"/>
                </a:cubicBezTo>
                <a:lnTo>
                  <a:pt x="192665" y="113443"/>
                </a:lnTo>
                <a:cubicBezTo>
                  <a:pt x="189405" y="104799"/>
                  <a:pt x="189405" y="95435"/>
                  <a:pt x="192665" y="86431"/>
                </a:cubicBezTo>
                <a:lnTo>
                  <a:pt x="104645" y="86431"/>
                </a:lnTo>
                <a:close/>
                <a:moveTo>
                  <a:pt x="104645" y="77787"/>
                </a:moveTo>
                <a:lnTo>
                  <a:pt x="206067" y="77787"/>
                </a:lnTo>
                <a:cubicBezTo>
                  <a:pt x="208603" y="77787"/>
                  <a:pt x="210776" y="79948"/>
                  <a:pt x="210776" y="82109"/>
                </a:cubicBezTo>
                <a:cubicBezTo>
                  <a:pt x="210776" y="84630"/>
                  <a:pt x="208603" y="86431"/>
                  <a:pt x="206067" y="86431"/>
                </a:cubicBezTo>
                <a:lnTo>
                  <a:pt x="202807" y="86431"/>
                </a:lnTo>
                <a:cubicBezTo>
                  <a:pt x="198098" y="95074"/>
                  <a:pt x="198098" y="104799"/>
                  <a:pt x="202807" y="113443"/>
                </a:cubicBezTo>
                <a:lnTo>
                  <a:pt x="206067" y="113443"/>
                </a:lnTo>
                <a:cubicBezTo>
                  <a:pt x="208603" y="113443"/>
                  <a:pt x="210776" y="115243"/>
                  <a:pt x="210776" y="117765"/>
                </a:cubicBezTo>
                <a:lnTo>
                  <a:pt x="210776" y="236258"/>
                </a:lnTo>
                <a:cubicBezTo>
                  <a:pt x="210776" y="238779"/>
                  <a:pt x="208603" y="240940"/>
                  <a:pt x="206067" y="240940"/>
                </a:cubicBezTo>
                <a:lnTo>
                  <a:pt x="104645" y="240940"/>
                </a:lnTo>
                <a:cubicBezTo>
                  <a:pt x="92330" y="240940"/>
                  <a:pt x="82550" y="230856"/>
                  <a:pt x="82550" y="218610"/>
                </a:cubicBezTo>
                <a:lnTo>
                  <a:pt x="82550" y="99757"/>
                </a:lnTo>
                <a:cubicBezTo>
                  <a:pt x="82550" y="87511"/>
                  <a:pt x="92330" y="77787"/>
                  <a:pt x="104645" y="77787"/>
                </a:cubicBezTo>
                <a:close/>
                <a:moveTo>
                  <a:pt x="237641" y="36713"/>
                </a:moveTo>
                <a:cubicBezTo>
                  <a:pt x="239437" y="37787"/>
                  <a:pt x="239796" y="40649"/>
                  <a:pt x="238000" y="42795"/>
                </a:cubicBezTo>
                <a:cubicBezTo>
                  <a:pt x="235485" y="45657"/>
                  <a:pt x="234048" y="49950"/>
                  <a:pt x="234048" y="53885"/>
                </a:cubicBezTo>
                <a:lnTo>
                  <a:pt x="234048" y="76781"/>
                </a:lnTo>
                <a:lnTo>
                  <a:pt x="284347" y="76781"/>
                </a:lnTo>
                <a:lnTo>
                  <a:pt x="284347" y="53885"/>
                </a:lnTo>
                <a:cubicBezTo>
                  <a:pt x="284347" y="49950"/>
                  <a:pt x="282910" y="45657"/>
                  <a:pt x="280395" y="42795"/>
                </a:cubicBezTo>
                <a:cubicBezTo>
                  <a:pt x="278958" y="40649"/>
                  <a:pt x="278958" y="37787"/>
                  <a:pt x="281113" y="36713"/>
                </a:cubicBezTo>
                <a:cubicBezTo>
                  <a:pt x="282910" y="34925"/>
                  <a:pt x="285784" y="35282"/>
                  <a:pt x="287221" y="37071"/>
                </a:cubicBezTo>
                <a:cubicBezTo>
                  <a:pt x="291173" y="41722"/>
                  <a:pt x="293329" y="47804"/>
                  <a:pt x="293329" y="53885"/>
                </a:cubicBezTo>
                <a:lnTo>
                  <a:pt x="293329" y="81074"/>
                </a:lnTo>
                <a:cubicBezTo>
                  <a:pt x="293329" y="83578"/>
                  <a:pt x="291533" y="85367"/>
                  <a:pt x="288658" y="85367"/>
                </a:cubicBezTo>
                <a:lnTo>
                  <a:pt x="229737" y="85367"/>
                </a:lnTo>
                <a:cubicBezTo>
                  <a:pt x="227222" y="85367"/>
                  <a:pt x="225425" y="83578"/>
                  <a:pt x="225425" y="81074"/>
                </a:cubicBezTo>
                <a:lnTo>
                  <a:pt x="225425" y="53885"/>
                </a:lnTo>
                <a:cubicBezTo>
                  <a:pt x="225425" y="47804"/>
                  <a:pt x="227222" y="41722"/>
                  <a:pt x="231174" y="37071"/>
                </a:cubicBezTo>
                <a:cubicBezTo>
                  <a:pt x="232970" y="35282"/>
                  <a:pt x="235844" y="34925"/>
                  <a:pt x="237641" y="36713"/>
                </a:cubicBezTo>
                <a:close/>
                <a:moveTo>
                  <a:pt x="12215" y="36713"/>
                </a:moveTo>
                <a:cubicBezTo>
                  <a:pt x="14012" y="37787"/>
                  <a:pt x="14371" y="40649"/>
                  <a:pt x="12575" y="42795"/>
                </a:cubicBezTo>
                <a:cubicBezTo>
                  <a:pt x="10419" y="45657"/>
                  <a:pt x="8622" y="49950"/>
                  <a:pt x="8622" y="53885"/>
                </a:cubicBezTo>
                <a:lnTo>
                  <a:pt x="8622" y="76781"/>
                </a:lnTo>
                <a:lnTo>
                  <a:pt x="59281" y="76781"/>
                </a:lnTo>
                <a:lnTo>
                  <a:pt x="59281" y="53885"/>
                </a:lnTo>
                <a:cubicBezTo>
                  <a:pt x="59281" y="49950"/>
                  <a:pt x="57844" y="45657"/>
                  <a:pt x="54969" y="42795"/>
                </a:cubicBezTo>
                <a:cubicBezTo>
                  <a:pt x="53532" y="40649"/>
                  <a:pt x="53892" y="37787"/>
                  <a:pt x="55688" y="36713"/>
                </a:cubicBezTo>
                <a:cubicBezTo>
                  <a:pt x="57844" y="34925"/>
                  <a:pt x="60359" y="35282"/>
                  <a:pt x="61796" y="37071"/>
                </a:cubicBezTo>
                <a:cubicBezTo>
                  <a:pt x="65748" y="41722"/>
                  <a:pt x="67903" y="47804"/>
                  <a:pt x="67903" y="53885"/>
                </a:cubicBezTo>
                <a:lnTo>
                  <a:pt x="67903" y="81074"/>
                </a:lnTo>
                <a:cubicBezTo>
                  <a:pt x="67903" y="83578"/>
                  <a:pt x="65748" y="85367"/>
                  <a:pt x="63592" y="85367"/>
                </a:cubicBezTo>
                <a:lnTo>
                  <a:pt x="4311" y="85367"/>
                </a:lnTo>
                <a:cubicBezTo>
                  <a:pt x="1796" y="85367"/>
                  <a:pt x="0" y="83578"/>
                  <a:pt x="0" y="81074"/>
                </a:cubicBezTo>
                <a:lnTo>
                  <a:pt x="0" y="53885"/>
                </a:lnTo>
                <a:cubicBezTo>
                  <a:pt x="0" y="47804"/>
                  <a:pt x="1796" y="41722"/>
                  <a:pt x="6107" y="37071"/>
                </a:cubicBezTo>
                <a:cubicBezTo>
                  <a:pt x="7545" y="35282"/>
                  <a:pt x="10419" y="34925"/>
                  <a:pt x="12215" y="36713"/>
                </a:cubicBezTo>
                <a:close/>
                <a:moveTo>
                  <a:pt x="258410" y="8466"/>
                </a:moveTo>
                <a:cubicBezTo>
                  <a:pt x="252766" y="8466"/>
                  <a:pt x="248180" y="13405"/>
                  <a:pt x="248180" y="18697"/>
                </a:cubicBezTo>
                <a:cubicBezTo>
                  <a:pt x="248180" y="24341"/>
                  <a:pt x="252766" y="28928"/>
                  <a:pt x="258410" y="28928"/>
                </a:cubicBezTo>
                <a:cubicBezTo>
                  <a:pt x="264055" y="28928"/>
                  <a:pt x="268641" y="24341"/>
                  <a:pt x="268641" y="18697"/>
                </a:cubicBezTo>
                <a:cubicBezTo>
                  <a:pt x="268641" y="13405"/>
                  <a:pt x="264055" y="8466"/>
                  <a:pt x="258410" y="8466"/>
                </a:cubicBezTo>
                <a:close/>
                <a:moveTo>
                  <a:pt x="32985" y="8466"/>
                </a:moveTo>
                <a:cubicBezTo>
                  <a:pt x="27341" y="8466"/>
                  <a:pt x="22754" y="13405"/>
                  <a:pt x="22754" y="18697"/>
                </a:cubicBezTo>
                <a:cubicBezTo>
                  <a:pt x="22754" y="24341"/>
                  <a:pt x="27341" y="28928"/>
                  <a:pt x="32985" y="28928"/>
                </a:cubicBezTo>
                <a:cubicBezTo>
                  <a:pt x="38629" y="28928"/>
                  <a:pt x="43216" y="24341"/>
                  <a:pt x="43216" y="18697"/>
                </a:cubicBezTo>
                <a:cubicBezTo>
                  <a:pt x="43216" y="13405"/>
                  <a:pt x="38629" y="8466"/>
                  <a:pt x="32985" y="8466"/>
                </a:cubicBezTo>
                <a:close/>
                <a:moveTo>
                  <a:pt x="145691" y="6778"/>
                </a:moveTo>
                <a:cubicBezTo>
                  <a:pt x="171211" y="6778"/>
                  <a:pt x="196731" y="13556"/>
                  <a:pt x="219015" y="27113"/>
                </a:cubicBezTo>
                <a:cubicBezTo>
                  <a:pt x="221531" y="28559"/>
                  <a:pt x="221891" y="31089"/>
                  <a:pt x="220813" y="33258"/>
                </a:cubicBezTo>
                <a:cubicBezTo>
                  <a:pt x="219015" y="35427"/>
                  <a:pt x="216499" y="36150"/>
                  <a:pt x="214702" y="34704"/>
                </a:cubicBezTo>
                <a:cubicBezTo>
                  <a:pt x="172648" y="9037"/>
                  <a:pt x="118733" y="9037"/>
                  <a:pt x="77038" y="34704"/>
                </a:cubicBezTo>
                <a:cubicBezTo>
                  <a:pt x="76320" y="35427"/>
                  <a:pt x="75601" y="35427"/>
                  <a:pt x="74882" y="35427"/>
                </a:cubicBezTo>
                <a:cubicBezTo>
                  <a:pt x="73444" y="35427"/>
                  <a:pt x="72006" y="34704"/>
                  <a:pt x="70928" y="33258"/>
                </a:cubicBezTo>
                <a:cubicBezTo>
                  <a:pt x="69850" y="31089"/>
                  <a:pt x="70209" y="28559"/>
                  <a:pt x="72366" y="27113"/>
                </a:cubicBezTo>
                <a:cubicBezTo>
                  <a:pt x="94651" y="13556"/>
                  <a:pt x="120171" y="6778"/>
                  <a:pt x="145691" y="6778"/>
                </a:cubicBezTo>
                <a:close/>
                <a:moveTo>
                  <a:pt x="258410" y="0"/>
                </a:moveTo>
                <a:cubicBezTo>
                  <a:pt x="268994" y="0"/>
                  <a:pt x="277460" y="8466"/>
                  <a:pt x="277460" y="18697"/>
                </a:cubicBezTo>
                <a:cubicBezTo>
                  <a:pt x="277460" y="29280"/>
                  <a:pt x="268994" y="37747"/>
                  <a:pt x="258410" y="37747"/>
                </a:cubicBezTo>
                <a:cubicBezTo>
                  <a:pt x="248180" y="37747"/>
                  <a:pt x="239713" y="29280"/>
                  <a:pt x="239713" y="18697"/>
                </a:cubicBezTo>
                <a:cubicBezTo>
                  <a:pt x="239713" y="8466"/>
                  <a:pt x="248180" y="0"/>
                  <a:pt x="258410" y="0"/>
                </a:cubicBezTo>
                <a:close/>
                <a:moveTo>
                  <a:pt x="32985" y="0"/>
                </a:moveTo>
                <a:cubicBezTo>
                  <a:pt x="43568" y="0"/>
                  <a:pt x="52035" y="8466"/>
                  <a:pt x="52035" y="18697"/>
                </a:cubicBezTo>
                <a:cubicBezTo>
                  <a:pt x="52035" y="29280"/>
                  <a:pt x="43568" y="37747"/>
                  <a:pt x="32985" y="37747"/>
                </a:cubicBezTo>
                <a:cubicBezTo>
                  <a:pt x="22754" y="37747"/>
                  <a:pt x="14288" y="29280"/>
                  <a:pt x="14288" y="18697"/>
                </a:cubicBezTo>
                <a:cubicBezTo>
                  <a:pt x="14288" y="8466"/>
                  <a:pt x="22754" y="0"/>
                  <a:pt x="329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3ABF8-7D20-FE4E-94DD-738C9825E50B}"/>
              </a:ext>
            </a:extLst>
          </p:cNvPr>
          <p:cNvSpPr txBox="1"/>
          <p:nvPr/>
        </p:nvSpPr>
        <p:spPr>
          <a:xfrm>
            <a:off x="928394" y="3846315"/>
            <a:ext cx="2095174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GET ALIGNED AND ORGANIZED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537C882-0AD0-2E43-BFA6-C4BA8501D0C2}"/>
              </a:ext>
            </a:extLst>
          </p:cNvPr>
          <p:cNvSpPr txBox="1">
            <a:spLocks/>
          </p:cNvSpPr>
          <p:nvPr/>
        </p:nvSpPr>
        <p:spPr>
          <a:xfrm>
            <a:off x="928387" y="4480616"/>
            <a:ext cx="2095181" cy="141410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that.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D47B52A-E97C-C34B-9CCA-2183D31E8791}"/>
              </a:ext>
            </a:extLst>
          </p:cNvPr>
          <p:cNvSpPr/>
          <p:nvPr/>
        </p:nvSpPr>
        <p:spPr>
          <a:xfrm>
            <a:off x="3508682" y="1648325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Off-page Connector 18">
            <a:extLst>
              <a:ext uri="{FF2B5EF4-FFF2-40B4-BE49-F238E27FC236}">
                <a16:creationId xmlns:a16="http://schemas.microsoft.com/office/drawing/2014/main" id="{3C1A8FDE-2BFA-264F-B4F3-8DC1A5EEA923}"/>
              </a:ext>
            </a:extLst>
          </p:cNvPr>
          <p:cNvSpPr/>
          <p:nvPr/>
        </p:nvSpPr>
        <p:spPr>
          <a:xfrm rot="10800000">
            <a:off x="3508682" y="3140242"/>
            <a:ext cx="2427956" cy="3080083"/>
          </a:xfrm>
          <a:prstGeom prst="flowChartOffpageConnector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AA3E8-277E-E745-A5C4-937DC7555897}"/>
              </a:ext>
            </a:extLst>
          </p:cNvPr>
          <p:cNvSpPr txBox="1"/>
          <p:nvPr/>
        </p:nvSpPr>
        <p:spPr>
          <a:xfrm>
            <a:off x="4224768" y="1874037"/>
            <a:ext cx="99578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 POLICY</a:t>
            </a:r>
          </a:p>
        </p:txBody>
      </p:sp>
      <p:sp>
        <p:nvSpPr>
          <p:cNvPr id="21" name="Freeform 1015">
            <a:extLst>
              <a:ext uri="{FF2B5EF4-FFF2-40B4-BE49-F238E27FC236}">
                <a16:creationId xmlns:a16="http://schemas.microsoft.com/office/drawing/2014/main" id="{2351AA4F-C666-6E46-85CF-07142A455FFF}"/>
              </a:ext>
            </a:extLst>
          </p:cNvPr>
          <p:cNvSpPr>
            <a:spLocks noChangeAspect="1"/>
          </p:cNvSpPr>
          <p:nvPr/>
        </p:nvSpPr>
        <p:spPr bwMode="auto">
          <a:xfrm>
            <a:off x="4474710" y="2386215"/>
            <a:ext cx="495898" cy="495898"/>
          </a:xfrm>
          <a:custGeom>
            <a:avLst/>
            <a:gdLst>
              <a:gd name="T0" fmla="*/ 7726423 w 293329"/>
              <a:gd name="T1" fmla="*/ 9850932 h 293332"/>
              <a:gd name="T2" fmla="*/ 2935958 w 293329"/>
              <a:gd name="T3" fmla="*/ 9676341 h 293332"/>
              <a:gd name="T4" fmla="*/ 8633732 w 293329"/>
              <a:gd name="T5" fmla="*/ 8887648 h 293332"/>
              <a:gd name="T6" fmla="*/ 8503163 w 293329"/>
              <a:gd name="T7" fmla="*/ 10333017 h 293332"/>
              <a:gd name="T8" fmla="*/ 10187033 w 293329"/>
              <a:gd name="T9" fmla="*/ 9107071 h 293332"/>
              <a:gd name="T10" fmla="*/ 10656909 w 293329"/>
              <a:gd name="T11" fmla="*/ 9507104 h 293332"/>
              <a:gd name="T12" fmla="*/ 8346597 w 293329"/>
              <a:gd name="T13" fmla="*/ 10655613 h 293332"/>
              <a:gd name="T14" fmla="*/ 8398777 w 293329"/>
              <a:gd name="T15" fmla="*/ 8900613 h 293332"/>
              <a:gd name="T16" fmla="*/ 456778 w 293329"/>
              <a:gd name="T17" fmla="*/ 9107071 h 293332"/>
              <a:gd name="T18" fmla="*/ 2153785 w 293329"/>
              <a:gd name="T19" fmla="*/ 10333017 h 293332"/>
              <a:gd name="T20" fmla="*/ 2023134 w 293329"/>
              <a:gd name="T21" fmla="*/ 8887648 h 293332"/>
              <a:gd name="T22" fmla="*/ 2466970 w 293329"/>
              <a:gd name="T23" fmla="*/ 10500789 h 293332"/>
              <a:gd name="T24" fmla="*/ 0 w 293329"/>
              <a:gd name="T25" fmla="*/ 10500789 h 293332"/>
              <a:gd name="T26" fmla="*/ 443780 w 293329"/>
              <a:gd name="T27" fmla="*/ 8887648 h 293332"/>
              <a:gd name="T28" fmla="*/ 9388267 w 293329"/>
              <a:gd name="T29" fmla="*/ 8605304 h 293332"/>
              <a:gd name="T30" fmla="*/ 1198367 w 293329"/>
              <a:gd name="T31" fmla="*/ 7874844 h 293332"/>
              <a:gd name="T32" fmla="*/ 1570072 w 293329"/>
              <a:gd name="T33" fmla="*/ 8233637 h 293332"/>
              <a:gd name="T34" fmla="*/ 10080391 w 293329"/>
              <a:gd name="T35" fmla="*/ 8233637 h 293332"/>
              <a:gd name="T36" fmla="*/ 9388267 w 293329"/>
              <a:gd name="T37" fmla="*/ 7554479 h 293332"/>
              <a:gd name="T38" fmla="*/ 1198367 w 293329"/>
              <a:gd name="T39" fmla="*/ 8925645 h 293332"/>
              <a:gd name="T40" fmla="*/ 5130248 w 293329"/>
              <a:gd name="T41" fmla="*/ 6689459 h 293332"/>
              <a:gd name="T42" fmla="*/ 6635580 w 293329"/>
              <a:gd name="T43" fmla="*/ 7022186 h 293332"/>
              <a:gd name="T44" fmla="*/ 5130248 w 293329"/>
              <a:gd name="T45" fmla="*/ 6689459 h 293332"/>
              <a:gd name="T46" fmla="*/ 6792622 w 293329"/>
              <a:gd name="T47" fmla="*/ 5753460 h 293332"/>
              <a:gd name="T48" fmla="*/ 4960060 w 293329"/>
              <a:gd name="T49" fmla="*/ 5753460 h 293332"/>
              <a:gd name="T50" fmla="*/ 4394049 w 293329"/>
              <a:gd name="T51" fmla="*/ 8425350 h 293332"/>
              <a:gd name="T52" fmla="*/ 4394049 w 293329"/>
              <a:gd name="T53" fmla="*/ 4434924 h 293332"/>
              <a:gd name="T54" fmla="*/ 3801866 w 293329"/>
              <a:gd name="T55" fmla="*/ 8425350 h 293332"/>
              <a:gd name="T56" fmla="*/ 3801866 w 293329"/>
              <a:gd name="T57" fmla="*/ 4434924 h 293332"/>
              <a:gd name="T58" fmla="*/ 10173087 w 293329"/>
              <a:gd name="T59" fmla="*/ 3648251 h 293332"/>
              <a:gd name="T60" fmla="*/ 9880272 w 293329"/>
              <a:gd name="T61" fmla="*/ 7355373 h 293332"/>
              <a:gd name="T62" fmla="*/ 9960128 w 293329"/>
              <a:gd name="T63" fmla="*/ 3543768 h 293332"/>
              <a:gd name="T64" fmla="*/ 882485 w 293329"/>
              <a:gd name="T65" fmla="*/ 7043025 h 293332"/>
              <a:gd name="T66" fmla="*/ 572838 w 293329"/>
              <a:gd name="T67" fmla="*/ 7161164 h 293332"/>
              <a:gd name="T68" fmla="*/ 3801866 w 293329"/>
              <a:gd name="T69" fmla="*/ 3139719 h 293332"/>
              <a:gd name="T70" fmla="*/ 6999706 w 293329"/>
              <a:gd name="T71" fmla="*/ 4120936 h 293332"/>
              <a:gd name="T72" fmla="*/ 3801866 w 293329"/>
              <a:gd name="T73" fmla="*/ 2825664 h 293332"/>
              <a:gd name="T74" fmla="*/ 7486601 w 293329"/>
              <a:gd name="T75" fmla="*/ 3139719 h 293332"/>
              <a:gd name="T76" fmla="*/ 7486601 w 293329"/>
              <a:gd name="T77" fmla="*/ 4120936 h 293332"/>
              <a:gd name="T78" fmla="*/ 7486601 w 293329"/>
              <a:gd name="T79" fmla="*/ 8752426 h 293332"/>
              <a:gd name="T80" fmla="*/ 2999112 w 293329"/>
              <a:gd name="T81" fmla="*/ 3623786 h 293332"/>
              <a:gd name="T82" fmla="*/ 8646767 w 293329"/>
              <a:gd name="T83" fmla="*/ 1554601 h 293332"/>
              <a:gd name="T84" fmla="*/ 10330586 w 293329"/>
              <a:gd name="T85" fmla="*/ 2789136 h 293332"/>
              <a:gd name="T86" fmla="*/ 10213098 w 293329"/>
              <a:gd name="T87" fmla="*/ 1333651 h 293332"/>
              <a:gd name="T88" fmla="*/ 10656909 w 293329"/>
              <a:gd name="T89" fmla="*/ 2945074 h 293332"/>
              <a:gd name="T90" fmla="*/ 8189923 w 293329"/>
              <a:gd name="T91" fmla="*/ 2945074 h 293332"/>
              <a:gd name="T92" fmla="*/ 8633732 w 293329"/>
              <a:gd name="T93" fmla="*/ 1333651 h 293332"/>
              <a:gd name="T94" fmla="*/ 313320 w 293329"/>
              <a:gd name="T95" fmla="*/ 1957394 h 293332"/>
              <a:gd name="T96" fmla="*/ 2153785 w 293329"/>
              <a:gd name="T97" fmla="*/ 1957394 h 293332"/>
              <a:gd name="T98" fmla="*/ 2245154 w 293329"/>
              <a:gd name="T99" fmla="*/ 1346649 h 293332"/>
              <a:gd name="T100" fmla="*/ 2310348 w 293329"/>
              <a:gd name="T101" fmla="*/ 3101058 h 293332"/>
              <a:gd name="T102" fmla="*/ 0 w 293329"/>
              <a:gd name="T103" fmla="*/ 1957394 h 293332"/>
              <a:gd name="T104" fmla="*/ 9388267 w 293329"/>
              <a:gd name="T105" fmla="*/ 307485 h 293332"/>
              <a:gd name="T106" fmla="*/ 9759991 w 293329"/>
              <a:gd name="T107" fmla="*/ 679246 h 293332"/>
              <a:gd name="T108" fmla="*/ 826690 w 293329"/>
              <a:gd name="T109" fmla="*/ 679246 h 293332"/>
              <a:gd name="T110" fmla="*/ 1198367 w 293329"/>
              <a:gd name="T111" fmla="*/ 307485 h 293332"/>
              <a:gd name="T112" fmla="*/ 8022361 w 293329"/>
              <a:gd name="T113" fmla="*/ 1208071 h 293332"/>
              <a:gd name="T114" fmla="*/ 2720558 w 293329"/>
              <a:gd name="T115" fmla="*/ 1286932 h 293332"/>
              <a:gd name="T116" fmla="*/ 5293109 w 293329"/>
              <a:gd name="T117" fmla="*/ 246183 h 293332"/>
              <a:gd name="T118" fmla="*/ 9388267 w 293329"/>
              <a:gd name="T119" fmla="*/ 1371250 h 293332"/>
              <a:gd name="T120" fmla="*/ 1198367 w 293329"/>
              <a:gd name="T121" fmla="*/ 0 h 293332"/>
              <a:gd name="T122" fmla="*/ 519153 w 293329"/>
              <a:gd name="T123" fmla="*/ 679246 h 293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3329" h="293332">
                <a:moveTo>
                  <a:pt x="208355" y="263416"/>
                </a:moveTo>
                <a:cubicBezTo>
                  <a:pt x="210511" y="261937"/>
                  <a:pt x="213385" y="262677"/>
                  <a:pt x="214822" y="264895"/>
                </a:cubicBezTo>
                <a:cubicBezTo>
                  <a:pt x="215541" y="267483"/>
                  <a:pt x="214822" y="270071"/>
                  <a:pt x="212667" y="271180"/>
                </a:cubicBezTo>
                <a:cubicBezTo>
                  <a:pt x="192188" y="282640"/>
                  <a:pt x="169194" y="288556"/>
                  <a:pt x="146201" y="288556"/>
                </a:cubicBezTo>
                <a:cubicBezTo>
                  <a:pt x="124284" y="288556"/>
                  <a:pt x="102728" y="283010"/>
                  <a:pt x="82608" y="272659"/>
                </a:cubicBezTo>
                <a:cubicBezTo>
                  <a:pt x="80093" y="271549"/>
                  <a:pt x="79375" y="268592"/>
                  <a:pt x="80812" y="266374"/>
                </a:cubicBezTo>
                <a:cubicBezTo>
                  <a:pt x="81530" y="264155"/>
                  <a:pt x="84405" y="263416"/>
                  <a:pt x="86560" y="264525"/>
                </a:cubicBezTo>
                <a:cubicBezTo>
                  <a:pt x="125003" y="284859"/>
                  <a:pt x="170631" y="284119"/>
                  <a:pt x="208355" y="263416"/>
                </a:cubicBezTo>
                <a:close/>
                <a:moveTo>
                  <a:pt x="237641" y="244663"/>
                </a:moveTo>
                <a:cubicBezTo>
                  <a:pt x="239437" y="246084"/>
                  <a:pt x="239796" y="248926"/>
                  <a:pt x="238000" y="250703"/>
                </a:cubicBezTo>
                <a:cubicBezTo>
                  <a:pt x="235485" y="253900"/>
                  <a:pt x="234048" y="257808"/>
                  <a:pt x="234048" y="261715"/>
                </a:cubicBezTo>
                <a:lnTo>
                  <a:pt x="234048" y="284451"/>
                </a:lnTo>
                <a:lnTo>
                  <a:pt x="284347" y="284451"/>
                </a:lnTo>
                <a:lnTo>
                  <a:pt x="284347" y="261715"/>
                </a:lnTo>
                <a:cubicBezTo>
                  <a:pt x="284347" y="257808"/>
                  <a:pt x="283269" y="253900"/>
                  <a:pt x="280395" y="250703"/>
                </a:cubicBezTo>
                <a:cubicBezTo>
                  <a:pt x="278958" y="248926"/>
                  <a:pt x="278958" y="246084"/>
                  <a:pt x="281113" y="244663"/>
                </a:cubicBezTo>
                <a:cubicBezTo>
                  <a:pt x="282910" y="242887"/>
                  <a:pt x="285784" y="243242"/>
                  <a:pt x="287221" y="245019"/>
                </a:cubicBezTo>
                <a:cubicBezTo>
                  <a:pt x="291173" y="249992"/>
                  <a:pt x="293329" y="255676"/>
                  <a:pt x="293329" y="261715"/>
                </a:cubicBezTo>
                <a:lnTo>
                  <a:pt x="293329" y="289069"/>
                </a:lnTo>
                <a:cubicBezTo>
                  <a:pt x="293329" y="291201"/>
                  <a:pt x="291533" y="293332"/>
                  <a:pt x="288658" y="293332"/>
                </a:cubicBezTo>
                <a:lnTo>
                  <a:pt x="229737" y="293332"/>
                </a:lnTo>
                <a:cubicBezTo>
                  <a:pt x="227222" y="293332"/>
                  <a:pt x="225425" y="291201"/>
                  <a:pt x="225425" y="289069"/>
                </a:cubicBezTo>
                <a:lnTo>
                  <a:pt x="225425" y="261715"/>
                </a:lnTo>
                <a:cubicBezTo>
                  <a:pt x="225425" y="255676"/>
                  <a:pt x="227222" y="249992"/>
                  <a:pt x="231174" y="245019"/>
                </a:cubicBezTo>
                <a:cubicBezTo>
                  <a:pt x="232611" y="243242"/>
                  <a:pt x="235844" y="242887"/>
                  <a:pt x="237641" y="244663"/>
                </a:cubicBezTo>
                <a:close/>
                <a:moveTo>
                  <a:pt x="12215" y="244663"/>
                </a:moveTo>
                <a:cubicBezTo>
                  <a:pt x="14012" y="246084"/>
                  <a:pt x="14371" y="248926"/>
                  <a:pt x="12575" y="250703"/>
                </a:cubicBezTo>
                <a:cubicBezTo>
                  <a:pt x="10419" y="253900"/>
                  <a:pt x="8622" y="257808"/>
                  <a:pt x="8622" y="261715"/>
                </a:cubicBezTo>
                <a:lnTo>
                  <a:pt x="8622" y="284451"/>
                </a:lnTo>
                <a:lnTo>
                  <a:pt x="59281" y="284451"/>
                </a:lnTo>
                <a:lnTo>
                  <a:pt x="59281" y="261715"/>
                </a:lnTo>
                <a:cubicBezTo>
                  <a:pt x="59281" y="257808"/>
                  <a:pt x="57844" y="253900"/>
                  <a:pt x="54969" y="250703"/>
                </a:cubicBezTo>
                <a:cubicBezTo>
                  <a:pt x="53532" y="248926"/>
                  <a:pt x="53892" y="246084"/>
                  <a:pt x="55688" y="244663"/>
                </a:cubicBezTo>
                <a:cubicBezTo>
                  <a:pt x="57844" y="242887"/>
                  <a:pt x="60359" y="243242"/>
                  <a:pt x="61796" y="245019"/>
                </a:cubicBezTo>
                <a:cubicBezTo>
                  <a:pt x="65748" y="249992"/>
                  <a:pt x="67903" y="255676"/>
                  <a:pt x="67903" y="261715"/>
                </a:cubicBezTo>
                <a:lnTo>
                  <a:pt x="67903" y="289069"/>
                </a:lnTo>
                <a:cubicBezTo>
                  <a:pt x="67903" y="291201"/>
                  <a:pt x="65748" y="293332"/>
                  <a:pt x="63592" y="293332"/>
                </a:cubicBezTo>
                <a:lnTo>
                  <a:pt x="4311" y="293332"/>
                </a:lnTo>
                <a:cubicBezTo>
                  <a:pt x="1796" y="293332"/>
                  <a:pt x="0" y="291201"/>
                  <a:pt x="0" y="289069"/>
                </a:cubicBezTo>
                <a:lnTo>
                  <a:pt x="0" y="261715"/>
                </a:lnTo>
                <a:cubicBezTo>
                  <a:pt x="0" y="255676"/>
                  <a:pt x="1796" y="249992"/>
                  <a:pt x="6107" y="245019"/>
                </a:cubicBezTo>
                <a:cubicBezTo>
                  <a:pt x="7545" y="243242"/>
                  <a:pt x="10419" y="242887"/>
                  <a:pt x="12215" y="244663"/>
                </a:cubicBezTo>
                <a:close/>
                <a:moveTo>
                  <a:pt x="258410" y="216782"/>
                </a:moveTo>
                <a:cubicBezTo>
                  <a:pt x="252766" y="216782"/>
                  <a:pt x="248180" y="221368"/>
                  <a:pt x="248180" y="226659"/>
                </a:cubicBezTo>
                <a:cubicBezTo>
                  <a:pt x="248180" y="232304"/>
                  <a:pt x="252766" y="236890"/>
                  <a:pt x="258410" y="236890"/>
                </a:cubicBezTo>
                <a:cubicBezTo>
                  <a:pt x="264055" y="236890"/>
                  <a:pt x="268641" y="232304"/>
                  <a:pt x="268641" y="226659"/>
                </a:cubicBezTo>
                <a:cubicBezTo>
                  <a:pt x="268641" y="221368"/>
                  <a:pt x="264055" y="216782"/>
                  <a:pt x="258410" y="216782"/>
                </a:cubicBezTo>
                <a:close/>
                <a:moveTo>
                  <a:pt x="32985" y="216782"/>
                </a:moveTo>
                <a:cubicBezTo>
                  <a:pt x="27341" y="216782"/>
                  <a:pt x="22754" y="221368"/>
                  <a:pt x="22754" y="226659"/>
                </a:cubicBezTo>
                <a:cubicBezTo>
                  <a:pt x="22754" y="232304"/>
                  <a:pt x="27341" y="236890"/>
                  <a:pt x="32985" y="236890"/>
                </a:cubicBezTo>
                <a:cubicBezTo>
                  <a:pt x="38629" y="236890"/>
                  <a:pt x="43216" y="232304"/>
                  <a:pt x="43216" y="226659"/>
                </a:cubicBezTo>
                <a:cubicBezTo>
                  <a:pt x="43216" y="221368"/>
                  <a:pt x="38629" y="216782"/>
                  <a:pt x="32985" y="216782"/>
                </a:cubicBezTo>
                <a:close/>
                <a:moveTo>
                  <a:pt x="258410" y="207962"/>
                </a:moveTo>
                <a:cubicBezTo>
                  <a:pt x="268994" y="207962"/>
                  <a:pt x="277460" y="216429"/>
                  <a:pt x="277460" y="226659"/>
                </a:cubicBezTo>
                <a:cubicBezTo>
                  <a:pt x="277460" y="237243"/>
                  <a:pt x="268994" y="245709"/>
                  <a:pt x="258410" y="245709"/>
                </a:cubicBezTo>
                <a:cubicBezTo>
                  <a:pt x="248180" y="245709"/>
                  <a:pt x="239713" y="237243"/>
                  <a:pt x="239713" y="226659"/>
                </a:cubicBezTo>
                <a:cubicBezTo>
                  <a:pt x="239713" y="216429"/>
                  <a:pt x="248180" y="207962"/>
                  <a:pt x="258410" y="207962"/>
                </a:cubicBezTo>
                <a:close/>
                <a:moveTo>
                  <a:pt x="32985" y="207962"/>
                </a:moveTo>
                <a:cubicBezTo>
                  <a:pt x="43568" y="207962"/>
                  <a:pt x="52035" y="216429"/>
                  <a:pt x="52035" y="226659"/>
                </a:cubicBezTo>
                <a:cubicBezTo>
                  <a:pt x="52035" y="237243"/>
                  <a:pt x="43568" y="245709"/>
                  <a:pt x="32985" y="245709"/>
                </a:cubicBezTo>
                <a:cubicBezTo>
                  <a:pt x="22754" y="245709"/>
                  <a:pt x="14288" y="237243"/>
                  <a:pt x="14288" y="226659"/>
                </a:cubicBezTo>
                <a:cubicBezTo>
                  <a:pt x="14288" y="216429"/>
                  <a:pt x="22754" y="207962"/>
                  <a:pt x="32985" y="207962"/>
                </a:cubicBezTo>
                <a:close/>
                <a:moveTo>
                  <a:pt x="141209" y="184150"/>
                </a:moveTo>
                <a:lnTo>
                  <a:pt x="182642" y="184150"/>
                </a:lnTo>
                <a:cubicBezTo>
                  <a:pt x="185164" y="184150"/>
                  <a:pt x="186965" y="186348"/>
                  <a:pt x="186965" y="188913"/>
                </a:cubicBezTo>
                <a:cubicBezTo>
                  <a:pt x="186965" y="191477"/>
                  <a:pt x="185164" y="193309"/>
                  <a:pt x="182642" y="193309"/>
                </a:cubicBezTo>
                <a:lnTo>
                  <a:pt x="141209" y="193309"/>
                </a:lnTo>
                <a:cubicBezTo>
                  <a:pt x="138687" y="193309"/>
                  <a:pt x="136525" y="191477"/>
                  <a:pt x="136525" y="188913"/>
                </a:cubicBezTo>
                <a:cubicBezTo>
                  <a:pt x="136525" y="186348"/>
                  <a:pt x="138687" y="184150"/>
                  <a:pt x="141209" y="184150"/>
                </a:cubicBezTo>
                <a:close/>
                <a:moveTo>
                  <a:pt x="141209" y="153987"/>
                </a:moveTo>
                <a:lnTo>
                  <a:pt x="182642" y="153987"/>
                </a:lnTo>
                <a:cubicBezTo>
                  <a:pt x="185164" y="153987"/>
                  <a:pt x="186965" y="155818"/>
                  <a:pt x="186965" y="158383"/>
                </a:cubicBezTo>
                <a:cubicBezTo>
                  <a:pt x="186965" y="160947"/>
                  <a:pt x="185164" y="163145"/>
                  <a:pt x="182642" y="163145"/>
                </a:cubicBezTo>
                <a:lnTo>
                  <a:pt x="141209" y="163145"/>
                </a:lnTo>
                <a:cubicBezTo>
                  <a:pt x="138687" y="163145"/>
                  <a:pt x="136525" y="160947"/>
                  <a:pt x="136525" y="158383"/>
                </a:cubicBezTo>
                <a:cubicBezTo>
                  <a:pt x="136525" y="155818"/>
                  <a:pt x="138687" y="153987"/>
                  <a:pt x="141209" y="153987"/>
                </a:cubicBezTo>
                <a:close/>
                <a:moveTo>
                  <a:pt x="120945" y="122087"/>
                </a:moveTo>
                <a:lnTo>
                  <a:pt x="120945" y="231936"/>
                </a:lnTo>
                <a:lnTo>
                  <a:pt x="201721" y="231936"/>
                </a:lnTo>
                <a:lnTo>
                  <a:pt x="201721" y="122087"/>
                </a:lnTo>
                <a:lnTo>
                  <a:pt x="120945" y="122087"/>
                </a:lnTo>
                <a:close/>
                <a:moveTo>
                  <a:pt x="91243" y="117765"/>
                </a:moveTo>
                <a:lnTo>
                  <a:pt x="91243" y="218610"/>
                </a:lnTo>
                <a:cubicBezTo>
                  <a:pt x="91243" y="225813"/>
                  <a:pt x="97401" y="231936"/>
                  <a:pt x="104645" y="231936"/>
                </a:cubicBezTo>
                <a:lnTo>
                  <a:pt x="112252" y="231936"/>
                </a:lnTo>
                <a:lnTo>
                  <a:pt x="112252" y="122087"/>
                </a:lnTo>
                <a:lnTo>
                  <a:pt x="104645" y="122087"/>
                </a:lnTo>
                <a:cubicBezTo>
                  <a:pt x="99574" y="122087"/>
                  <a:pt x="94865" y="120286"/>
                  <a:pt x="91243" y="117765"/>
                </a:cubicBezTo>
                <a:close/>
                <a:moveTo>
                  <a:pt x="274150" y="97555"/>
                </a:moveTo>
                <a:cubicBezTo>
                  <a:pt x="276714" y="96837"/>
                  <a:pt x="279278" y="98274"/>
                  <a:pt x="280011" y="100430"/>
                </a:cubicBezTo>
                <a:cubicBezTo>
                  <a:pt x="291734" y="132770"/>
                  <a:pt x="291001" y="168344"/>
                  <a:pt x="277813" y="199966"/>
                </a:cubicBezTo>
                <a:cubicBezTo>
                  <a:pt x="277080" y="201763"/>
                  <a:pt x="275249" y="202841"/>
                  <a:pt x="273783" y="202841"/>
                </a:cubicBezTo>
                <a:cubicBezTo>
                  <a:pt x="273051" y="202841"/>
                  <a:pt x="272684" y="202841"/>
                  <a:pt x="271952" y="202482"/>
                </a:cubicBezTo>
                <a:cubicBezTo>
                  <a:pt x="269387" y="201404"/>
                  <a:pt x="268288" y="198888"/>
                  <a:pt x="269387" y="196732"/>
                </a:cubicBezTo>
                <a:cubicBezTo>
                  <a:pt x="281843" y="166907"/>
                  <a:pt x="282209" y="133848"/>
                  <a:pt x="271585" y="103305"/>
                </a:cubicBezTo>
                <a:cubicBezTo>
                  <a:pt x="270853" y="101149"/>
                  <a:pt x="271952" y="98633"/>
                  <a:pt x="274150" y="97555"/>
                </a:cubicBezTo>
                <a:close/>
                <a:moveTo>
                  <a:pt x="20584" y="95972"/>
                </a:moveTo>
                <a:cubicBezTo>
                  <a:pt x="22807" y="96695"/>
                  <a:pt x="24289" y="99224"/>
                  <a:pt x="23177" y="101753"/>
                </a:cubicBezTo>
                <a:cubicBezTo>
                  <a:pt x="12435" y="131379"/>
                  <a:pt x="12806" y="164257"/>
                  <a:pt x="24289" y="193883"/>
                </a:cubicBezTo>
                <a:cubicBezTo>
                  <a:pt x="25029" y="196051"/>
                  <a:pt x="23918" y="198580"/>
                  <a:pt x="21696" y="199664"/>
                </a:cubicBezTo>
                <a:cubicBezTo>
                  <a:pt x="20955" y="199664"/>
                  <a:pt x="20584" y="199664"/>
                  <a:pt x="19844" y="199664"/>
                </a:cubicBezTo>
                <a:cubicBezTo>
                  <a:pt x="17991" y="199664"/>
                  <a:pt x="16510" y="198580"/>
                  <a:pt x="15769" y="197135"/>
                </a:cubicBezTo>
                <a:cubicBezTo>
                  <a:pt x="3545" y="165341"/>
                  <a:pt x="3175" y="130656"/>
                  <a:pt x="14658" y="98863"/>
                </a:cubicBezTo>
                <a:cubicBezTo>
                  <a:pt x="15399" y="96334"/>
                  <a:pt x="17991" y="95250"/>
                  <a:pt x="20584" y="95972"/>
                </a:cubicBezTo>
                <a:close/>
                <a:moveTo>
                  <a:pt x="104645" y="86431"/>
                </a:moveTo>
                <a:cubicBezTo>
                  <a:pt x="97401" y="86431"/>
                  <a:pt x="91243" y="92553"/>
                  <a:pt x="91243" y="99757"/>
                </a:cubicBezTo>
                <a:cubicBezTo>
                  <a:pt x="91243" y="107320"/>
                  <a:pt x="97401" y="113443"/>
                  <a:pt x="104645" y="113443"/>
                </a:cubicBezTo>
                <a:lnTo>
                  <a:pt x="192665" y="113443"/>
                </a:lnTo>
                <a:cubicBezTo>
                  <a:pt x="189405" y="104799"/>
                  <a:pt x="189405" y="95435"/>
                  <a:pt x="192665" y="86431"/>
                </a:cubicBezTo>
                <a:lnTo>
                  <a:pt x="104645" y="86431"/>
                </a:lnTo>
                <a:close/>
                <a:moveTo>
                  <a:pt x="104645" y="77787"/>
                </a:moveTo>
                <a:lnTo>
                  <a:pt x="206067" y="77787"/>
                </a:lnTo>
                <a:cubicBezTo>
                  <a:pt x="208603" y="77787"/>
                  <a:pt x="210776" y="79948"/>
                  <a:pt x="210776" y="82109"/>
                </a:cubicBezTo>
                <a:cubicBezTo>
                  <a:pt x="210776" y="84630"/>
                  <a:pt x="208603" y="86431"/>
                  <a:pt x="206067" y="86431"/>
                </a:cubicBezTo>
                <a:lnTo>
                  <a:pt x="202807" y="86431"/>
                </a:lnTo>
                <a:cubicBezTo>
                  <a:pt x="198098" y="95074"/>
                  <a:pt x="198098" y="104799"/>
                  <a:pt x="202807" y="113443"/>
                </a:cubicBezTo>
                <a:lnTo>
                  <a:pt x="206067" y="113443"/>
                </a:lnTo>
                <a:cubicBezTo>
                  <a:pt x="208603" y="113443"/>
                  <a:pt x="210776" y="115243"/>
                  <a:pt x="210776" y="117765"/>
                </a:cubicBezTo>
                <a:lnTo>
                  <a:pt x="210776" y="236258"/>
                </a:lnTo>
                <a:cubicBezTo>
                  <a:pt x="210776" y="238779"/>
                  <a:pt x="208603" y="240940"/>
                  <a:pt x="206067" y="240940"/>
                </a:cubicBezTo>
                <a:lnTo>
                  <a:pt x="104645" y="240940"/>
                </a:lnTo>
                <a:cubicBezTo>
                  <a:pt x="92330" y="240940"/>
                  <a:pt x="82550" y="230856"/>
                  <a:pt x="82550" y="218610"/>
                </a:cubicBezTo>
                <a:lnTo>
                  <a:pt x="82550" y="99757"/>
                </a:lnTo>
                <a:cubicBezTo>
                  <a:pt x="82550" y="87511"/>
                  <a:pt x="92330" y="77787"/>
                  <a:pt x="104645" y="77787"/>
                </a:cubicBezTo>
                <a:close/>
                <a:moveTo>
                  <a:pt x="237641" y="36713"/>
                </a:moveTo>
                <a:cubicBezTo>
                  <a:pt x="239437" y="37787"/>
                  <a:pt x="239796" y="40649"/>
                  <a:pt x="238000" y="42795"/>
                </a:cubicBezTo>
                <a:cubicBezTo>
                  <a:pt x="235485" y="45657"/>
                  <a:pt x="234048" y="49950"/>
                  <a:pt x="234048" y="53885"/>
                </a:cubicBezTo>
                <a:lnTo>
                  <a:pt x="234048" y="76781"/>
                </a:lnTo>
                <a:lnTo>
                  <a:pt x="284347" y="76781"/>
                </a:lnTo>
                <a:lnTo>
                  <a:pt x="284347" y="53885"/>
                </a:lnTo>
                <a:cubicBezTo>
                  <a:pt x="284347" y="49950"/>
                  <a:pt x="282910" y="45657"/>
                  <a:pt x="280395" y="42795"/>
                </a:cubicBezTo>
                <a:cubicBezTo>
                  <a:pt x="278958" y="40649"/>
                  <a:pt x="278958" y="37787"/>
                  <a:pt x="281113" y="36713"/>
                </a:cubicBezTo>
                <a:cubicBezTo>
                  <a:pt x="282910" y="34925"/>
                  <a:pt x="285784" y="35282"/>
                  <a:pt x="287221" y="37071"/>
                </a:cubicBezTo>
                <a:cubicBezTo>
                  <a:pt x="291173" y="41722"/>
                  <a:pt x="293329" y="47804"/>
                  <a:pt x="293329" y="53885"/>
                </a:cubicBezTo>
                <a:lnTo>
                  <a:pt x="293329" y="81074"/>
                </a:lnTo>
                <a:cubicBezTo>
                  <a:pt x="293329" y="83578"/>
                  <a:pt x="291533" y="85367"/>
                  <a:pt x="288658" y="85367"/>
                </a:cubicBezTo>
                <a:lnTo>
                  <a:pt x="229737" y="85367"/>
                </a:lnTo>
                <a:cubicBezTo>
                  <a:pt x="227222" y="85367"/>
                  <a:pt x="225425" y="83578"/>
                  <a:pt x="225425" y="81074"/>
                </a:cubicBezTo>
                <a:lnTo>
                  <a:pt x="225425" y="53885"/>
                </a:lnTo>
                <a:cubicBezTo>
                  <a:pt x="225425" y="47804"/>
                  <a:pt x="227222" y="41722"/>
                  <a:pt x="231174" y="37071"/>
                </a:cubicBezTo>
                <a:cubicBezTo>
                  <a:pt x="232970" y="35282"/>
                  <a:pt x="235844" y="34925"/>
                  <a:pt x="237641" y="36713"/>
                </a:cubicBezTo>
                <a:close/>
                <a:moveTo>
                  <a:pt x="12215" y="36713"/>
                </a:moveTo>
                <a:cubicBezTo>
                  <a:pt x="14012" y="37787"/>
                  <a:pt x="14371" y="40649"/>
                  <a:pt x="12575" y="42795"/>
                </a:cubicBezTo>
                <a:cubicBezTo>
                  <a:pt x="10419" y="45657"/>
                  <a:pt x="8622" y="49950"/>
                  <a:pt x="8622" y="53885"/>
                </a:cubicBezTo>
                <a:lnTo>
                  <a:pt x="8622" y="76781"/>
                </a:lnTo>
                <a:lnTo>
                  <a:pt x="59281" y="76781"/>
                </a:lnTo>
                <a:lnTo>
                  <a:pt x="59281" y="53885"/>
                </a:lnTo>
                <a:cubicBezTo>
                  <a:pt x="59281" y="49950"/>
                  <a:pt x="57844" y="45657"/>
                  <a:pt x="54969" y="42795"/>
                </a:cubicBezTo>
                <a:cubicBezTo>
                  <a:pt x="53532" y="40649"/>
                  <a:pt x="53892" y="37787"/>
                  <a:pt x="55688" y="36713"/>
                </a:cubicBezTo>
                <a:cubicBezTo>
                  <a:pt x="57844" y="34925"/>
                  <a:pt x="60359" y="35282"/>
                  <a:pt x="61796" y="37071"/>
                </a:cubicBezTo>
                <a:cubicBezTo>
                  <a:pt x="65748" y="41722"/>
                  <a:pt x="67903" y="47804"/>
                  <a:pt x="67903" y="53885"/>
                </a:cubicBezTo>
                <a:lnTo>
                  <a:pt x="67903" y="81074"/>
                </a:lnTo>
                <a:cubicBezTo>
                  <a:pt x="67903" y="83578"/>
                  <a:pt x="65748" y="85367"/>
                  <a:pt x="63592" y="85367"/>
                </a:cubicBezTo>
                <a:lnTo>
                  <a:pt x="4311" y="85367"/>
                </a:lnTo>
                <a:cubicBezTo>
                  <a:pt x="1796" y="85367"/>
                  <a:pt x="0" y="83578"/>
                  <a:pt x="0" y="81074"/>
                </a:cubicBezTo>
                <a:lnTo>
                  <a:pt x="0" y="53885"/>
                </a:lnTo>
                <a:cubicBezTo>
                  <a:pt x="0" y="47804"/>
                  <a:pt x="1796" y="41722"/>
                  <a:pt x="6107" y="37071"/>
                </a:cubicBezTo>
                <a:cubicBezTo>
                  <a:pt x="7545" y="35282"/>
                  <a:pt x="10419" y="34925"/>
                  <a:pt x="12215" y="36713"/>
                </a:cubicBezTo>
                <a:close/>
                <a:moveTo>
                  <a:pt x="258410" y="8466"/>
                </a:moveTo>
                <a:cubicBezTo>
                  <a:pt x="252766" y="8466"/>
                  <a:pt x="248180" y="13405"/>
                  <a:pt x="248180" y="18697"/>
                </a:cubicBezTo>
                <a:cubicBezTo>
                  <a:pt x="248180" y="24341"/>
                  <a:pt x="252766" y="28928"/>
                  <a:pt x="258410" y="28928"/>
                </a:cubicBezTo>
                <a:cubicBezTo>
                  <a:pt x="264055" y="28928"/>
                  <a:pt x="268641" y="24341"/>
                  <a:pt x="268641" y="18697"/>
                </a:cubicBezTo>
                <a:cubicBezTo>
                  <a:pt x="268641" y="13405"/>
                  <a:pt x="264055" y="8466"/>
                  <a:pt x="258410" y="8466"/>
                </a:cubicBezTo>
                <a:close/>
                <a:moveTo>
                  <a:pt x="32985" y="8466"/>
                </a:moveTo>
                <a:cubicBezTo>
                  <a:pt x="27341" y="8466"/>
                  <a:pt x="22754" y="13405"/>
                  <a:pt x="22754" y="18697"/>
                </a:cubicBezTo>
                <a:cubicBezTo>
                  <a:pt x="22754" y="24341"/>
                  <a:pt x="27341" y="28928"/>
                  <a:pt x="32985" y="28928"/>
                </a:cubicBezTo>
                <a:cubicBezTo>
                  <a:pt x="38629" y="28928"/>
                  <a:pt x="43216" y="24341"/>
                  <a:pt x="43216" y="18697"/>
                </a:cubicBezTo>
                <a:cubicBezTo>
                  <a:pt x="43216" y="13405"/>
                  <a:pt x="38629" y="8466"/>
                  <a:pt x="32985" y="8466"/>
                </a:cubicBezTo>
                <a:close/>
                <a:moveTo>
                  <a:pt x="145691" y="6778"/>
                </a:moveTo>
                <a:cubicBezTo>
                  <a:pt x="171211" y="6778"/>
                  <a:pt x="196731" y="13556"/>
                  <a:pt x="219015" y="27113"/>
                </a:cubicBezTo>
                <a:cubicBezTo>
                  <a:pt x="221531" y="28559"/>
                  <a:pt x="221891" y="31089"/>
                  <a:pt x="220813" y="33258"/>
                </a:cubicBezTo>
                <a:cubicBezTo>
                  <a:pt x="219015" y="35427"/>
                  <a:pt x="216499" y="36150"/>
                  <a:pt x="214702" y="34704"/>
                </a:cubicBezTo>
                <a:cubicBezTo>
                  <a:pt x="172648" y="9037"/>
                  <a:pt x="118733" y="9037"/>
                  <a:pt x="77038" y="34704"/>
                </a:cubicBezTo>
                <a:cubicBezTo>
                  <a:pt x="76320" y="35427"/>
                  <a:pt x="75601" y="35427"/>
                  <a:pt x="74882" y="35427"/>
                </a:cubicBezTo>
                <a:cubicBezTo>
                  <a:pt x="73444" y="35427"/>
                  <a:pt x="72006" y="34704"/>
                  <a:pt x="70928" y="33258"/>
                </a:cubicBezTo>
                <a:cubicBezTo>
                  <a:pt x="69850" y="31089"/>
                  <a:pt x="70209" y="28559"/>
                  <a:pt x="72366" y="27113"/>
                </a:cubicBezTo>
                <a:cubicBezTo>
                  <a:pt x="94651" y="13556"/>
                  <a:pt x="120171" y="6778"/>
                  <a:pt x="145691" y="6778"/>
                </a:cubicBezTo>
                <a:close/>
                <a:moveTo>
                  <a:pt x="258410" y="0"/>
                </a:moveTo>
                <a:cubicBezTo>
                  <a:pt x="268994" y="0"/>
                  <a:pt x="277460" y="8466"/>
                  <a:pt x="277460" y="18697"/>
                </a:cubicBezTo>
                <a:cubicBezTo>
                  <a:pt x="277460" y="29280"/>
                  <a:pt x="268994" y="37747"/>
                  <a:pt x="258410" y="37747"/>
                </a:cubicBezTo>
                <a:cubicBezTo>
                  <a:pt x="248180" y="37747"/>
                  <a:pt x="239713" y="29280"/>
                  <a:pt x="239713" y="18697"/>
                </a:cubicBezTo>
                <a:cubicBezTo>
                  <a:pt x="239713" y="8466"/>
                  <a:pt x="248180" y="0"/>
                  <a:pt x="258410" y="0"/>
                </a:cubicBezTo>
                <a:close/>
                <a:moveTo>
                  <a:pt x="32985" y="0"/>
                </a:moveTo>
                <a:cubicBezTo>
                  <a:pt x="43568" y="0"/>
                  <a:pt x="52035" y="8466"/>
                  <a:pt x="52035" y="18697"/>
                </a:cubicBezTo>
                <a:cubicBezTo>
                  <a:pt x="52035" y="29280"/>
                  <a:pt x="43568" y="37747"/>
                  <a:pt x="32985" y="37747"/>
                </a:cubicBezTo>
                <a:cubicBezTo>
                  <a:pt x="22754" y="37747"/>
                  <a:pt x="14288" y="29280"/>
                  <a:pt x="14288" y="18697"/>
                </a:cubicBezTo>
                <a:cubicBezTo>
                  <a:pt x="14288" y="8466"/>
                  <a:pt x="22754" y="0"/>
                  <a:pt x="329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58296-EDC3-8843-90C5-9CA8F3427728}"/>
              </a:ext>
            </a:extLst>
          </p:cNvPr>
          <p:cNvSpPr txBox="1"/>
          <p:nvPr/>
        </p:nvSpPr>
        <p:spPr>
          <a:xfrm>
            <a:off x="3675076" y="4092536"/>
            <a:ext cx="209517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CODIFY AGREEMENTS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13AE542-FEB9-4042-ACD8-039D397EC165}"/>
              </a:ext>
            </a:extLst>
          </p:cNvPr>
          <p:cNvSpPr txBox="1">
            <a:spLocks/>
          </p:cNvSpPr>
          <p:nvPr/>
        </p:nvSpPr>
        <p:spPr>
          <a:xfrm>
            <a:off x="3675069" y="4480616"/>
            <a:ext cx="2095181" cy="141410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that.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D8ABAF9-5E4B-6A41-91A7-4437EF2C1D0E}"/>
              </a:ext>
            </a:extLst>
          </p:cNvPr>
          <p:cNvSpPr/>
          <p:nvPr/>
        </p:nvSpPr>
        <p:spPr>
          <a:xfrm>
            <a:off x="6255363" y="1648325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Off-page Connector 26">
            <a:extLst>
              <a:ext uri="{FF2B5EF4-FFF2-40B4-BE49-F238E27FC236}">
                <a16:creationId xmlns:a16="http://schemas.microsoft.com/office/drawing/2014/main" id="{76095381-D339-CE48-9017-0316BA514B4F}"/>
              </a:ext>
            </a:extLst>
          </p:cNvPr>
          <p:cNvSpPr/>
          <p:nvPr/>
        </p:nvSpPr>
        <p:spPr>
          <a:xfrm rot="10800000">
            <a:off x="6255363" y="3140242"/>
            <a:ext cx="2427956" cy="3080083"/>
          </a:xfrm>
          <a:prstGeom prst="flowChartOffpageConnector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D3DCB3-02CA-A443-8B24-D955157204CE}"/>
              </a:ext>
            </a:extLst>
          </p:cNvPr>
          <p:cNvSpPr txBox="1"/>
          <p:nvPr/>
        </p:nvSpPr>
        <p:spPr>
          <a:xfrm>
            <a:off x="6892486" y="1874037"/>
            <a:ext cx="115371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 PROCESS</a:t>
            </a:r>
          </a:p>
        </p:txBody>
      </p:sp>
      <p:sp>
        <p:nvSpPr>
          <p:cNvPr id="29" name="Freeform 1015">
            <a:extLst>
              <a:ext uri="{FF2B5EF4-FFF2-40B4-BE49-F238E27FC236}">
                <a16:creationId xmlns:a16="http://schemas.microsoft.com/office/drawing/2014/main" id="{22CA27A4-E508-A540-B01D-FE9DD9FCC6B2}"/>
              </a:ext>
            </a:extLst>
          </p:cNvPr>
          <p:cNvSpPr>
            <a:spLocks noChangeAspect="1"/>
          </p:cNvSpPr>
          <p:nvPr/>
        </p:nvSpPr>
        <p:spPr bwMode="auto">
          <a:xfrm>
            <a:off x="7221392" y="2386215"/>
            <a:ext cx="495898" cy="495898"/>
          </a:xfrm>
          <a:custGeom>
            <a:avLst/>
            <a:gdLst>
              <a:gd name="T0" fmla="*/ 7726423 w 293329"/>
              <a:gd name="T1" fmla="*/ 9850932 h 293332"/>
              <a:gd name="T2" fmla="*/ 2935958 w 293329"/>
              <a:gd name="T3" fmla="*/ 9676341 h 293332"/>
              <a:gd name="T4" fmla="*/ 8633732 w 293329"/>
              <a:gd name="T5" fmla="*/ 8887648 h 293332"/>
              <a:gd name="T6" fmla="*/ 8503163 w 293329"/>
              <a:gd name="T7" fmla="*/ 10333017 h 293332"/>
              <a:gd name="T8" fmla="*/ 10187033 w 293329"/>
              <a:gd name="T9" fmla="*/ 9107071 h 293332"/>
              <a:gd name="T10" fmla="*/ 10656909 w 293329"/>
              <a:gd name="T11" fmla="*/ 9507104 h 293332"/>
              <a:gd name="T12" fmla="*/ 8346597 w 293329"/>
              <a:gd name="T13" fmla="*/ 10655613 h 293332"/>
              <a:gd name="T14" fmla="*/ 8398777 w 293329"/>
              <a:gd name="T15" fmla="*/ 8900613 h 293332"/>
              <a:gd name="T16" fmla="*/ 456778 w 293329"/>
              <a:gd name="T17" fmla="*/ 9107071 h 293332"/>
              <a:gd name="T18" fmla="*/ 2153785 w 293329"/>
              <a:gd name="T19" fmla="*/ 10333017 h 293332"/>
              <a:gd name="T20" fmla="*/ 2023134 w 293329"/>
              <a:gd name="T21" fmla="*/ 8887648 h 293332"/>
              <a:gd name="T22" fmla="*/ 2466970 w 293329"/>
              <a:gd name="T23" fmla="*/ 10500789 h 293332"/>
              <a:gd name="T24" fmla="*/ 0 w 293329"/>
              <a:gd name="T25" fmla="*/ 10500789 h 293332"/>
              <a:gd name="T26" fmla="*/ 443780 w 293329"/>
              <a:gd name="T27" fmla="*/ 8887648 h 293332"/>
              <a:gd name="T28" fmla="*/ 9388267 w 293329"/>
              <a:gd name="T29" fmla="*/ 8605304 h 293332"/>
              <a:gd name="T30" fmla="*/ 1198367 w 293329"/>
              <a:gd name="T31" fmla="*/ 7874844 h 293332"/>
              <a:gd name="T32" fmla="*/ 1570072 w 293329"/>
              <a:gd name="T33" fmla="*/ 8233637 h 293332"/>
              <a:gd name="T34" fmla="*/ 10080391 w 293329"/>
              <a:gd name="T35" fmla="*/ 8233637 h 293332"/>
              <a:gd name="T36" fmla="*/ 9388267 w 293329"/>
              <a:gd name="T37" fmla="*/ 7554479 h 293332"/>
              <a:gd name="T38" fmla="*/ 1198367 w 293329"/>
              <a:gd name="T39" fmla="*/ 8925645 h 293332"/>
              <a:gd name="T40" fmla="*/ 5130248 w 293329"/>
              <a:gd name="T41" fmla="*/ 6689459 h 293332"/>
              <a:gd name="T42" fmla="*/ 6635580 w 293329"/>
              <a:gd name="T43" fmla="*/ 7022186 h 293332"/>
              <a:gd name="T44" fmla="*/ 5130248 w 293329"/>
              <a:gd name="T45" fmla="*/ 6689459 h 293332"/>
              <a:gd name="T46" fmla="*/ 6792622 w 293329"/>
              <a:gd name="T47" fmla="*/ 5753460 h 293332"/>
              <a:gd name="T48" fmla="*/ 4960060 w 293329"/>
              <a:gd name="T49" fmla="*/ 5753460 h 293332"/>
              <a:gd name="T50" fmla="*/ 4394049 w 293329"/>
              <a:gd name="T51" fmla="*/ 8425350 h 293332"/>
              <a:gd name="T52" fmla="*/ 4394049 w 293329"/>
              <a:gd name="T53" fmla="*/ 4434924 h 293332"/>
              <a:gd name="T54" fmla="*/ 3801866 w 293329"/>
              <a:gd name="T55" fmla="*/ 8425350 h 293332"/>
              <a:gd name="T56" fmla="*/ 3801866 w 293329"/>
              <a:gd name="T57" fmla="*/ 4434924 h 293332"/>
              <a:gd name="T58" fmla="*/ 10173087 w 293329"/>
              <a:gd name="T59" fmla="*/ 3648251 h 293332"/>
              <a:gd name="T60" fmla="*/ 9880272 w 293329"/>
              <a:gd name="T61" fmla="*/ 7355373 h 293332"/>
              <a:gd name="T62" fmla="*/ 9960128 w 293329"/>
              <a:gd name="T63" fmla="*/ 3543768 h 293332"/>
              <a:gd name="T64" fmla="*/ 882485 w 293329"/>
              <a:gd name="T65" fmla="*/ 7043025 h 293332"/>
              <a:gd name="T66" fmla="*/ 572838 w 293329"/>
              <a:gd name="T67" fmla="*/ 7161164 h 293332"/>
              <a:gd name="T68" fmla="*/ 3801866 w 293329"/>
              <a:gd name="T69" fmla="*/ 3139719 h 293332"/>
              <a:gd name="T70" fmla="*/ 6999706 w 293329"/>
              <a:gd name="T71" fmla="*/ 4120936 h 293332"/>
              <a:gd name="T72" fmla="*/ 3801866 w 293329"/>
              <a:gd name="T73" fmla="*/ 2825664 h 293332"/>
              <a:gd name="T74" fmla="*/ 7486601 w 293329"/>
              <a:gd name="T75" fmla="*/ 3139719 h 293332"/>
              <a:gd name="T76" fmla="*/ 7486601 w 293329"/>
              <a:gd name="T77" fmla="*/ 4120936 h 293332"/>
              <a:gd name="T78" fmla="*/ 7486601 w 293329"/>
              <a:gd name="T79" fmla="*/ 8752426 h 293332"/>
              <a:gd name="T80" fmla="*/ 2999112 w 293329"/>
              <a:gd name="T81" fmla="*/ 3623786 h 293332"/>
              <a:gd name="T82" fmla="*/ 8646767 w 293329"/>
              <a:gd name="T83" fmla="*/ 1554601 h 293332"/>
              <a:gd name="T84" fmla="*/ 10330586 w 293329"/>
              <a:gd name="T85" fmla="*/ 2789136 h 293332"/>
              <a:gd name="T86" fmla="*/ 10213098 w 293329"/>
              <a:gd name="T87" fmla="*/ 1333651 h 293332"/>
              <a:gd name="T88" fmla="*/ 10656909 w 293329"/>
              <a:gd name="T89" fmla="*/ 2945074 h 293332"/>
              <a:gd name="T90" fmla="*/ 8189923 w 293329"/>
              <a:gd name="T91" fmla="*/ 2945074 h 293332"/>
              <a:gd name="T92" fmla="*/ 8633732 w 293329"/>
              <a:gd name="T93" fmla="*/ 1333651 h 293332"/>
              <a:gd name="T94" fmla="*/ 313320 w 293329"/>
              <a:gd name="T95" fmla="*/ 1957394 h 293332"/>
              <a:gd name="T96" fmla="*/ 2153785 w 293329"/>
              <a:gd name="T97" fmla="*/ 1957394 h 293332"/>
              <a:gd name="T98" fmla="*/ 2245154 w 293329"/>
              <a:gd name="T99" fmla="*/ 1346649 h 293332"/>
              <a:gd name="T100" fmla="*/ 2310348 w 293329"/>
              <a:gd name="T101" fmla="*/ 3101058 h 293332"/>
              <a:gd name="T102" fmla="*/ 0 w 293329"/>
              <a:gd name="T103" fmla="*/ 1957394 h 293332"/>
              <a:gd name="T104" fmla="*/ 9388267 w 293329"/>
              <a:gd name="T105" fmla="*/ 307485 h 293332"/>
              <a:gd name="T106" fmla="*/ 9759991 w 293329"/>
              <a:gd name="T107" fmla="*/ 679246 h 293332"/>
              <a:gd name="T108" fmla="*/ 826690 w 293329"/>
              <a:gd name="T109" fmla="*/ 679246 h 293332"/>
              <a:gd name="T110" fmla="*/ 1198367 w 293329"/>
              <a:gd name="T111" fmla="*/ 307485 h 293332"/>
              <a:gd name="T112" fmla="*/ 8022361 w 293329"/>
              <a:gd name="T113" fmla="*/ 1208071 h 293332"/>
              <a:gd name="T114" fmla="*/ 2720558 w 293329"/>
              <a:gd name="T115" fmla="*/ 1286932 h 293332"/>
              <a:gd name="T116" fmla="*/ 5293109 w 293329"/>
              <a:gd name="T117" fmla="*/ 246183 h 293332"/>
              <a:gd name="T118" fmla="*/ 9388267 w 293329"/>
              <a:gd name="T119" fmla="*/ 1371250 h 293332"/>
              <a:gd name="T120" fmla="*/ 1198367 w 293329"/>
              <a:gd name="T121" fmla="*/ 0 h 293332"/>
              <a:gd name="T122" fmla="*/ 519153 w 293329"/>
              <a:gd name="T123" fmla="*/ 679246 h 293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3329" h="293332">
                <a:moveTo>
                  <a:pt x="208355" y="263416"/>
                </a:moveTo>
                <a:cubicBezTo>
                  <a:pt x="210511" y="261937"/>
                  <a:pt x="213385" y="262677"/>
                  <a:pt x="214822" y="264895"/>
                </a:cubicBezTo>
                <a:cubicBezTo>
                  <a:pt x="215541" y="267483"/>
                  <a:pt x="214822" y="270071"/>
                  <a:pt x="212667" y="271180"/>
                </a:cubicBezTo>
                <a:cubicBezTo>
                  <a:pt x="192188" y="282640"/>
                  <a:pt x="169194" y="288556"/>
                  <a:pt x="146201" y="288556"/>
                </a:cubicBezTo>
                <a:cubicBezTo>
                  <a:pt x="124284" y="288556"/>
                  <a:pt x="102728" y="283010"/>
                  <a:pt x="82608" y="272659"/>
                </a:cubicBezTo>
                <a:cubicBezTo>
                  <a:pt x="80093" y="271549"/>
                  <a:pt x="79375" y="268592"/>
                  <a:pt x="80812" y="266374"/>
                </a:cubicBezTo>
                <a:cubicBezTo>
                  <a:pt x="81530" y="264155"/>
                  <a:pt x="84405" y="263416"/>
                  <a:pt x="86560" y="264525"/>
                </a:cubicBezTo>
                <a:cubicBezTo>
                  <a:pt x="125003" y="284859"/>
                  <a:pt x="170631" y="284119"/>
                  <a:pt x="208355" y="263416"/>
                </a:cubicBezTo>
                <a:close/>
                <a:moveTo>
                  <a:pt x="237641" y="244663"/>
                </a:moveTo>
                <a:cubicBezTo>
                  <a:pt x="239437" y="246084"/>
                  <a:pt x="239796" y="248926"/>
                  <a:pt x="238000" y="250703"/>
                </a:cubicBezTo>
                <a:cubicBezTo>
                  <a:pt x="235485" y="253900"/>
                  <a:pt x="234048" y="257808"/>
                  <a:pt x="234048" y="261715"/>
                </a:cubicBezTo>
                <a:lnTo>
                  <a:pt x="234048" y="284451"/>
                </a:lnTo>
                <a:lnTo>
                  <a:pt x="284347" y="284451"/>
                </a:lnTo>
                <a:lnTo>
                  <a:pt x="284347" y="261715"/>
                </a:lnTo>
                <a:cubicBezTo>
                  <a:pt x="284347" y="257808"/>
                  <a:pt x="283269" y="253900"/>
                  <a:pt x="280395" y="250703"/>
                </a:cubicBezTo>
                <a:cubicBezTo>
                  <a:pt x="278958" y="248926"/>
                  <a:pt x="278958" y="246084"/>
                  <a:pt x="281113" y="244663"/>
                </a:cubicBezTo>
                <a:cubicBezTo>
                  <a:pt x="282910" y="242887"/>
                  <a:pt x="285784" y="243242"/>
                  <a:pt x="287221" y="245019"/>
                </a:cubicBezTo>
                <a:cubicBezTo>
                  <a:pt x="291173" y="249992"/>
                  <a:pt x="293329" y="255676"/>
                  <a:pt x="293329" y="261715"/>
                </a:cubicBezTo>
                <a:lnTo>
                  <a:pt x="293329" y="289069"/>
                </a:lnTo>
                <a:cubicBezTo>
                  <a:pt x="293329" y="291201"/>
                  <a:pt x="291533" y="293332"/>
                  <a:pt x="288658" y="293332"/>
                </a:cubicBezTo>
                <a:lnTo>
                  <a:pt x="229737" y="293332"/>
                </a:lnTo>
                <a:cubicBezTo>
                  <a:pt x="227222" y="293332"/>
                  <a:pt x="225425" y="291201"/>
                  <a:pt x="225425" y="289069"/>
                </a:cubicBezTo>
                <a:lnTo>
                  <a:pt x="225425" y="261715"/>
                </a:lnTo>
                <a:cubicBezTo>
                  <a:pt x="225425" y="255676"/>
                  <a:pt x="227222" y="249992"/>
                  <a:pt x="231174" y="245019"/>
                </a:cubicBezTo>
                <a:cubicBezTo>
                  <a:pt x="232611" y="243242"/>
                  <a:pt x="235844" y="242887"/>
                  <a:pt x="237641" y="244663"/>
                </a:cubicBezTo>
                <a:close/>
                <a:moveTo>
                  <a:pt x="12215" y="244663"/>
                </a:moveTo>
                <a:cubicBezTo>
                  <a:pt x="14012" y="246084"/>
                  <a:pt x="14371" y="248926"/>
                  <a:pt x="12575" y="250703"/>
                </a:cubicBezTo>
                <a:cubicBezTo>
                  <a:pt x="10419" y="253900"/>
                  <a:pt x="8622" y="257808"/>
                  <a:pt x="8622" y="261715"/>
                </a:cubicBezTo>
                <a:lnTo>
                  <a:pt x="8622" y="284451"/>
                </a:lnTo>
                <a:lnTo>
                  <a:pt x="59281" y="284451"/>
                </a:lnTo>
                <a:lnTo>
                  <a:pt x="59281" y="261715"/>
                </a:lnTo>
                <a:cubicBezTo>
                  <a:pt x="59281" y="257808"/>
                  <a:pt x="57844" y="253900"/>
                  <a:pt x="54969" y="250703"/>
                </a:cubicBezTo>
                <a:cubicBezTo>
                  <a:pt x="53532" y="248926"/>
                  <a:pt x="53892" y="246084"/>
                  <a:pt x="55688" y="244663"/>
                </a:cubicBezTo>
                <a:cubicBezTo>
                  <a:pt x="57844" y="242887"/>
                  <a:pt x="60359" y="243242"/>
                  <a:pt x="61796" y="245019"/>
                </a:cubicBezTo>
                <a:cubicBezTo>
                  <a:pt x="65748" y="249992"/>
                  <a:pt x="67903" y="255676"/>
                  <a:pt x="67903" y="261715"/>
                </a:cubicBezTo>
                <a:lnTo>
                  <a:pt x="67903" y="289069"/>
                </a:lnTo>
                <a:cubicBezTo>
                  <a:pt x="67903" y="291201"/>
                  <a:pt x="65748" y="293332"/>
                  <a:pt x="63592" y="293332"/>
                </a:cubicBezTo>
                <a:lnTo>
                  <a:pt x="4311" y="293332"/>
                </a:lnTo>
                <a:cubicBezTo>
                  <a:pt x="1796" y="293332"/>
                  <a:pt x="0" y="291201"/>
                  <a:pt x="0" y="289069"/>
                </a:cubicBezTo>
                <a:lnTo>
                  <a:pt x="0" y="261715"/>
                </a:lnTo>
                <a:cubicBezTo>
                  <a:pt x="0" y="255676"/>
                  <a:pt x="1796" y="249992"/>
                  <a:pt x="6107" y="245019"/>
                </a:cubicBezTo>
                <a:cubicBezTo>
                  <a:pt x="7545" y="243242"/>
                  <a:pt x="10419" y="242887"/>
                  <a:pt x="12215" y="244663"/>
                </a:cubicBezTo>
                <a:close/>
                <a:moveTo>
                  <a:pt x="258410" y="216782"/>
                </a:moveTo>
                <a:cubicBezTo>
                  <a:pt x="252766" y="216782"/>
                  <a:pt x="248180" y="221368"/>
                  <a:pt x="248180" y="226659"/>
                </a:cubicBezTo>
                <a:cubicBezTo>
                  <a:pt x="248180" y="232304"/>
                  <a:pt x="252766" y="236890"/>
                  <a:pt x="258410" y="236890"/>
                </a:cubicBezTo>
                <a:cubicBezTo>
                  <a:pt x="264055" y="236890"/>
                  <a:pt x="268641" y="232304"/>
                  <a:pt x="268641" y="226659"/>
                </a:cubicBezTo>
                <a:cubicBezTo>
                  <a:pt x="268641" y="221368"/>
                  <a:pt x="264055" y="216782"/>
                  <a:pt x="258410" y="216782"/>
                </a:cubicBezTo>
                <a:close/>
                <a:moveTo>
                  <a:pt x="32985" y="216782"/>
                </a:moveTo>
                <a:cubicBezTo>
                  <a:pt x="27341" y="216782"/>
                  <a:pt x="22754" y="221368"/>
                  <a:pt x="22754" y="226659"/>
                </a:cubicBezTo>
                <a:cubicBezTo>
                  <a:pt x="22754" y="232304"/>
                  <a:pt x="27341" y="236890"/>
                  <a:pt x="32985" y="236890"/>
                </a:cubicBezTo>
                <a:cubicBezTo>
                  <a:pt x="38629" y="236890"/>
                  <a:pt x="43216" y="232304"/>
                  <a:pt x="43216" y="226659"/>
                </a:cubicBezTo>
                <a:cubicBezTo>
                  <a:pt x="43216" y="221368"/>
                  <a:pt x="38629" y="216782"/>
                  <a:pt x="32985" y="216782"/>
                </a:cubicBezTo>
                <a:close/>
                <a:moveTo>
                  <a:pt x="258410" y="207962"/>
                </a:moveTo>
                <a:cubicBezTo>
                  <a:pt x="268994" y="207962"/>
                  <a:pt x="277460" y="216429"/>
                  <a:pt x="277460" y="226659"/>
                </a:cubicBezTo>
                <a:cubicBezTo>
                  <a:pt x="277460" y="237243"/>
                  <a:pt x="268994" y="245709"/>
                  <a:pt x="258410" y="245709"/>
                </a:cubicBezTo>
                <a:cubicBezTo>
                  <a:pt x="248180" y="245709"/>
                  <a:pt x="239713" y="237243"/>
                  <a:pt x="239713" y="226659"/>
                </a:cubicBezTo>
                <a:cubicBezTo>
                  <a:pt x="239713" y="216429"/>
                  <a:pt x="248180" y="207962"/>
                  <a:pt x="258410" y="207962"/>
                </a:cubicBezTo>
                <a:close/>
                <a:moveTo>
                  <a:pt x="32985" y="207962"/>
                </a:moveTo>
                <a:cubicBezTo>
                  <a:pt x="43568" y="207962"/>
                  <a:pt x="52035" y="216429"/>
                  <a:pt x="52035" y="226659"/>
                </a:cubicBezTo>
                <a:cubicBezTo>
                  <a:pt x="52035" y="237243"/>
                  <a:pt x="43568" y="245709"/>
                  <a:pt x="32985" y="245709"/>
                </a:cubicBezTo>
                <a:cubicBezTo>
                  <a:pt x="22754" y="245709"/>
                  <a:pt x="14288" y="237243"/>
                  <a:pt x="14288" y="226659"/>
                </a:cubicBezTo>
                <a:cubicBezTo>
                  <a:pt x="14288" y="216429"/>
                  <a:pt x="22754" y="207962"/>
                  <a:pt x="32985" y="207962"/>
                </a:cubicBezTo>
                <a:close/>
                <a:moveTo>
                  <a:pt x="141209" y="184150"/>
                </a:moveTo>
                <a:lnTo>
                  <a:pt x="182642" y="184150"/>
                </a:lnTo>
                <a:cubicBezTo>
                  <a:pt x="185164" y="184150"/>
                  <a:pt x="186965" y="186348"/>
                  <a:pt x="186965" y="188913"/>
                </a:cubicBezTo>
                <a:cubicBezTo>
                  <a:pt x="186965" y="191477"/>
                  <a:pt x="185164" y="193309"/>
                  <a:pt x="182642" y="193309"/>
                </a:cubicBezTo>
                <a:lnTo>
                  <a:pt x="141209" y="193309"/>
                </a:lnTo>
                <a:cubicBezTo>
                  <a:pt x="138687" y="193309"/>
                  <a:pt x="136525" y="191477"/>
                  <a:pt x="136525" y="188913"/>
                </a:cubicBezTo>
                <a:cubicBezTo>
                  <a:pt x="136525" y="186348"/>
                  <a:pt x="138687" y="184150"/>
                  <a:pt x="141209" y="184150"/>
                </a:cubicBezTo>
                <a:close/>
                <a:moveTo>
                  <a:pt x="141209" y="153987"/>
                </a:moveTo>
                <a:lnTo>
                  <a:pt x="182642" y="153987"/>
                </a:lnTo>
                <a:cubicBezTo>
                  <a:pt x="185164" y="153987"/>
                  <a:pt x="186965" y="155818"/>
                  <a:pt x="186965" y="158383"/>
                </a:cubicBezTo>
                <a:cubicBezTo>
                  <a:pt x="186965" y="160947"/>
                  <a:pt x="185164" y="163145"/>
                  <a:pt x="182642" y="163145"/>
                </a:cubicBezTo>
                <a:lnTo>
                  <a:pt x="141209" y="163145"/>
                </a:lnTo>
                <a:cubicBezTo>
                  <a:pt x="138687" y="163145"/>
                  <a:pt x="136525" y="160947"/>
                  <a:pt x="136525" y="158383"/>
                </a:cubicBezTo>
                <a:cubicBezTo>
                  <a:pt x="136525" y="155818"/>
                  <a:pt x="138687" y="153987"/>
                  <a:pt x="141209" y="153987"/>
                </a:cubicBezTo>
                <a:close/>
                <a:moveTo>
                  <a:pt x="120945" y="122087"/>
                </a:moveTo>
                <a:lnTo>
                  <a:pt x="120945" y="231936"/>
                </a:lnTo>
                <a:lnTo>
                  <a:pt x="201721" y="231936"/>
                </a:lnTo>
                <a:lnTo>
                  <a:pt x="201721" y="122087"/>
                </a:lnTo>
                <a:lnTo>
                  <a:pt x="120945" y="122087"/>
                </a:lnTo>
                <a:close/>
                <a:moveTo>
                  <a:pt x="91243" y="117765"/>
                </a:moveTo>
                <a:lnTo>
                  <a:pt x="91243" y="218610"/>
                </a:lnTo>
                <a:cubicBezTo>
                  <a:pt x="91243" y="225813"/>
                  <a:pt x="97401" y="231936"/>
                  <a:pt x="104645" y="231936"/>
                </a:cubicBezTo>
                <a:lnTo>
                  <a:pt x="112252" y="231936"/>
                </a:lnTo>
                <a:lnTo>
                  <a:pt x="112252" y="122087"/>
                </a:lnTo>
                <a:lnTo>
                  <a:pt x="104645" y="122087"/>
                </a:lnTo>
                <a:cubicBezTo>
                  <a:pt x="99574" y="122087"/>
                  <a:pt x="94865" y="120286"/>
                  <a:pt x="91243" y="117765"/>
                </a:cubicBezTo>
                <a:close/>
                <a:moveTo>
                  <a:pt x="274150" y="97555"/>
                </a:moveTo>
                <a:cubicBezTo>
                  <a:pt x="276714" y="96837"/>
                  <a:pt x="279278" y="98274"/>
                  <a:pt x="280011" y="100430"/>
                </a:cubicBezTo>
                <a:cubicBezTo>
                  <a:pt x="291734" y="132770"/>
                  <a:pt x="291001" y="168344"/>
                  <a:pt x="277813" y="199966"/>
                </a:cubicBezTo>
                <a:cubicBezTo>
                  <a:pt x="277080" y="201763"/>
                  <a:pt x="275249" y="202841"/>
                  <a:pt x="273783" y="202841"/>
                </a:cubicBezTo>
                <a:cubicBezTo>
                  <a:pt x="273051" y="202841"/>
                  <a:pt x="272684" y="202841"/>
                  <a:pt x="271952" y="202482"/>
                </a:cubicBezTo>
                <a:cubicBezTo>
                  <a:pt x="269387" y="201404"/>
                  <a:pt x="268288" y="198888"/>
                  <a:pt x="269387" y="196732"/>
                </a:cubicBezTo>
                <a:cubicBezTo>
                  <a:pt x="281843" y="166907"/>
                  <a:pt x="282209" y="133848"/>
                  <a:pt x="271585" y="103305"/>
                </a:cubicBezTo>
                <a:cubicBezTo>
                  <a:pt x="270853" y="101149"/>
                  <a:pt x="271952" y="98633"/>
                  <a:pt x="274150" y="97555"/>
                </a:cubicBezTo>
                <a:close/>
                <a:moveTo>
                  <a:pt x="20584" y="95972"/>
                </a:moveTo>
                <a:cubicBezTo>
                  <a:pt x="22807" y="96695"/>
                  <a:pt x="24289" y="99224"/>
                  <a:pt x="23177" y="101753"/>
                </a:cubicBezTo>
                <a:cubicBezTo>
                  <a:pt x="12435" y="131379"/>
                  <a:pt x="12806" y="164257"/>
                  <a:pt x="24289" y="193883"/>
                </a:cubicBezTo>
                <a:cubicBezTo>
                  <a:pt x="25029" y="196051"/>
                  <a:pt x="23918" y="198580"/>
                  <a:pt x="21696" y="199664"/>
                </a:cubicBezTo>
                <a:cubicBezTo>
                  <a:pt x="20955" y="199664"/>
                  <a:pt x="20584" y="199664"/>
                  <a:pt x="19844" y="199664"/>
                </a:cubicBezTo>
                <a:cubicBezTo>
                  <a:pt x="17991" y="199664"/>
                  <a:pt x="16510" y="198580"/>
                  <a:pt x="15769" y="197135"/>
                </a:cubicBezTo>
                <a:cubicBezTo>
                  <a:pt x="3545" y="165341"/>
                  <a:pt x="3175" y="130656"/>
                  <a:pt x="14658" y="98863"/>
                </a:cubicBezTo>
                <a:cubicBezTo>
                  <a:pt x="15399" y="96334"/>
                  <a:pt x="17991" y="95250"/>
                  <a:pt x="20584" y="95972"/>
                </a:cubicBezTo>
                <a:close/>
                <a:moveTo>
                  <a:pt x="104645" y="86431"/>
                </a:moveTo>
                <a:cubicBezTo>
                  <a:pt x="97401" y="86431"/>
                  <a:pt x="91243" y="92553"/>
                  <a:pt x="91243" y="99757"/>
                </a:cubicBezTo>
                <a:cubicBezTo>
                  <a:pt x="91243" y="107320"/>
                  <a:pt x="97401" y="113443"/>
                  <a:pt x="104645" y="113443"/>
                </a:cubicBezTo>
                <a:lnTo>
                  <a:pt x="192665" y="113443"/>
                </a:lnTo>
                <a:cubicBezTo>
                  <a:pt x="189405" y="104799"/>
                  <a:pt x="189405" y="95435"/>
                  <a:pt x="192665" y="86431"/>
                </a:cubicBezTo>
                <a:lnTo>
                  <a:pt x="104645" y="86431"/>
                </a:lnTo>
                <a:close/>
                <a:moveTo>
                  <a:pt x="104645" y="77787"/>
                </a:moveTo>
                <a:lnTo>
                  <a:pt x="206067" y="77787"/>
                </a:lnTo>
                <a:cubicBezTo>
                  <a:pt x="208603" y="77787"/>
                  <a:pt x="210776" y="79948"/>
                  <a:pt x="210776" y="82109"/>
                </a:cubicBezTo>
                <a:cubicBezTo>
                  <a:pt x="210776" y="84630"/>
                  <a:pt x="208603" y="86431"/>
                  <a:pt x="206067" y="86431"/>
                </a:cubicBezTo>
                <a:lnTo>
                  <a:pt x="202807" y="86431"/>
                </a:lnTo>
                <a:cubicBezTo>
                  <a:pt x="198098" y="95074"/>
                  <a:pt x="198098" y="104799"/>
                  <a:pt x="202807" y="113443"/>
                </a:cubicBezTo>
                <a:lnTo>
                  <a:pt x="206067" y="113443"/>
                </a:lnTo>
                <a:cubicBezTo>
                  <a:pt x="208603" y="113443"/>
                  <a:pt x="210776" y="115243"/>
                  <a:pt x="210776" y="117765"/>
                </a:cubicBezTo>
                <a:lnTo>
                  <a:pt x="210776" y="236258"/>
                </a:lnTo>
                <a:cubicBezTo>
                  <a:pt x="210776" y="238779"/>
                  <a:pt x="208603" y="240940"/>
                  <a:pt x="206067" y="240940"/>
                </a:cubicBezTo>
                <a:lnTo>
                  <a:pt x="104645" y="240940"/>
                </a:lnTo>
                <a:cubicBezTo>
                  <a:pt x="92330" y="240940"/>
                  <a:pt x="82550" y="230856"/>
                  <a:pt x="82550" y="218610"/>
                </a:cubicBezTo>
                <a:lnTo>
                  <a:pt x="82550" y="99757"/>
                </a:lnTo>
                <a:cubicBezTo>
                  <a:pt x="82550" y="87511"/>
                  <a:pt x="92330" y="77787"/>
                  <a:pt x="104645" y="77787"/>
                </a:cubicBezTo>
                <a:close/>
                <a:moveTo>
                  <a:pt x="237641" y="36713"/>
                </a:moveTo>
                <a:cubicBezTo>
                  <a:pt x="239437" y="37787"/>
                  <a:pt x="239796" y="40649"/>
                  <a:pt x="238000" y="42795"/>
                </a:cubicBezTo>
                <a:cubicBezTo>
                  <a:pt x="235485" y="45657"/>
                  <a:pt x="234048" y="49950"/>
                  <a:pt x="234048" y="53885"/>
                </a:cubicBezTo>
                <a:lnTo>
                  <a:pt x="234048" y="76781"/>
                </a:lnTo>
                <a:lnTo>
                  <a:pt x="284347" y="76781"/>
                </a:lnTo>
                <a:lnTo>
                  <a:pt x="284347" y="53885"/>
                </a:lnTo>
                <a:cubicBezTo>
                  <a:pt x="284347" y="49950"/>
                  <a:pt x="282910" y="45657"/>
                  <a:pt x="280395" y="42795"/>
                </a:cubicBezTo>
                <a:cubicBezTo>
                  <a:pt x="278958" y="40649"/>
                  <a:pt x="278958" y="37787"/>
                  <a:pt x="281113" y="36713"/>
                </a:cubicBezTo>
                <a:cubicBezTo>
                  <a:pt x="282910" y="34925"/>
                  <a:pt x="285784" y="35282"/>
                  <a:pt x="287221" y="37071"/>
                </a:cubicBezTo>
                <a:cubicBezTo>
                  <a:pt x="291173" y="41722"/>
                  <a:pt x="293329" y="47804"/>
                  <a:pt x="293329" y="53885"/>
                </a:cubicBezTo>
                <a:lnTo>
                  <a:pt x="293329" y="81074"/>
                </a:lnTo>
                <a:cubicBezTo>
                  <a:pt x="293329" y="83578"/>
                  <a:pt x="291533" y="85367"/>
                  <a:pt x="288658" y="85367"/>
                </a:cubicBezTo>
                <a:lnTo>
                  <a:pt x="229737" y="85367"/>
                </a:lnTo>
                <a:cubicBezTo>
                  <a:pt x="227222" y="85367"/>
                  <a:pt x="225425" y="83578"/>
                  <a:pt x="225425" y="81074"/>
                </a:cubicBezTo>
                <a:lnTo>
                  <a:pt x="225425" y="53885"/>
                </a:lnTo>
                <a:cubicBezTo>
                  <a:pt x="225425" y="47804"/>
                  <a:pt x="227222" y="41722"/>
                  <a:pt x="231174" y="37071"/>
                </a:cubicBezTo>
                <a:cubicBezTo>
                  <a:pt x="232970" y="35282"/>
                  <a:pt x="235844" y="34925"/>
                  <a:pt x="237641" y="36713"/>
                </a:cubicBezTo>
                <a:close/>
                <a:moveTo>
                  <a:pt x="12215" y="36713"/>
                </a:moveTo>
                <a:cubicBezTo>
                  <a:pt x="14012" y="37787"/>
                  <a:pt x="14371" y="40649"/>
                  <a:pt x="12575" y="42795"/>
                </a:cubicBezTo>
                <a:cubicBezTo>
                  <a:pt x="10419" y="45657"/>
                  <a:pt x="8622" y="49950"/>
                  <a:pt x="8622" y="53885"/>
                </a:cubicBezTo>
                <a:lnTo>
                  <a:pt x="8622" y="76781"/>
                </a:lnTo>
                <a:lnTo>
                  <a:pt x="59281" y="76781"/>
                </a:lnTo>
                <a:lnTo>
                  <a:pt x="59281" y="53885"/>
                </a:lnTo>
                <a:cubicBezTo>
                  <a:pt x="59281" y="49950"/>
                  <a:pt x="57844" y="45657"/>
                  <a:pt x="54969" y="42795"/>
                </a:cubicBezTo>
                <a:cubicBezTo>
                  <a:pt x="53532" y="40649"/>
                  <a:pt x="53892" y="37787"/>
                  <a:pt x="55688" y="36713"/>
                </a:cubicBezTo>
                <a:cubicBezTo>
                  <a:pt x="57844" y="34925"/>
                  <a:pt x="60359" y="35282"/>
                  <a:pt x="61796" y="37071"/>
                </a:cubicBezTo>
                <a:cubicBezTo>
                  <a:pt x="65748" y="41722"/>
                  <a:pt x="67903" y="47804"/>
                  <a:pt x="67903" y="53885"/>
                </a:cubicBezTo>
                <a:lnTo>
                  <a:pt x="67903" y="81074"/>
                </a:lnTo>
                <a:cubicBezTo>
                  <a:pt x="67903" y="83578"/>
                  <a:pt x="65748" y="85367"/>
                  <a:pt x="63592" y="85367"/>
                </a:cubicBezTo>
                <a:lnTo>
                  <a:pt x="4311" y="85367"/>
                </a:lnTo>
                <a:cubicBezTo>
                  <a:pt x="1796" y="85367"/>
                  <a:pt x="0" y="83578"/>
                  <a:pt x="0" y="81074"/>
                </a:cubicBezTo>
                <a:lnTo>
                  <a:pt x="0" y="53885"/>
                </a:lnTo>
                <a:cubicBezTo>
                  <a:pt x="0" y="47804"/>
                  <a:pt x="1796" y="41722"/>
                  <a:pt x="6107" y="37071"/>
                </a:cubicBezTo>
                <a:cubicBezTo>
                  <a:pt x="7545" y="35282"/>
                  <a:pt x="10419" y="34925"/>
                  <a:pt x="12215" y="36713"/>
                </a:cubicBezTo>
                <a:close/>
                <a:moveTo>
                  <a:pt x="258410" y="8466"/>
                </a:moveTo>
                <a:cubicBezTo>
                  <a:pt x="252766" y="8466"/>
                  <a:pt x="248180" y="13405"/>
                  <a:pt x="248180" y="18697"/>
                </a:cubicBezTo>
                <a:cubicBezTo>
                  <a:pt x="248180" y="24341"/>
                  <a:pt x="252766" y="28928"/>
                  <a:pt x="258410" y="28928"/>
                </a:cubicBezTo>
                <a:cubicBezTo>
                  <a:pt x="264055" y="28928"/>
                  <a:pt x="268641" y="24341"/>
                  <a:pt x="268641" y="18697"/>
                </a:cubicBezTo>
                <a:cubicBezTo>
                  <a:pt x="268641" y="13405"/>
                  <a:pt x="264055" y="8466"/>
                  <a:pt x="258410" y="8466"/>
                </a:cubicBezTo>
                <a:close/>
                <a:moveTo>
                  <a:pt x="32985" y="8466"/>
                </a:moveTo>
                <a:cubicBezTo>
                  <a:pt x="27341" y="8466"/>
                  <a:pt x="22754" y="13405"/>
                  <a:pt x="22754" y="18697"/>
                </a:cubicBezTo>
                <a:cubicBezTo>
                  <a:pt x="22754" y="24341"/>
                  <a:pt x="27341" y="28928"/>
                  <a:pt x="32985" y="28928"/>
                </a:cubicBezTo>
                <a:cubicBezTo>
                  <a:pt x="38629" y="28928"/>
                  <a:pt x="43216" y="24341"/>
                  <a:pt x="43216" y="18697"/>
                </a:cubicBezTo>
                <a:cubicBezTo>
                  <a:pt x="43216" y="13405"/>
                  <a:pt x="38629" y="8466"/>
                  <a:pt x="32985" y="8466"/>
                </a:cubicBezTo>
                <a:close/>
                <a:moveTo>
                  <a:pt x="145691" y="6778"/>
                </a:moveTo>
                <a:cubicBezTo>
                  <a:pt x="171211" y="6778"/>
                  <a:pt x="196731" y="13556"/>
                  <a:pt x="219015" y="27113"/>
                </a:cubicBezTo>
                <a:cubicBezTo>
                  <a:pt x="221531" y="28559"/>
                  <a:pt x="221891" y="31089"/>
                  <a:pt x="220813" y="33258"/>
                </a:cubicBezTo>
                <a:cubicBezTo>
                  <a:pt x="219015" y="35427"/>
                  <a:pt x="216499" y="36150"/>
                  <a:pt x="214702" y="34704"/>
                </a:cubicBezTo>
                <a:cubicBezTo>
                  <a:pt x="172648" y="9037"/>
                  <a:pt x="118733" y="9037"/>
                  <a:pt x="77038" y="34704"/>
                </a:cubicBezTo>
                <a:cubicBezTo>
                  <a:pt x="76320" y="35427"/>
                  <a:pt x="75601" y="35427"/>
                  <a:pt x="74882" y="35427"/>
                </a:cubicBezTo>
                <a:cubicBezTo>
                  <a:pt x="73444" y="35427"/>
                  <a:pt x="72006" y="34704"/>
                  <a:pt x="70928" y="33258"/>
                </a:cubicBezTo>
                <a:cubicBezTo>
                  <a:pt x="69850" y="31089"/>
                  <a:pt x="70209" y="28559"/>
                  <a:pt x="72366" y="27113"/>
                </a:cubicBezTo>
                <a:cubicBezTo>
                  <a:pt x="94651" y="13556"/>
                  <a:pt x="120171" y="6778"/>
                  <a:pt x="145691" y="6778"/>
                </a:cubicBezTo>
                <a:close/>
                <a:moveTo>
                  <a:pt x="258410" y="0"/>
                </a:moveTo>
                <a:cubicBezTo>
                  <a:pt x="268994" y="0"/>
                  <a:pt x="277460" y="8466"/>
                  <a:pt x="277460" y="18697"/>
                </a:cubicBezTo>
                <a:cubicBezTo>
                  <a:pt x="277460" y="29280"/>
                  <a:pt x="268994" y="37747"/>
                  <a:pt x="258410" y="37747"/>
                </a:cubicBezTo>
                <a:cubicBezTo>
                  <a:pt x="248180" y="37747"/>
                  <a:pt x="239713" y="29280"/>
                  <a:pt x="239713" y="18697"/>
                </a:cubicBezTo>
                <a:cubicBezTo>
                  <a:pt x="239713" y="8466"/>
                  <a:pt x="248180" y="0"/>
                  <a:pt x="258410" y="0"/>
                </a:cubicBezTo>
                <a:close/>
                <a:moveTo>
                  <a:pt x="32985" y="0"/>
                </a:moveTo>
                <a:cubicBezTo>
                  <a:pt x="43568" y="0"/>
                  <a:pt x="52035" y="8466"/>
                  <a:pt x="52035" y="18697"/>
                </a:cubicBezTo>
                <a:cubicBezTo>
                  <a:pt x="52035" y="29280"/>
                  <a:pt x="43568" y="37747"/>
                  <a:pt x="32985" y="37747"/>
                </a:cubicBezTo>
                <a:cubicBezTo>
                  <a:pt x="22754" y="37747"/>
                  <a:pt x="14288" y="29280"/>
                  <a:pt x="14288" y="18697"/>
                </a:cubicBezTo>
                <a:cubicBezTo>
                  <a:pt x="14288" y="8466"/>
                  <a:pt x="22754" y="0"/>
                  <a:pt x="329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45D52F-1B29-3C48-8A46-3A5079675184}"/>
              </a:ext>
            </a:extLst>
          </p:cNvPr>
          <p:cNvSpPr txBox="1"/>
          <p:nvPr/>
        </p:nvSpPr>
        <p:spPr>
          <a:xfrm>
            <a:off x="6421757" y="4092536"/>
            <a:ext cx="209517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MAKE IT ACTIONABLE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09B39EE-A05C-EA4F-A386-EB682500A155}"/>
              </a:ext>
            </a:extLst>
          </p:cNvPr>
          <p:cNvSpPr txBox="1">
            <a:spLocks/>
          </p:cNvSpPr>
          <p:nvPr/>
        </p:nvSpPr>
        <p:spPr>
          <a:xfrm>
            <a:off x="6421750" y="4480616"/>
            <a:ext cx="2095181" cy="141410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that.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3A45E5D-E2CE-7749-9681-5EBD039EE506}"/>
              </a:ext>
            </a:extLst>
          </p:cNvPr>
          <p:cNvSpPr/>
          <p:nvPr/>
        </p:nvSpPr>
        <p:spPr>
          <a:xfrm>
            <a:off x="9002044" y="1648325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Off-page Connector 34">
            <a:extLst>
              <a:ext uri="{FF2B5EF4-FFF2-40B4-BE49-F238E27FC236}">
                <a16:creationId xmlns:a16="http://schemas.microsoft.com/office/drawing/2014/main" id="{3B1AE6AB-3640-CB4F-B73D-4BB9C6281544}"/>
              </a:ext>
            </a:extLst>
          </p:cNvPr>
          <p:cNvSpPr/>
          <p:nvPr/>
        </p:nvSpPr>
        <p:spPr>
          <a:xfrm rot="10800000">
            <a:off x="9002044" y="3140242"/>
            <a:ext cx="2427956" cy="3080083"/>
          </a:xfrm>
          <a:prstGeom prst="flowChartOffpageConnector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1CEDC4-680E-934C-977D-6199F89C51C1}"/>
              </a:ext>
            </a:extLst>
          </p:cNvPr>
          <p:cNvSpPr txBox="1"/>
          <p:nvPr/>
        </p:nvSpPr>
        <p:spPr>
          <a:xfrm>
            <a:off x="9610633" y="1874037"/>
            <a:ext cx="121078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 PRACTICE</a:t>
            </a:r>
          </a:p>
        </p:txBody>
      </p:sp>
      <p:sp>
        <p:nvSpPr>
          <p:cNvPr id="37" name="Freeform 1015">
            <a:extLst>
              <a:ext uri="{FF2B5EF4-FFF2-40B4-BE49-F238E27FC236}">
                <a16:creationId xmlns:a16="http://schemas.microsoft.com/office/drawing/2014/main" id="{96D1FAAD-0B81-B143-AAD7-483A0A642735}"/>
              </a:ext>
            </a:extLst>
          </p:cNvPr>
          <p:cNvSpPr>
            <a:spLocks noChangeAspect="1"/>
          </p:cNvSpPr>
          <p:nvPr/>
        </p:nvSpPr>
        <p:spPr bwMode="auto">
          <a:xfrm>
            <a:off x="9968073" y="2386215"/>
            <a:ext cx="495898" cy="495898"/>
          </a:xfrm>
          <a:custGeom>
            <a:avLst/>
            <a:gdLst>
              <a:gd name="T0" fmla="*/ 7726423 w 293329"/>
              <a:gd name="T1" fmla="*/ 9850932 h 293332"/>
              <a:gd name="T2" fmla="*/ 2935958 w 293329"/>
              <a:gd name="T3" fmla="*/ 9676341 h 293332"/>
              <a:gd name="T4" fmla="*/ 8633732 w 293329"/>
              <a:gd name="T5" fmla="*/ 8887648 h 293332"/>
              <a:gd name="T6" fmla="*/ 8503163 w 293329"/>
              <a:gd name="T7" fmla="*/ 10333017 h 293332"/>
              <a:gd name="T8" fmla="*/ 10187033 w 293329"/>
              <a:gd name="T9" fmla="*/ 9107071 h 293332"/>
              <a:gd name="T10" fmla="*/ 10656909 w 293329"/>
              <a:gd name="T11" fmla="*/ 9507104 h 293332"/>
              <a:gd name="T12" fmla="*/ 8346597 w 293329"/>
              <a:gd name="T13" fmla="*/ 10655613 h 293332"/>
              <a:gd name="T14" fmla="*/ 8398777 w 293329"/>
              <a:gd name="T15" fmla="*/ 8900613 h 293332"/>
              <a:gd name="T16" fmla="*/ 456778 w 293329"/>
              <a:gd name="T17" fmla="*/ 9107071 h 293332"/>
              <a:gd name="T18" fmla="*/ 2153785 w 293329"/>
              <a:gd name="T19" fmla="*/ 10333017 h 293332"/>
              <a:gd name="T20" fmla="*/ 2023134 w 293329"/>
              <a:gd name="T21" fmla="*/ 8887648 h 293332"/>
              <a:gd name="T22" fmla="*/ 2466970 w 293329"/>
              <a:gd name="T23" fmla="*/ 10500789 h 293332"/>
              <a:gd name="T24" fmla="*/ 0 w 293329"/>
              <a:gd name="T25" fmla="*/ 10500789 h 293332"/>
              <a:gd name="T26" fmla="*/ 443780 w 293329"/>
              <a:gd name="T27" fmla="*/ 8887648 h 293332"/>
              <a:gd name="T28" fmla="*/ 9388267 w 293329"/>
              <a:gd name="T29" fmla="*/ 8605304 h 293332"/>
              <a:gd name="T30" fmla="*/ 1198367 w 293329"/>
              <a:gd name="T31" fmla="*/ 7874844 h 293332"/>
              <a:gd name="T32" fmla="*/ 1570072 w 293329"/>
              <a:gd name="T33" fmla="*/ 8233637 h 293332"/>
              <a:gd name="T34" fmla="*/ 10080391 w 293329"/>
              <a:gd name="T35" fmla="*/ 8233637 h 293332"/>
              <a:gd name="T36" fmla="*/ 9388267 w 293329"/>
              <a:gd name="T37" fmla="*/ 7554479 h 293332"/>
              <a:gd name="T38" fmla="*/ 1198367 w 293329"/>
              <a:gd name="T39" fmla="*/ 8925645 h 293332"/>
              <a:gd name="T40" fmla="*/ 5130248 w 293329"/>
              <a:gd name="T41" fmla="*/ 6689459 h 293332"/>
              <a:gd name="T42" fmla="*/ 6635580 w 293329"/>
              <a:gd name="T43" fmla="*/ 7022186 h 293332"/>
              <a:gd name="T44" fmla="*/ 5130248 w 293329"/>
              <a:gd name="T45" fmla="*/ 6689459 h 293332"/>
              <a:gd name="T46" fmla="*/ 6792622 w 293329"/>
              <a:gd name="T47" fmla="*/ 5753460 h 293332"/>
              <a:gd name="T48" fmla="*/ 4960060 w 293329"/>
              <a:gd name="T49" fmla="*/ 5753460 h 293332"/>
              <a:gd name="T50" fmla="*/ 4394049 w 293329"/>
              <a:gd name="T51" fmla="*/ 8425350 h 293332"/>
              <a:gd name="T52" fmla="*/ 4394049 w 293329"/>
              <a:gd name="T53" fmla="*/ 4434924 h 293332"/>
              <a:gd name="T54" fmla="*/ 3801866 w 293329"/>
              <a:gd name="T55" fmla="*/ 8425350 h 293332"/>
              <a:gd name="T56" fmla="*/ 3801866 w 293329"/>
              <a:gd name="T57" fmla="*/ 4434924 h 293332"/>
              <a:gd name="T58" fmla="*/ 10173087 w 293329"/>
              <a:gd name="T59" fmla="*/ 3648251 h 293332"/>
              <a:gd name="T60" fmla="*/ 9880272 w 293329"/>
              <a:gd name="T61" fmla="*/ 7355373 h 293332"/>
              <a:gd name="T62" fmla="*/ 9960128 w 293329"/>
              <a:gd name="T63" fmla="*/ 3543768 h 293332"/>
              <a:gd name="T64" fmla="*/ 882485 w 293329"/>
              <a:gd name="T65" fmla="*/ 7043025 h 293332"/>
              <a:gd name="T66" fmla="*/ 572838 w 293329"/>
              <a:gd name="T67" fmla="*/ 7161164 h 293332"/>
              <a:gd name="T68" fmla="*/ 3801866 w 293329"/>
              <a:gd name="T69" fmla="*/ 3139719 h 293332"/>
              <a:gd name="T70" fmla="*/ 6999706 w 293329"/>
              <a:gd name="T71" fmla="*/ 4120936 h 293332"/>
              <a:gd name="T72" fmla="*/ 3801866 w 293329"/>
              <a:gd name="T73" fmla="*/ 2825664 h 293332"/>
              <a:gd name="T74" fmla="*/ 7486601 w 293329"/>
              <a:gd name="T75" fmla="*/ 3139719 h 293332"/>
              <a:gd name="T76" fmla="*/ 7486601 w 293329"/>
              <a:gd name="T77" fmla="*/ 4120936 h 293332"/>
              <a:gd name="T78" fmla="*/ 7486601 w 293329"/>
              <a:gd name="T79" fmla="*/ 8752426 h 293332"/>
              <a:gd name="T80" fmla="*/ 2999112 w 293329"/>
              <a:gd name="T81" fmla="*/ 3623786 h 293332"/>
              <a:gd name="T82" fmla="*/ 8646767 w 293329"/>
              <a:gd name="T83" fmla="*/ 1554601 h 293332"/>
              <a:gd name="T84" fmla="*/ 10330586 w 293329"/>
              <a:gd name="T85" fmla="*/ 2789136 h 293332"/>
              <a:gd name="T86" fmla="*/ 10213098 w 293329"/>
              <a:gd name="T87" fmla="*/ 1333651 h 293332"/>
              <a:gd name="T88" fmla="*/ 10656909 w 293329"/>
              <a:gd name="T89" fmla="*/ 2945074 h 293332"/>
              <a:gd name="T90" fmla="*/ 8189923 w 293329"/>
              <a:gd name="T91" fmla="*/ 2945074 h 293332"/>
              <a:gd name="T92" fmla="*/ 8633732 w 293329"/>
              <a:gd name="T93" fmla="*/ 1333651 h 293332"/>
              <a:gd name="T94" fmla="*/ 313320 w 293329"/>
              <a:gd name="T95" fmla="*/ 1957394 h 293332"/>
              <a:gd name="T96" fmla="*/ 2153785 w 293329"/>
              <a:gd name="T97" fmla="*/ 1957394 h 293332"/>
              <a:gd name="T98" fmla="*/ 2245154 w 293329"/>
              <a:gd name="T99" fmla="*/ 1346649 h 293332"/>
              <a:gd name="T100" fmla="*/ 2310348 w 293329"/>
              <a:gd name="T101" fmla="*/ 3101058 h 293332"/>
              <a:gd name="T102" fmla="*/ 0 w 293329"/>
              <a:gd name="T103" fmla="*/ 1957394 h 293332"/>
              <a:gd name="T104" fmla="*/ 9388267 w 293329"/>
              <a:gd name="T105" fmla="*/ 307485 h 293332"/>
              <a:gd name="T106" fmla="*/ 9759991 w 293329"/>
              <a:gd name="T107" fmla="*/ 679246 h 293332"/>
              <a:gd name="T108" fmla="*/ 826690 w 293329"/>
              <a:gd name="T109" fmla="*/ 679246 h 293332"/>
              <a:gd name="T110" fmla="*/ 1198367 w 293329"/>
              <a:gd name="T111" fmla="*/ 307485 h 293332"/>
              <a:gd name="T112" fmla="*/ 8022361 w 293329"/>
              <a:gd name="T113" fmla="*/ 1208071 h 293332"/>
              <a:gd name="T114" fmla="*/ 2720558 w 293329"/>
              <a:gd name="T115" fmla="*/ 1286932 h 293332"/>
              <a:gd name="T116" fmla="*/ 5293109 w 293329"/>
              <a:gd name="T117" fmla="*/ 246183 h 293332"/>
              <a:gd name="T118" fmla="*/ 9388267 w 293329"/>
              <a:gd name="T119" fmla="*/ 1371250 h 293332"/>
              <a:gd name="T120" fmla="*/ 1198367 w 293329"/>
              <a:gd name="T121" fmla="*/ 0 h 293332"/>
              <a:gd name="T122" fmla="*/ 519153 w 293329"/>
              <a:gd name="T123" fmla="*/ 679246 h 293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3329" h="293332">
                <a:moveTo>
                  <a:pt x="208355" y="263416"/>
                </a:moveTo>
                <a:cubicBezTo>
                  <a:pt x="210511" y="261937"/>
                  <a:pt x="213385" y="262677"/>
                  <a:pt x="214822" y="264895"/>
                </a:cubicBezTo>
                <a:cubicBezTo>
                  <a:pt x="215541" y="267483"/>
                  <a:pt x="214822" y="270071"/>
                  <a:pt x="212667" y="271180"/>
                </a:cubicBezTo>
                <a:cubicBezTo>
                  <a:pt x="192188" y="282640"/>
                  <a:pt x="169194" y="288556"/>
                  <a:pt x="146201" y="288556"/>
                </a:cubicBezTo>
                <a:cubicBezTo>
                  <a:pt x="124284" y="288556"/>
                  <a:pt x="102728" y="283010"/>
                  <a:pt x="82608" y="272659"/>
                </a:cubicBezTo>
                <a:cubicBezTo>
                  <a:pt x="80093" y="271549"/>
                  <a:pt x="79375" y="268592"/>
                  <a:pt x="80812" y="266374"/>
                </a:cubicBezTo>
                <a:cubicBezTo>
                  <a:pt x="81530" y="264155"/>
                  <a:pt x="84405" y="263416"/>
                  <a:pt x="86560" y="264525"/>
                </a:cubicBezTo>
                <a:cubicBezTo>
                  <a:pt x="125003" y="284859"/>
                  <a:pt x="170631" y="284119"/>
                  <a:pt x="208355" y="263416"/>
                </a:cubicBezTo>
                <a:close/>
                <a:moveTo>
                  <a:pt x="237641" y="244663"/>
                </a:moveTo>
                <a:cubicBezTo>
                  <a:pt x="239437" y="246084"/>
                  <a:pt x="239796" y="248926"/>
                  <a:pt x="238000" y="250703"/>
                </a:cubicBezTo>
                <a:cubicBezTo>
                  <a:pt x="235485" y="253900"/>
                  <a:pt x="234048" y="257808"/>
                  <a:pt x="234048" y="261715"/>
                </a:cubicBezTo>
                <a:lnTo>
                  <a:pt x="234048" y="284451"/>
                </a:lnTo>
                <a:lnTo>
                  <a:pt x="284347" y="284451"/>
                </a:lnTo>
                <a:lnTo>
                  <a:pt x="284347" y="261715"/>
                </a:lnTo>
                <a:cubicBezTo>
                  <a:pt x="284347" y="257808"/>
                  <a:pt x="283269" y="253900"/>
                  <a:pt x="280395" y="250703"/>
                </a:cubicBezTo>
                <a:cubicBezTo>
                  <a:pt x="278958" y="248926"/>
                  <a:pt x="278958" y="246084"/>
                  <a:pt x="281113" y="244663"/>
                </a:cubicBezTo>
                <a:cubicBezTo>
                  <a:pt x="282910" y="242887"/>
                  <a:pt x="285784" y="243242"/>
                  <a:pt x="287221" y="245019"/>
                </a:cubicBezTo>
                <a:cubicBezTo>
                  <a:pt x="291173" y="249992"/>
                  <a:pt x="293329" y="255676"/>
                  <a:pt x="293329" y="261715"/>
                </a:cubicBezTo>
                <a:lnTo>
                  <a:pt x="293329" y="289069"/>
                </a:lnTo>
                <a:cubicBezTo>
                  <a:pt x="293329" y="291201"/>
                  <a:pt x="291533" y="293332"/>
                  <a:pt x="288658" y="293332"/>
                </a:cubicBezTo>
                <a:lnTo>
                  <a:pt x="229737" y="293332"/>
                </a:lnTo>
                <a:cubicBezTo>
                  <a:pt x="227222" y="293332"/>
                  <a:pt x="225425" y="291201"/>
                  <a:pt x="225425" y="289069"/>
                </a:cubicBezTo>
                <a:lnTo>
                  <a:pt x="225425" y="261715"/>
                </a:lnTo>
                <a:cubicBezTo>
                  <a:pt x="225425" y="255676"/>
                  <a:pt x="227222" y="249992"/>
                  <a:pt x="231174" y="245019"/>
                </a:cubicBezTo>
                <a:cubicBezTo>
                  <a:pt x="232611" y="243242"/>
                  <a:pt x="235844" y="242887"/>
                  <a:pt x="237641" y="244663"/>
                </a:cubicBezTo>
                <a:close/>
                <a:moveTo>
                  <a:pt x="12215" y="244663"/>
                </a:moveTo>
                <a:cubicBezTo>
                  <a:pt x="14012" y="246084"/>
                  <a:pt x="14371" y="248926"/>
                  <a:pt x="12575" y="250703"/>
                </a:cubicBezTo>
                <a:cubicBezTo>
                  <a:pt x="10419" y="253900"/>
                  <a:pt x="8622" y="257808"/>
                  <a:pt x="8622" y="261715"/>
                </a:cubicBezTo>
                <a:lnTo>
                  <a:pt x="8622" y="284451"/>
                </a:lnTo>
                <a:lnTo>
                  <a:pt x="59281" y="284451"/>
                </a:lnTo>
                <a:lnTo>
                  <a:pt x="59281" y="261715"/>
                </a:lnTo>
                <a:cubicBezTo>
                  <a:pt x="59281" y="257808"/>
                  <a:pt x="57844" y="253900"/>
                  <a:pt x="54969" y="250703"/>
                </a:cubicBezTo>
                <a:cubicBezTo>
                  <a:pt x="53532" y="248926"/>
                  <a:pt x="53892" y="246084"/>
                  <a:pt x="55688" y="244663"/>
                </a:cubicBezTo>
                <a:cubicBezTo>
                  <a:pt x="57844" y="242887"/>
                  <a:pt x="60359" y="243242"/>
                  <a:pt x="61796" y="245019"/>
                </a:cubicBezTo>
                <a:cubicBezTo>
                  <a:pt x="65748" y="249992"/>
                  <a:pt x="67903" y="255676"/>
                  <a:pt x="67903" y="261715"/>
                </a:cubicBezTo>
                <a:lnTo>
                  <a:pt x="67903" y="289069"/>
                </a:lnTo>
                <a:cubicBezTo>
                  <a:pt x="67903" y="291201"/>
                  <a:pt x="65748" y="293332"/>
                  <a:pt x="63592" y="293332"/>
                </a:cubicBezTo>
                <a:lnTo>
                  <a:pt x="4311" y="293332"/>
                </a:lnTo>
                <a:cubicBezTo>
                  <a:pt x="1796" y="293332"/>
                  <a:pt x="0" y="291201"/>
                  <a:pt x="0" y="289069"/>
                </a:cubicBezTo>
                <a:lnTo>
                  <a:pt x="0" y="261715"/>
                </a:lnTo>
                <a:cubicBezTo>
                  <a:pt x="0" y="255676"/>
                  <a:pt x="1796" y="249992"/>
                  <a:pt x="6107" y="245019"/>
                </a:cubicBezTo>
                <a:cubicBezTo>
                  <a:pt x="7545" y="243242"/>
                  <a:pt x="10419" y="242887"/>
                  <a:pt x="12215" y="244663"/>
                </a:cubicBezTo>
                <a:close/>
                <a:moveTo>
                  <a:pt x="258410" y="216782"/>
                </a:moveTo>
                <a:cubicBezTo>
                  <a:pt x="252766" y="216782"/>
                  <a:pt x="248180" y="221368"/>
                  <a:pt x="248180" y="226659"/>
                </a:cubicBezTo>
                <a:cubicBezTo>
                  <a:pt x="248180" y="232304"/>
                  <a:pt x="252766" y="236890"/>
                  <a:pt x="258410" y="236890"/>
                </a:cubicBezTo>
                <a:cubicBezTo>
                  <a:pt x="264055" y="236890"/>
                  <a:pt x="268641" y="232304"/>
                  <a:pt x="268641" y="226659"/>
                </a:cubicBezTo>
                <a:cubicBezTo>
                  <a:pt x="268641" y="221368"/>
                  <a:pt x="264055" y="216782"/>
                  <a:pt x="258410" y="216782"/>
                </a:cubicBezTo>
                <a:close/>
                <a:moveTo>
                  <a:pt x="32985" y="216782"/>
                </a:moveTo>
                <a:cubicBezTo>
                  <a:pt x="27341" y="216782"/>
                  <a:pt x="22754" y="221368"/>
                  <a:pt x="22754" y="226659"/>
                </a:cubicBezTo>
                <a:cubicBezTo>
                  <a:pt x="22754" y="232304"/>
                  <a:pt x="27341" y="236890"/>
                  <a:pt x="32985" y="236890"/>
                </a:cubicBezTo>
                <a:cubicBezTo>
                  <a:pt x="38629" y="236890"/>
                  <a:pt x="43216" y="232304"/>
                  <a:pt x="43216" y="226659"/>
                </a:cubicBezTo>
                <a:cubicBezTo>
                  <a:pt x="43216" y="221368"/>
                  <a:pt x="38629" y="216782"/>
                  <a:pt x="32985" y="216782"/>
                </a:cubicBezTo>
                <a:close/>
                <a:moveTo>
                  <a:pt x="258410" y="207962"/>
                </a:moveTo>
                <a:cubicBezTo>
                  <a:pt x="268994" y="207962"/>
                  <a:pt x="277460" y="216429"/>
                  <a:pt x="277460" y="226659"/>
                </a:cubicBezTo>
                <a:cubicBezTo>
                  <a:pt x="277460" y="237243"/>
                  <a:pt x="268994" y="245709"/>
                  <a:pt x="258410" y="245709"/>
                </a:cubicBezTo>
                <a:cubicBezTo>
                  <a:pt x="248180" y="245709"/>
                  <a:pt x="239713" y="237243"/>
                  <a:pt x="239713" y="226659"/>
                </a:cubicBezTo>
                <a:cubicBezTo>
                  <a:pt x="239713" y="216429"/>
                  <a:pt x="248180" y="207962"/>
                  <a:pt x="258410" y="207962"/>
                </a:cubicBezTo>
                <a:close/>
                <a:moveTo>
                  <a:pt x="32985" y="207962"/>
                </a:moveTo>
                <a:cubicBezTo>
                  <a:pt x="43568" y="207962"/>
                  <a:pt x="52035" y="216429"/>
                  <a:pt x="52035" y="226659"/>
                </a:cubicBezTo>
                <a:cubicBezTo>
                  <a:pt x="52035" y="237243"/>
                  <a:pt x="43568" y="245709"/>
                  <a:pt x="32985" y="245709"/>
                </a:cubicBezTo>
                <a:cubicBezTo>
                  <a:pt x="22754" y="245709"/>
                  <a:pt x="14288" y="237243"/>
                  <a:pt x="14288" y="226659"/>
                </a:cubicBezTo>
                <a:cubicBezTo>
                  <a:pt x="14288" y="216429"/>
                  <a:pt x="22754" y="207962"/>
                  <a:pt x="32985" y="207962"/>
                </a:cubicBezTo>
                <a:close/>
                <a:moveTo>
                  <a:pt x="141209" y="184150"/>
                </a:moveTo>
                <a:lnTo>
                  <a:pt x="182642" y="184150"/>
                </a:lnTo>
                <a:cubicBezTo>
                  <a:pt x="185164" y="184150"/>
                  <a:pt x="186965" y="186348"/>
                  <a:pt x="186965" y="188913"/>
                </a:cubicBezTo>
                <a:cubicBezTo>
                  <a:pt x="186965" y="191477"/>
                  <a:pt x="185164" y="193309"/>
                  <a:pt x="182642" y="193309"/>
                </a:cubicBezTo>
                <a:lnTo>
                  <a:pt x="141209" y="193309"/>
                </a:lnTo>
                <a:cubicBezTo>
                  <a:pt x="138687" y="193309"/>
                  <a:pt x="136525" y="191477"/>
                  <a:pt x="136525" y="188913"/>
                </a:cubicBezTo>
                <a:cubicBezTo>
                  <a:pt x="136525" y="186348"/>
                  <a:pt x="138687" y="184150"/>
                  <a:pt x="141209" y="184150"/>
                </a:cubicBezTo>
                <a:close/>
                <a:moveTo>
                  <a:pt x="141209" y="153987"/>
                </a:moveTo>
                <a:lnTo>
                  <a:pt x="182642" y="153987"/>
                </a:lnTo>
                <a:cubicBezTo>
                  <a:pt x="185164" y="153987"/>
                  <a:pt x="186965" y="155818"/>
                  <a:pt x="186965" y="158383"/>
                </a:cubicBezTo>
                <a:cubicBezTo>
                  <a:pt x="186965" y="160947"/>
                  <a:pt x="185164" y="163145"/>
                  <a:pt x="182642" y="163145"/>
                </a:cubicBezTo>
                <a:lnTo>
                  <a:pt x="141209" y="163145"/>
                </a:lnTo>
                <a:cubicBezTo>
                  <a:pt x="138687" y="163145"/>
                  <a:pt x="136525" y="160947"/>
                  <a:pt x="136525" y="158383"/>
                </a:cubicBezTo>
                <a:cubicBezTo>
                  <a:pt x="136525" y="155818"/>
                  <a:pt x="138687" y="153987"/>
                  <a:pt x="141209" y="153987"/>
                </a:cubicBezTo>
                <a:close/>
                <a:moveTo>
                  <a:pt x="120945" y="122087"/>
                </a:moveTo>
                <a:lnTo>
                  <a:pt x="120945" y="231936"/>
                </a:lnTo>
                <a:lnTo>
                  <a:pt x="201721" y="231936"/>
                </a:lnTo>
                <a:lnTo>
                  <a:pt x="201721" y="122087"/>
                </a:lnTo>
                <a:lnTo>
                  <a:pt x="120945" y="122087"/>
                </a:lnTo>
                <a:close/>
                <a:moveTo>
                  <a:pt x="91243" y="117765"/>
                </a:moveTo>
                <a:lnTo>
                  <a:pt x="91243" y="218610"/>
                </a:lnTo>
                <a:cubicBezTo>
                  <a:pt x="91243" y="225813"/>
                  <a:pt x="97401" y="231936"/>
                  <a:pt x="104645" y="231936"/>
                </a:cubicBezTo>
                <a:lnTo>
                  <a:pt x="112252" y="231936"/>
                </a:lnTo>
                <a:lnTo>
                  <a:pt x="112252" y="122087"/>
                </a:lnTo>
                <a:lnTo>
                  <a:pt x="104645" y="122087"/>
                </a:lnTo>
                <a:cubicBezTo>
                  <a:pt x="99574" y="122087"/>
                  <a:pt x="94865" y="120286"/>
                  <a:pt x="91243" y="117765"/>
                </a:cubicBezTo>
                <a:close/>
                <a:moveTo>
                  <a:pt x="274150" y="97555"/>
                </a:moveTo>
                <a:cubicBezTo>
                  <a:pt x="276714" y="96837"/>
                  <a:pt x="279278" y="98274"/>
                  <a:pt x="280011" y="100430"/>
                </a:cubicBezTo>
                <a:cubicBezTo>
                  <a:pt x="291734" y="132770"/>
                  <a:pt x="291001" y="168344"/>
                  <a:pt x="277813" y="199966"/>
                </a:cubicBezTo>
                <a:cubicBezTo>
                  <a:pt x="277080" y="201763"/>
                  <a:pt x="275249" y="202841"/>
                  <a:pt x="273783" y="202841"/>
                </a:cubicBezTo>
                <a:cubicBezTo>
                  <a:pt x="273051" y="202841"/>
                  <a:pt x="272684" y="202841"/>
                  <a:pt x="271952" y="202482"/>
                </a:cubicBezTo>
                <a:cubicBezTo>
                  <a:pt x="269387" y="201404"/>
                  <a:pt x="268288" y="198888"/>
                  <a:pt x="269387" y="196732"/>
                </a:cubicBezTo>
                <a:cubicBezTo>
                  <a:pt x="281843" y="166907"/>
                  <a:pt x="282209" y="133848"/>
                  <a:pt x="271585" y="103305"/>
                </a:cubicBezTo>
                <a:cubicBezTo>
                  <a:pt x="270853" y="101149"/>
                  <a:pt x="271952" y="98633"/>
                  <a:pt x="274150" y="97555"/>
                </a:cubicBezTo>
                <a:close/>
                <a:moveTo>
                  <a:pt x="20584" y="95972"/>
                </a:moveTo>
                <a:cubicBezTo>
                  <a:pt x="22807" y="96695"/>
                  <a:pt x="24289" y="99224"/>
                  <a:pt x="23177" y="101753"/>
                </a:cubicBezTo>
                <a:cubicBezTo>
                  <a:pt x="12435" y="131379"/>
                  <a:pt x="12806" y="164257"/>
                  <a:pt x="24289" y="193883"/>
                </a:cubicBezTo>
                <a:cubicBezTo>
                  <a:pt x="25029" y="196051"/>
                  <a:pt x="23918" y="198580"/>
                  <a:pt x="21696" y="199664"/>
                </a:cubicBezTo>
                <a:cubicBezTo>
                  <a:pt x="20955" y="199664"/>
                  <a:pt x="20584" y="199664"/>
                  <a:pt x="19844" y="199664"/>
                </a:cubicBezTo>
                <a:cubicBezTo>
                  <a:pt x="17991" y="199664"/>
                  <a:pt x="16510" y="198580"/>
                  <a:pt x="15769" y="197135"/>
                </a:cubicBezTo>
                <a:cubicBezTo>
                  <a:pt x="3545" y="165341"/>
                  <a:pt x="3175" y="130656"/>
                  <a:pt x="14658" y="98863"/>
                </a:cubicBezTo>
                <a:cubicBezTo>
                  <a:pt x="15399" y="96334"/>
                  <a:pt x="17991" y="95250"/>
                  <a:pt x="20584" y="95972"/>
                </a:cubicBezTo>
                <a:close/>
                <a:moveTo>
                  <a:pt x="104645" y="86431"/>
                </a:moveTo>
                <a:cubicBezTo>
                  <a:pt x="97401" y="86431"/>
                  <a:pt x="91243" y="92553"/>
                  <a:pt x="91243" y="99757"/>
                </a:cubicBezTo>
                <a:cubicBezTo>
                  <a:pt x="91243" y="107320"/>
                  <a:pt x="97401" y="113443"/>
                  <a:pt x="104645" y="113443"/>
                </a:cubicBezTo>
                <a:lnTo>
                  <a:pt x="192665" y="113443"/>
                </a:lnTo>
                <a:cubicBezTo>
                  <a:pt x="189405" y="104799"/>
                  <a:pt x="189405" y="95435"/>
                  <a:pt x="192665" y="86431"/>
                </a:cubicBezTo>
                <a:lnTo>
                  <a:pt x="104645" y="86431"/>
                </a:lnTo>
                <a:close/>
                <a:moveTo>
                  <a:pt x="104645" y="77787"/>
                </a:moveTo>
                <a:lnTo>
                  <a:pt x="206067" y="77787"/>
                </a:lnTo>
                <a:cubicBezTo>
                  <a:pt x="208603" y="77787"/>
                  <a:pt x="210776" y="79948"/>
                  <a:pt x="210776" y="82109"/>
                </a:cubicBezTo>
                <a:cubicBezTo>
                  <a:pt x="210776" y="84630"/>
                  <a:pt x="208603" y="86431"/>
                  <a:pt x="206067" y="86431"/>
                </a:cubicBezTo>
                <a:lnTo>
                  <a:pt x="202807" y="86431"/>
                </a:lnTo>
                <a:cubicBezTo>
                  <a:pt x="198098" y="95074"/>
                  <a:pt x="198098" y="104799"/>
                  <a:pt x="202807" y="113443"/>
                </a:cubicBezTo>
                <a:lnTo>
                  <a:pt x="206067" y="113443"/>
                </a:lnTo>
                <a:cubicBezTo>
                  <a:pt x="208603" y="113443"/>
                  <a:pt x="210776" y="115243"/>
                  <a:pt x="210776" y="117765"/>
                </a:cubicBezTo>
                <a:lnTo>
                  <a:pt x="210776" y="236258"/>
                </a:lnTo>
                <a:cubicBezTo>
                  <a:pt x="210776" y="238779"/>
                  <a:pt x="208603" y="240940"/>
                  <a:pt x="206067" y="240940"/>
                </a:cubicBezTo>
                <a:lnTo>
                  <a:pt x="104645" y="240940"/>
                </a:lnTo>
                <a:cubicBezTo>
                  <a:pt x="92330" y="240940"/>
                  <a:pt x="82550" y="230856"/>
                  <a:pt x="82550" y="218610"/>
                </a:cubicBezTo>
                <a:lnTo>
                  <a:pt x="82550" y="99757"/>
                </a:lnTo>
                <a:cubicBezTo>
                  <a:pt x="82550" y="87511"/>
                  <a:pt x="92330" y="77787"/>
                  <a:pt x="104645" y="77787"/>
                </a:cubicBezTo>
                <a:close/>
                <a:moveTo>
                  <a:pt x="237641" y="36713"/>
                </a:moveTo>
                <a:cubicBezTo>
                  <a:pt x="239437" y="37787"/>
                  <a:pt x="239796" y="40649"/>
                  <a:pt x="238000" y="42795"/>
                </a:cubicBezTo>
                <a:cubicBezTo>
                  <a:pt x="235485" y="45657"/>
                  <a:pt x="234048" y="49950"/>
                  <a:pt x="234048" y="53885"/>
                </a:cubicBezTo>
                <a:lnTo>
                  <a:pt x="234048" y="76781"/>
                </a:lnTo>
                <a:lnTo>
                  <a:pt x="284347" y="76781"/>
                </a:lnTo>
                <a:lnTo>
                  <a:pt x="284347" y="53885"/>
                </a:lnTo>
                <a:cubicBezTo>
                  <a:pt x="284347" y="49950"/>
                  <a:pt x="282910" y="45657"/>
                  <a:pt x="280395" y="42795"/>
                </a:cubicBezTo>
                <a:cubicBezTo>
                  <a:pt x="278958" y="40649"/>
                  <a:pt x="278958" y="37787"/>
                  <a:pt x="281113" y="36713"/>
                </a:cubicBezTo>
                <a:cubicBezTo>
                  <a:pt x="282910" y="34925"/>
                  <a:pt x="285784" y="35282"/>
                  <a:pt x="287221" y="37071"/>
                </a:cubicBezTo>
                <a:cubicBezTo>
                  <a:pt x="291173" y="41722"/>
                  <a:pt x="293329" y="47804"/>
                  <a:pt x="293329" y="53885"/>
                </a:cubicBezTo>
                <a:lnTo>
                  <a:pt x="293329" y="81074"/>
                </a:lnTo>
                <a:cubicBezTo>
                  <a:pt x="293329" y="83578"/>
                  <a:pt x="291533" y="85367"/>
                  <a:pt x="288658" y="85367"/>
                </a:cubicBezTo>
                <a:lnTo>
                  <a:pt x="229737" y="85367"/>
                </a:lnTo>
                <a:cubicBezTo>
                  <a:pt x="227222" y="85367"/>
                  <a:pt x="225425" y="83578"/>
                  <a:pt x="225425" y="81074"/>
                </a:cubicBezTo>
                <a:lnTo>
                  <a:pt x="225425" y="53885"/>
                </a:lnTo>
                <a:cubicBezTo>
                  <a:pt x="225425" y="47804"/>
                  <a:pt x="227222" y="41722"/>
                  <a:pt x="231174" y="37071"/>
                </a:cubicBezTo>
                <a:cubicBezTo>
                  <a:pt x="232970" y="35282"/>
                  <a:pt x="235844" y="34925"/>
                  <a:pt x="237641" y="36713"/>
                </a:cubicBezTo>
                <a:close/>
                <a:moveTo>
                  <a:pt x="12215" y="36713"/>
                </a:moveTo>
                <a:cubicBezTo>
                  <a:pt x="14012" y="37787"/>
                  <a:pt x="14371" y="40649"/>
                  <a:pt x="12575" y="42795"/>
                </a:cubicBezTo>
                <a:cubicBezTo>
                  <a:pt x="10419" y="45657"/>
                  <a:pt x="8622" y="49950"/>
                  <a:pt x="8622" y="53885"/>
                </a:cubicBezTo>
                <a:lnTo>
                  <a:pt x="8622" y="76781"/>
                </a:lnTo>
                <a:lnTo>
                  <a:pt x="59281" y="76781"/>
                </a:lnTo>
                <a:lnTo>
                  <a:pt x="59281" y="53885"/>
                </a:lnTo>
                <a:cubicBezTo>
                  <a:pt x="59281" y="49950"/>
                  <a:pt x="57844" y="45657"/>
                  <a:pt x="54969" y="42795"/>
                </a:cubicBezTo>
                <a:cubicBezTo>
                  <a:pt x="53532" y="40649"/>
                  <a:pt x="53892" y="37787"/>
                  <a:pt x="55688" y="36713"/>
                </a:cubicBezTo>
                <a:cubicBezTo>
                  <a:pt x="57844" y="34925"/>
                  <a:pt x="60359" y="35282"/>
                  <a:pt x="61796" y="37071"/>
                </a:cubicBezTo>
                <a:cubicBezTo>
                  <a:pt x="65748" y="41722"/>
                  <a:pt x="67903" y="47804"/>
                  <a:pt x="67903" y="53885"/>
                </a:cubicBezTo>
                <a:lnTo>
                  <a:pt x="67903" y="81074"/>
                </a:lnTo>
                <a:cubicBezTo>
                  <a:pt x="67903" y="83578"/>
                  <a:pt x="65748" y="85367"/>
                  <a:pt x="63592" y="85367"/>
                </a:cubicBezTo>
                <a:lnTo>
                  <a:pt x="4311" y="85367"/>
                </a:lnTo>
                <a:cubicBezTo>
                  <a:pt x="1796" y="85367"/>
                  <a:pt x="0" y="83578"/>
                  <a:pt x="0" y="81074"/>
                </a:cubicBezTo>
                <a:lnTo>
                  <a:pt x="0" y="53885"/>
                </a:lnTo>
                <a:cubicBezTo>
                  <a:pt x="0" y="47804"/>
                  <a:pt x="1796" y="41722"/>
                  <a:pt x="6107" y="37071"/>
                </a:cubicBezTo>
                <a:cubicBezTo>
                  <a:pt x="7545" y="35282"/>
                  <a:pt x="10419" y="34925"/>
                  <a:pt x="12215" y="36713"/>
                </a:cubicBezTo>
                <a:close/>
                <a:moveTo>
                  <a:pt x="258410" y="8466"/>
                </a:moveTo>
                <a:cubicBezTo>
                  <a:pt x="252766" y="8466"/>
                  <a:pt x="248180" y="13405"/>
                  <a:pt x="248180" y="18697"/>
                </a:cubicBezTo>
                <a:cubicBezTo>
                  <a:pt x="248180" y="24341"/>
                  <a:pt x="252766" y="28928"/>
                  <a:pt x="258410" y="28928"/>
                </a:cubicBezTo>
                <a:cubicBezTo>
                  <a:pt x="264055" y="28928"/>
                  <a:pt x="268641" y="24341"/>
                  <a:pt x="268641" y="18697"/>
                </a:cubicBezTo>
                <a:cubicBezTo>
                  <a:pt x="268641" y="13405"/>
                  <a:pt x="264055" y="8466"/>
                  <a:pt x="258410" y="8466"/>
                </a:cubicBezTo>
                <a:close/>
                <a:moveTo>
                  <a:pt x="32985" y="8466"/>
                </a:moveTo>
                <a:cubicBezTo>
                  <a:pt x="27341" y="8466"/>
                  <a:pt x="22754" y="13405"/>
                  <a:pt x="22754" y="18697"/>
                </a:cubicBezTo>
                <a:cubicBezTo>
                  <a:pt x="22754" y="24341"/>
                  <a:pt x="27341" y="28928"/>
                  <a:pt x="32985" y="28928"/>
                </a:cubicBezTo>
                <a:cubicBezTo>
                  <a:pt x="38629" y="28928"/>
                  <a:pt x="43216" y="24341"/>
                  <a:pt x="43216" y="18697"/>
                </a:cubicBezTo>
                <a:cubicBezTo>
                  <a:pt x="43216" y="13405"/>
                  <a:pt x="38629" y="8466"/>
                  <a:pt x="32985" y="8466"/>
                </a:cubicBezTo>
                <a:close/>
                <a:moveTo>
                  <a:pt x="145691" y="6778"/>
                </a:moveTo>
                <a:cubicBezTo>
                  <a:pt x="171211" y="6778"/>
                  <a:pt x="196731" y="13556"/>
                  <a:pt x="219015" y="27113"/>
                </a:cubicBezTo>
                <a:cubicBezTo>
                  <a:pt x="221531" y="28559"/>
                  <a:pt x="221891" y="31089"/>
                  <a:pt x="220813" y="33258"/>
                </a:cubicBezTo>
                <a:cubicBezTo>
                  <a:pt x="219015" y="35427"/>
                  <a:pt x="216499" y="36150"/>
                  <a:pt x="214702" y="34704"/>
                </a:cubicBezTo>
                <a:cubicBezTo>
                  <a:pt x="172648" y="9037"/>
                  <a:pt x="118733" y="9037"/>
                  <a:pt x="77038" y="34704"/>
                </a:cubicBezTo>
                <a:cubicBezTo>
                  <a:pt x="76320" y="35427"/>
                  <a:pt x="75601" y="35427"/>
                  <a:pt x="74882" y="35427"/>
                </a:cubicBezTo>
                <a:cubicBezTo>
                  <a:pt x="73444" y="35427"/>
                  <a:pt x="72006" y="34704"/>
                  <a:pt x="70928" y="33258"/>
                </a:cubicBezTo>
                <a:cubicBezTo>
                  <a:pt x="69850" y="31089"/>
                  <a:pt x="70209" y="28559"/>
                  <a:pt x="72366" y="27113"/>
                </a:cubicBezTo>
                <a:cubicBezTo>
                  <a:pt x="94651" y="13556"/>
                  <a:pt x="120171" y="6778"/>
                  <a:pt x="145691" y="6778"/>
                </a:cubicBezTo>
                <a:close/>
                <a:moveTo>
                  <a:pt x="258410" y="0"/>
                </a:moveTo>
                <a:cubicBezTo>
                  <a:pt x="268994" y="0"/>
                  <a:pt x="277460" y="8466"/>
                  <a:pt x="277460" y="18697"/>
                </a:cubicBezTo>
                <a:cubicBezTo>
                  <a:pt x="277460" y="29280"/>
                  <a:pt x="268994" y="37747"/>
                  <a:pt x="258410" y="37747"/>
                </a:cubicBezTo>
                <a:cubicBezTo>
                  <a:pt x="248180" y="37747"/>
                  <a:pt x="239713" y="29280"/>
                  <a:pt x="239713" y="18697"/>
                </a:cubicBezTo>
                <a:cubicBezTo>
                  <a:pt x="239713" y="8466"/>
                  <a:pt x="248180" y="0"/>
                  <a:pt x="258410" y="0"/>
                </a:cubicBezTo>
                <a:close/>
                <a:moveTo>
                  <a:pt x="32985" y="0"/>
                </a:moveTo>
                <a:cubicBezTo>
                  <a:pt x="43568" y="0"/>
                  <a:pt x="52035" y="8466"/>
                  <a:pt x="52035" y="18697"/>
                </a:cubicBezTo>
                <a:cubicBezTo>
                  <a:pt x="52035" y="29280"/>
                  <a:pt x="43568" y="37747"/>
                  <a:pt x="32985" y="37747"/>
                </a:cubicBezTo>
                <a:cubicBezTo>
                  <a:pt x="22754" y="37747"/>
                  <a:pt x="14288" y="29280"/>
                  <a:pt x="14288" y="18697"/>
                </a:cubicBezTo>
                <a:cubicBezTo>
                  <a:pt x="14288" y="8466"/>
                  <a:pt x="22754" y="0"/>
                  <a:pt x="329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AFC090-8BB1-6B48-A642-220428152746}"/>
              </a:ext>
            </a:extLst>
          </p:cNvPr>
          <p:cNvSpPr txBox="1"/>
          <p:nvPr/>
        </p:nvSpPr>
        <p:spPr>
          <a:xfrm>
            <a:off x="9168438" y="3846315"/>
            <a:ext cx="2095174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EXECUTE &amp; AUTOMATE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5824F525-8B32-8F4E-BADB-07FC6C3DCCDE}"/>
              </a:ext>
            </a:extLst>
          </p:cNvPr>
          <p:cNvSpPr txBox="1">
            <a:spLocks/>
          </p:cNvSpPr>
          <p:nvPr/>
        </p:nvSpPr>
        <p:spPr>
          <a:xfrm>
            <a:off x="9168431" y="4480616"/>
            <a:ext cx="2095181" cy="141410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that.</a:t>
            </a:r>
          </a:p>
        </p:txBody>
      </p:sp>
    </p:spTree>
    <p:extLst>
      <p:ext uri="{BB962C8B-B14F-4D97-AF65-F5344CB8AC3E}">
        <p14:creationId xmlns:p14="http://schemas.microsoft.com/office/powerpoint/2010/main" val="891148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B660C4D5-9B85-4B41-81F3-8E6550E8D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57544"/>
            <a:ext cx="2398879" cy="2398878"/>
          </a:xfrm>
          <a:custGeom>
            <a:avLst/>
            <a:gdLst>
              <a:gd name="T0" fmla="*/ 938 w 7007"/>
              <a:gd name="T1" fmla="*/ 3444 h 7008"/>
              <a:gd name="T2" fmla="*/ 938 w 7007"/>
              <a:gd name="T3" fmla="*/ 3444 h 7008"/>
              <a:gd name="T4" fmla="*/ 319 w 7007"/>
              <a:gd name="T5" fmla="*/ 3258 h 7008"/>
              <a:gd name="T6" fmla="*/ 319 w 7007"/>
              <a:gd name="T7" fmla="*/ 3258 h 7008"/>
              <a:gd name="T8" fmla="*/ 0 w 7007"/>
              <a:gd name="T9" fmla="*/ 3457 h 7008"/>
              <a:gd name="T10" fmla="*/ 0 w 7007"/>
              <a:gd name="T11" fmla="*/ 5429 h 7008"/>
              <a:gd name="T12" fmla="*/ 1956 w 7007"/>
              <a:gd name="T13" fmla="*/ 5429 h 7008"/>
              <a:gd name="T14" fmla="*/ 1956 w 7007"/>
              <a:gd name="T15" fmla="*/ 5429 h 7008"/>
              <a:gd name="T16" fmla="*/ 2153 w 7007"/>
              <a:gd name="T17" fmla="*/ 5749 h 7008"/>
              <a:gd name="T18" fmla="*/ 2153 w 7007"/>
              <a:gd name="T19" fmla="*/ 5749 h 7008"/>
              <a:gd name="T20" fmla="*/ 1977 w 7007"/>
              <a:gd name="T21" fmla="*/ 6368 h 7008"/>
              <a:gd name="T22" fmla="*/ 1977 w 7007"/>
              <a:gd name="T23" fmla="*/ 6368 h 7008"/>
              <a:gd name="T24" fmla="*/ 2710 w 7007"/>
              <a:gd name="T25" fmla="*/ 7007 h 7008"/>
              <a:gd name="T26" fmla="*/ 2710 w 7007"/>
              <a:gd name="T27" fmla="*/ 7007 h 7008"/>
              <a:gd name="T28" fmla="*/ 3443 w 7007"/>
              <a:gd name="T29" fmla="*/ 6368 h 7008"/>
              <a:gd name="T30" fmla="*/ 3443 w 7007"/>
              <a:gd name="T31" fmla="*/ 6368 h 7008"/>
              <a:gd name="T32" fmla="*/ 3257 w 7007"/>
              <a:gd name="T33" fmla="*/ 5749 h 7008"/>
              <a:gd name="T34" fmla="*/ 3257 w 7007"/>
              <a:gd name="T35" fmla="*/ 5749 h 7008"/>
              <a:gd name="T36" fmla="*/ 3456 w 7007"/>
              <a:gd name="T37" fmla="*/ 5429 h 7008"/>
              <a:gd name="T38" fmla="*/ 5427 w 7007"/>
              <a:gd name="T39" fmla="*/ 5429 h 7008"/>
              <a:gd name="T40" fmla="*/ 5427 w 7007"/>
              <a:gd name="T41" fmla="*/ 5429 h 7008"/>
              <a:gd name="T42" fmla="*/ 5427 w 7007"/>
              <a:gd name="T43" fmla="*/ 3457 h 7008"/>
              <a:gd name="T44" fmla="*/ 5427 w 7007"/>
              <a:gd name="T45" fmla="*/ 3457 h 7008"/>
              <a:gd name="T46" fmla="*/ 5748 w 7007"/>
              <a:gd name="T47" fmla="*/ 3258 h 7008"/>
              <a:gd name="T48" fmla="*/ 5748 w 7007"/>
              <a:gd name="T49" fmla="*/ 3258 h 7008"/>
              <a:gd name="T50" fmla="*/ 6367 w 7007"/>
              <a:gd name="T51" fmla="*/ 3444 h 7008"/>
              <a:gd name="T52" fmla="*/ 6367 w 7007"/>
              <a:gd name="T53" fmla="*/ 3444 h 7008"/>
              <a:gd name="T54" fmla="*/ 7006 w 7007"/>
              <a:gd name="T55" fmla="*/ 2711 h 7008"/>
              <a:gd name="T56" fmla="*/ 7006 w 7007"/>
              <a:gd name="T57" fmla="*/ 2711 h 7008"/>
              <a:gd name="T58" fmla="*/ 6367 w 7007"/>
              <a:gd name="T59" fmla="*/ 1979 h 7008"/>
              <a:gd name="T60" fmla="*/ 6367 w 7007"/>
              <a:gd name="T61" fmla="*/ 1979 h 7008"/>
              <a:gd name="T62" fmla="*/ 5748 w 7007"/>
              <a:gd name="T63" fmla="*/ 2154 h 7008"/>
              <a:gd name="T64" fmla="*/ 5748 w 7007"/>
              <a:gd name="T65" fmla="*/ 2154 h 7008"/>
              <a:gd name="T66" fmla="*/ 5427 w 7007"/>
              <a:gd name="T67" fmla="*/ 1957 h 7008"/>
              <a:gd name="T68" fmla="*/ 5427 w 7007"/>
              <a:gd name="T69" fmla="*/ 0 h 7008"/>
              <a:gd name="T70" fmla="*/ 5427 w 7007"/>
              <a:gd name="T71" fmla="*/ 375 h 7008"/>
              <a:gd name="T72" fmla="*/ 5427 w 7007"/>
              <a:gd name="T73" fmla="*/ 0 h 7008"/>
              <a:gd name="T74" fmla="*/ 3456 w 7007"/>
              <a:gd name="T75" fmla="*/ 0 h 7008"/>
              <a:gd name="T76" fmla="*/ 3456 w 7007"/>
              <a:gd name="T77" fmla="*/ 0 h 7008"/>
              <a:gd name="T78" fmla="*/ 3257 w 7007"/>
              <a:gd name="T79" fmla="*/ 320 h 7008"/>
              <a:gd name="T80" fmla="*/ 3257 w 7007"/>
              <a:gd name="T81" fmla="*/ 320 h 7008"/>
              <a:gd name="T82" fmla="*/ 3443 w 7007"/>
              <a:gd name="T83" fmla="*/ 939 h 7008"/>
              <a:gd name="T84" fmla="*/ 3443 w 7007"/>
              <a:gd name="T85" fmla="*/ 939 h 7008"/>
              <a:gd name="T86" fmla="*/ 2710 w 7007"/>
              <a:gd name="T87" fmla="*/ 1577 h 7008"/>
              <a:gd name="T88" fmla="*/ 2710 w 7007"/>
              <a:gd name="T89" fmla="*/ 1577 h 7008"/>
              <a:gd name="T90" fmla="*/ 1977 w 7007"/>
              <a:gd name="T91" fmla="*/ 939 h 7008"/>
              <a:gd name="T92" fmla="*/ 1977 w 7007"/>
              <a:gd name="T93" fmla="*/ 939 h 7008"/>
              <a:gd name="T94" fmla="*/ 2153 w 7007"/>
              <a:gd name="T95" fmla="*/ 320 h 7008"/>
              <a:gd name="T96" fmla="*/ 2153 w 7007"/>
              <a:gd name="T97" fmla="*/ 320 h 7008"/>
              <a:gd name="T98" fmla="*/ 1956 w 7007"/>
              <a:gd name="T99" fmla="*/ 0 h 7008"/>
              <a:gd name="T100" fmla="*/ 0 w 7007"/>
              <a:gd name="T101" fmla="*/ 0 h 7008"/>
              <a:gd name="T102" fmla="*/ 0 w 7007"/>
              <a:gd name="T103" fmla="*/ 1957 h 7008"/>
              <a:gd name="T104" fmla="*/ 0 w 7007"/>
              <a:gd name="T105" fmla="*/ 1957 h 7008"/>
              <a:gd name="T106" fmla="*/ 319 w 7007"/>
              <a:gd name="T107" fmla="*/ 2154 h 7008"/>
              <a:gd name="T108" fmla="*/ 319 w 7007"/>
              <a:gd name="T109" fmla="*/ 2154 h 7008"/>
              <a:gd name="T110" fmla="*/ 938 w 7007"/>
              <a:gd name="T111" fmla="*/ 1979 h 7008"/>
              <a:gd name="T112" fmla="*/ 938 w 7007"/>
              <a:gd name="T113" fmla="*/ 1979 h 7008"/>
              <a:gd name="T114" fmla="*/ 1576 w 7007"/>
              <a:gd name="T115" fmla="*/ 2711 h 7008"/>
              <a:gd name="T116" fmla="*/ 1576 w 7007"/>
              <a:gd name="T117" fmla="*/ 2711 h 7008"/>
              <a:gd name="T118" fmla="*/ 938 w 7007"/>
              <a:gd name="T119" fmla="*/ 3444 h 7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7" h="7008">
                <a:moveTo>
                  <a:pt x="938" y="3444"/>
                </a:moveTo>
                <a:lnTo>
                  <a:pt x="938" y="3444"/>
                </a:lnTo>
                <a:cubicBezTo>
                  <a:pt x="768" y="3444"/>
                  <a:pt x="534" y="3367"/>
                  <a:pt x="319" y="3258"/>
                </a:cubicBezTo>
                <a:lnTo>
                  <a:pt x="319" y="3258"/>
                </a:lnTo>
                <a:cubicBezTo>
                  <a:pt x="172" y="3183"/>
                  <a:pt x="0" y="3293"/>
                  <a:pt x="0" y="3457"/>
                </a:cubicBezTo>
                <a:lnTo>
                  <a:pt x="0" y="5429"/>
                </a:lnTo>
                <a:lnTo>
                  <a:pt x="1956" y="5429"/>
                </a:lnTo>
                <a:lnTo>
                  <a:pt x="1956" y="5429"/>
                </a:lnTo>
                <a:cubicBezTo>
                  <a:pt x="2120" y="5429"/>
                  <a:pt x="2225" y="5601"/>
                  <a:pt x="2153" y="5749"/>
                </a:cubicBezTo>
                <a:lnTo>
                  <a:pt x="2153" y="5749"/>
                </a:lnTo>
                <a:cubicBezTo>
                  <a:pt x="2048" y="5965"/>
                  <a:pt x="1977" y="6197"/>
                  <a:pt x="1977" y="6368"/>
                </a:cubicBezTo>
                <a:lnTo>
                  <a:pt x="1977" y="6368"/>
                </a:lnTo>
                <a:cubicBezTo>
                  <a:pt x="1977" y="6783"/>
                  <a:pt x="2305" y="7007"/>
                  <a:pt x="2710" y="7007"/>
                </a:cubicBezTo>
                <a:lnTo>
                  <a:pt x="2710" y="7007"/>
                </a:lnTo>
                <a:cubicBezTo>
                  <a:pt x="3114" y="7007"/>
                  <a:pt x="3443" y="6783"/>
                  <a:pt x="3443" y="6368"/>
                </a:cubicBezTo>
                <a:lnTo>
                  <a:pt x="3443" y="6368"/>
                </a:lnTo>
                <a:cubicBezTo>
                  <a:pt x="3443" y="6197"/>
                  <a:pt x="3366" y="5965"/>
                  <a:pt x="3257" y="5749"/>
                </a:cubicBezTo>
                <a:lnTo>
                  <a:pt x="3257" y="5749"/>
                </a:lnTo>
                <a:cubicBezTo>
                  <a:pt x="3182" y="5602"/>
                  <a:pt x="3291" y="5429"/>
                  <a:pt x="3456" y="5429"/>
                </a:cubicBezTo>
                <a:lnTo>
                  <a:pt x="5427" y="5429"/>
                </a:lnTo>
                <a:lnTo>
                  <a:pt x="5427" y="5429"/>
                </a:lnTo>
                <a:lnTo>
                  <a:pt x="5427" y="3457"/>
                </a:lnTo>
                <a:lnTo>
                  <a:pt x="5427" y="3457"/>
                </a:lnTo>
                <a:cubicBezTo>
                  <a:pt x="5427" y="3293"/>
                  <a:pt x="5601" y="3183"/>
                  <a:pt x="5748" y="3258"/>
                </a:cubicBezTo>
                <a:lnTo>
                  <a:pt x="5748" y="3258"/>
                </a:lnTo>
                <a:cubicBezTo>
                  <a:pt x="5964" y="3367"/>
                  <a:pt x="6197" y="3444"/>
                  <a:pt x="6367" y="3444"/>
                </a:cubicBezTo>
                <a:lnTo>
                  <a:pt x="6367" y="3444"/>
                </a:lnTo>
                <a:cubicBezTo>
                  <a:pt x="6782" y="3444"/>
                  <a:pt x="7006" y="3116"/>
                  <a:pt x="7006" y="2711"/>
                </a:cubicBezTo>
                <a:lnTo>
                  <a:pt x="7006" y="2711"/>
                </a:lnTo>
                <a:cubicBezTo>
                  <a:pt x="7006" y="2306"/>
                  <a:pt x="6782" y="1979"/>
                  <a:pt x="6367" y="1979"/>
                </a:cubicBezTo>
                <a:lnTo>
                  <a:pt x="6367" y="1979"/>
                </a:lnTo>
                <a:cubicBezTo>
                  <a:pt x="6196" y="1979"/>
                  <a:pt x="5964" y="2049"/>
                  <a:pt x="5748" y="2154"/>
                </a:cubicBezTo>
                <a:lnTo>
                  <a:pt x="5748" y="2154"/>
                </a:lnTo>
                <a:cubicBezTo>
                  <a:pt x="5600" y="2226"/>
                  <a:pt x="5427" y="2121"/>
                  <a:pt x="5427" y="1957"/>
                </a:cubicBezTo>
                <a:lnTo>
                  <a:pt x="5427" y="0"/>
                </a:lnTo>
                <a:lnTo>
                  <a:pt x="5427" y="375"/>
                </a:lnTo>
                <a:lnTo>
                  <a:pt x="5427" y="0"/>
                </a:lnTo>
                <a:lnTo>
                  <a:pt x="3456" y="0"/>
                </a:lnTo>
                <a:lnTo>
                  <a:pt x="3456" y="0"/>
                </a:lnTo>
                <a:cubicBezTo>
                  <a:pt x="3291" y="0"/>
                  <a:pt x="3182" y="173"/>
                  <a:pt x="3257" y="320"/>
                </a:cubicBezTo>
                <a:lnTo>
                  <a:pt x="3257" y="320"/>
                </a:lnTo>
                <a:cubicBezTo>
                  <a:pt x="3366" y="536"/>
                  <a:pt x="3443" y="769"/>
                  <a:pt x="3443" y="939"/>
                </a:cubicBezTo>
                <a:lnTo>
                  <a:pt x="3443" y="939"/>
                </a:lnTo>
                <a:cubicBezTo>
                  <a:pt x="3443" y="1354"/>
                  <a:pt x="3114" y="1577"/>
                  <a:pt x="2710" y="1577"/>
                </a:cubicBezTo>
                <a:lnTo>
                  <a:pt x="2710" y="1577"/>
                </a:lnTo>
                <a:cubicBezTo>
                  <a:pt x="2305" y="1577"/>
                  <a:pt x="1977" y="1354"/>
                  <a:pt x="1977" y="939"/>
                </a:cubicBezTo>
                <a:lnTo>
                  <a:pt x="1977" y="939"/>
                </a:lnTo>
                <a:cubicBezTo>
                  <a:pt x="1977" y="769"/>
                  <a:pt x="2048" y="536"/>
                  <a:pt x="2153" y="320"/>
                </a:cubicBezTo>
                <a:lnTo>
                  <a:pt x="2153" y="320"/>
                </a:lnTo>
                <a:cubicBezTo>
                  <a:pt x="2225" y="172"/>
                  <a:pt x="2120" y="0"/>
                  <a:pt x="1956" y="0"/>
                </a:cubicBezTo>
                <a:lnTo>
                  <a:pt x="0" y="0"/>
                </a:lnTo>
                <a:lnTo>
                  <a:pt x="0" y="1957"/>
                </a:lnTo>
                <a:lnTo>
                  <a:pt x="0" y="1957"/>
                </a:lnTo>
                <a:cubicBezTo>
                  <a:pt x="0" y="2121"/>
                  <a:pt x="171" y="2226"/>
                  <a:pt x="319" y="2154"/>
                </a:cubicBezTo>
                <a:lnTo>
                  <a:pt x="319" y="2154"/>
                </a:lnTo>
                <a:cubicBezTo>
                  <a:pt x="534" y="2049"/>
                  <a:pt x="768" y="1979"/>
                  <a:pt x="938" y="1979"/>
                </a:cubicBezTo>
                <a:lnTo>
                  <a:pt x="938" y="1979"/>
                </a:lnTo>
                <a:cubicBezTo>
                  <a:pt x="1353" y="1979"/>
                  <a:pt x="1576" y="2306"/>
                  <a:pt x="1576" y="2711"/>
                </a:cubicBezTo>
                <a:lnTo>
                  <a:pt x="1576" y="2711"/>
                </a:lnTo>
                <a:cubicBezTo>
                  <a:pt x="1576" y="3116"/>
                  <a:pt x="1353" y="3444"/>
                  <a:pt x="938" y="344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41CD4C1-E407-1940-BD7C-9DA42924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22" y="1458665"/>
            <a:ext cx="2398878" cy="2398879"/>
          </a:xfrm>
          <a:custGeom>
            <a:avLst/>
            <a:gdLst>
              <a:gd name="T0" fmla="*/ 6069 w 7009"/>
              <a:gd name="T1" fmla="*/ 3563 h 7008"/>
              <a:gd name="T2" fmla="*/ 6069 w 7009"/>
              <a:gd name="T3" fmla="*/ 3563 h 7008"/>
              <a:gd name="T4" fmla="*/ 6687 w 7009"/>
              <a:gd name="T5" fmla="*/ 3749 h 7008"/>
              <a:gd name="T6" fmla="*/ 6687 w 7009"/>
              <a:gd name="T7" fmla="*/ 3749 h 7008"/>
              <a:gd name="T8" fmla="*/ 7008 w 7009"/>
              <a:gd name="T9" fmla="*/ 3550 h 7008"/>
              <a:gd name="T10" fmla="*/ 7008 w 7009"/>
              <a:gd name="T11" fmla="*/ 1579 h 7008"/>
              <a:gd name="T12" fmla="*/ 5051 w 7009"/>
              <a:gd name="T13" fmla="*/ 1579 h 7008"/>
              <a:gd name="T14" fmla="*/ 5051 w 7009"/>
              <a:gd name="T15" fmla="*/ 1579 h 7008"/>
              <a:gd name="T16" fmla="*/ 4853 w 7009"/>
              <a:gd name="T17" fmla="*/ 1258 h 7008"/>
              <a:gd name="T18" fmla="*/ 4853 w 7009"/>
              <a:gd name="T19" fmla="*/ 1258 h 7008"/>
              <a:gd name="T20" fmla="*/ 5029 w 7009"/>
              <a:gd name="T21" fmla="*/ 639 h 7008"/>
              <a:gd name="T22" fmla="*/ 5029 w 7009"/>
              <a:gd name="T23" fmla="*/ 639 h 7008"/>
              <a:gd name="T24" fmla="*/ 4296 w 7009"/>
              <a:gd name="T25" fmla="*/ 0 h 7008"/>
              <a:gd name="T26" fmla="*/ 4296 w 7009"/>
              <a:gd name="T27" fmla="*/ 0 h 7008"/>
              <a:gd name="T28" fmla="*/ 3564 w 7009"/>
              <a:gd name="T29" fmla="*/ 639 h 7008"/>
              <a:gd name="T30" fmla="*/ 3564 w 7009"/>
              <a:gd name="T31" fmla="*/ 639 h 7008"/>
              <a:gd name="T32" fmla="*/ 3750 w 7009"/>
              <a:gd name="T33" fmla="*/ 1258 h 7008"/>
              <a:gd name="T34" fmla="*/ 3750 w 7009"/>
              <a:gd name="T35" fmla="*/ 1258 h 7008"/>
              <a:gd name="T36" fmla="*/ 3550 w 7009"/>
              <a:gd name="T37" fmla="*/ 1579 h 7008"/>
              <a:gd name="T38" fmla="*/ 1579 w 7009"/>
              <a:gd name="T39" fmla="*/ 1579 h 7008"/>
              <a:gd name="T40" fmla="*/ 1579 w 7009"/>
              <a:gd name="T41" fmla="*/ 1579 h 7008"/>
              <a:gd name="T42" fmla="*/ 1579 w 7009"/>
              <a:gd name="T43" fmla="*/ 3550 h 7008"/>
              <a:gd name="T44" fmla="*/ 1579 w 7009"/>
              <a:gd name="T45" fmla="*/ 3550 h 7008"/>
              <a:gd name="T46" fmla="*/ 1259 w 7009"/>
              <a:gd name="T47" fmla="*/ 3749 h 7008"/>
              <a:gd name="T48" fmla="*/ 1259 w 7009"/>
              <a:gd name="T49" fmla="*/ 3749 h 7008"/>
              <a:gd name="T50" fmla="*/ 640 w 7009"/>
              <a:gd name="T51" fmla="*/ 3563 h 7008"/>
              <a:gd name="T52" fmla="*/ 640 w 7009"/>
              <a:gd name="T53" fmla="*/ 3563 h 7008"/>
              <a:gd name="T54" fmla="*/ 0 w 7009"/>
              <a:gd name="T55" fmla="*/ 4296 h 7008"/>
              <a:gd name="T56" fmla="*/ 0 w 7009"/>
              <a:gd name="T57" fmla="*/ 4296 h 7008"/>
              <a:gd name="T58" fmla="*/ 640 w 7009"/>
              <a:gd name="T59" fmla="*/ 5028 h 7008"/>
              <a:gd name="T60" fmla="*/ 640 w 7009"/>
              <a:gd name="T61" fmla="*/ 5028 h 7008"/>
              <a:gd name="T62" fmla="*/ 1259 w 7009"/>
              <a:gd name="T63" fmla="*/ 4853 h 7008"/>
              <a:gd name="T64" fmla="*/ 1259 w 7009"/>
              <a:gd name="T65" fmla="*/ 4853 h 7008"/>
              <a:gd name="T66" fmla="*/ 1579 w 7009"/>
              <a:gd name="T67" fmla="*/ 5050 h 7008"/>
              <a:gd name="T68" fmla="*/ 1579 w 7009"/>
              <a:gd name="T69" fmla="*/ 7007 h 7008"/>
              <a:gd name="T70" fmla="*/ 1579 w 7009"/>
              <a:gd name="T71" fmla="*/ 6631 h 7008"/>
              <a:gd name="T72" fmla="*/ 1579 w 7009"/>
              <a:gd name="T73" fmla="*/ 7007 h 7008"/>
              <a:gd name="T74" fmla="*/ 3550 w 7009"/>
              <a:gd name="T75" fmla="*/ 7007 h 7008"/>
              <a:gd name="T76" fmla="*/ 3550 w 7009"/>
              <a:gd name="T77" fmla="*/ 7007 h 7008"/>
              <a:gd name="T78" fmla="*/ 3750 w 7009"/>
              <a:gd name="T79" fmla="*/ 6686 h 7008"/>
              <a:gd name="T80" fmla="*/ 3750 w 7009"/>
              <a:gd name="T81" fmla="*/ 6686 h 7008"/>
              <a:gd name="T82" fmla="*/ 3564 w 7009"/>
              <a:gd name="T83" fmla="*/ 6067 h 7008"/>
              <a:gd name="T84" fmla="*/ 3564 w 7009"/>
              <a:gd name="T85" fmla="*/ 6067 h 7008"/>
              <a:gd name="T86" fmla="*/ 4296 w 7009"/>
              <a:gd name="T87" fmla="*/ 5429 h 7008"/>
              <a:gd name="T88" fmla="*/ 4296 w 7009"/>
              <a:gd name="T89" fmla="*/ 5429 h 7008"/>
              <a:gd name="T90" fmla="*/ 5029 w 7009"/>
              <a:gd name="T91" fmla="*/ 6067 h 7008"/>
              <a:gd name="T92" fmla="*/ 5029 w 7009"/>
              <a:gd name="T93" fmla="*/ 6067 h 7008"/>
              <a:gd name="T94" fmla="*/ 4853 w 7009"/>
              <a:gd name="T95" fmla="*/ 6686 h 7008"/>
              <a:gd name="T96" fmla="*/ 4853 w 7009"/>
              <a:gd name="T97" fmla="*/ 6686 h 7008"/>
              <a:gd name="T98" fmla="*/ 5051 w 7009"/>
              <a:gd name="T99" fmla="*/ 7007 h 7008"/>
              <a:gd name="T100" fmla="*/ 7008 w 7009"/>
              <a:gd name="T101" fmla="*/ 7007 h 7008"/>
              <a:gd name="T102" fmla="*/ 7008 w 7009"/>
              <a:gd name="T103" fmla="*/ 5051 h 7008"/>
              <a:gd name="T104" fmla="*/ 7008 w 7009"/>
              <a:gd name="T105" fmla="*/ 5051 h 7008"/>
              <a:gd name="T106" fmla="*/ 6687 w 7009"/>
              <a:gd name="T107" fmla="*/ 4853 h 7008"/>
              <a:gd name="T108" fmla="*/ 6687 w 7009"/>
              <a:gd name="T109" fmla="*/ 4853 h 7008"/>
              <a:gd name="T110" fmla="*/ 6069 w 7009"/>
              <a:gd name="T111" fmla="*/ 5028 h 7008"/>
              <a:gd name="T112" fmla="*/ 6069 w 7009"/>
              <a:gd name="T113" fmla="*/ 5028 h 7008"/>
              <a:gd name="T114" fmla="*/ 5430 w 7009"/>
              <a:gd name="T115" fmla="*/ 4296 h 7008"/>
              <a:gd name="T116" fmla="*/ 5430 w 7009"/>
              <a:gd name="T117" fmla="*/ 4296 h 7008"/>
              <a:gd name="T118" fmla="*/ 6069 w 7009"/>
              <a:gd name="T119" fmla="*/ 3563 h 7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9" h="7008">
                <a:moveTo>
                  <a:pt x="6069" y="3563"/>
                </a:moveTo>
                <a:lnTo>
                  <a:pt x="6069" y="3563"/>
                </a:lnTo>
                <a:cubicBezTo>
                  <a:pt x="6238" y="3563"/>
                  <a:pt x="6472" y="3640"/>
                  <a:pt x="6687" y="3749"/>
                </a:cubicBezTo>
                <a:lnTo>
                  <a:pt x="6687" y="3749"/>
                </a:lnTo>
                <a:cubicBezTo>
                  <a:pt x="6834" y="3824"/>
                  <a:pt x="7008" y="3715"/>
                  <a:pt x="7008" y="3550"/>
                </a:cubicBezTo>
                <a:lnTo>
                  <a:pt x="7008" y="1579"/>
                </a:lnTo>
                <a:lnTo>
                  <a:pt x="5051" y="1579"/>
                </a:lnTo>
                <a:lnTo>
                  <a:pt x="5051" y="1579"/>
                </a:lnTo>
                <a:cubicBezTo>
                  <a:pt x="4886" y="1579"/>
                  <a:pt x="4781" y="1407"/>
                  <a:pt x="4853" y="1258"/>
                </a:cubicBezTo>
                <a:lnTo>
                  <a:pt x="4853" y="1258"/>
                </a:lnTo>
                <a:cubicBezTo>
                  <a:pt x="4958" y="1043"/>
                  <a:pt x="5029" y="810"/>
                  <a:pt x="5029" y="639"/>
                </a:cubicBezTo>
                <a:lnTo>
                  <a:pt x="5029" y="639"/>
                </a:lnTo>
                <a:cubicBezTo>
                  <a:pt x="5029" y="224"/>
                  <a:pt x="4701" y="0"/>
                  <a:pt x="4296" y="0"/>
                </a:cubicBezTo>
                <a:lnTo>
                  <a:pt x="4296" y="0"/>
                </a:lnTo>
                <a:cubicBezTo>
                  <a:pt x="3892" y="0"/>
                  <a:pt x="3564" y="224"/>
                  <a:pt x="3564" y="639"/>
                </a:cubicBezTo>
                <a:lnTo>
                  <a:pt x="3564" y="639"/>
                </a:lnTo>
                <a:cubicBezTo>
                  <a:pt x="3564" y="810"/>
                  <a:pt x="3640" y="1042"/>
                  <a:pt x="3750" y="1258"/>
                </a:cubicBezTo>
                <a:lnTo>
                  <a:pt x="3750" y="1258"/>
                </a:lnTo>
                <a:cubicBezTo>
                  <a:pt x="3824" y="1405"/>
                  <a:pt x="3715" y="1579"/>
                  <a:pt x="3550" y="1579"/>
                </a:cubicBezTo>
                <a:lnTo>
                  <a:pt x="1579" y="1579"/>
                </a:lnTo>
                <a:lnTo>
                  <a:pt x="1579" y="1579"/>
                </a:lnTo>
                <a:lnTo>
                  <a:pt x="1579" y="3550"/>
                </a:lnTo>
                <a:lnTo>
                  <a:pt x="1579" y="3550"/>
                </a:lnTo>
                <a:cubicBezTo>
                  <a:pt x="1579" y="3715"/>
                  <a:pt x="1405" y="3824"/>
                  <a:pt x="1259" y="3749"/>
                </a:cubicBezTo>
                <a:lnTo>
                  <a:pt x="1259" y="3749"/>
                </a:lnTo>
                <a:cubicBezTo>
                  <a:pt x="1043" y="3640"/>
                  <a:pt x="810" y="3563"/>
                  <a:pt x="640" y="3563"/>
                </a:cubicBezTo>
                <a:lnTo>
                  <a:pt x="640" y="3563"/>
                </a:lnTo>
                <a:cubicBezTo>
                  <a:pt x="224" y="3563"/>
                  <a:pt x="0" y="3891"/>
                  <a:pt x="0" y="4296"/>
                </a:cubicBezTo>
                <a:lnTo>
                  <a:pt x="0" y="4296"/>
                </a:lnTo>
                <a:cubicBezTo>
                  <a:pt x="0" y="4701"/>
                  <a:pt x="224" y="5028"/>
                  <a:pt x="640" y="5028"/>
                </a:cubicBezTo>
                <a:lnTo>
                  <a:pt x="640" y="5028"/>
                </a:lnTo>
                <a:cubicBezTo>
                  <a:pt x="810" y="5028"/>
                  <a:pt x="1043" y="4958"/>
                  <a:pt x="1259" y="4853"/>
                </a:cubicBezTo>
                <a:lnTo>
                  <a:pt x="1259" y="4853"/>
                </a:lnTo>
                <a:cubicBezTo>
                  <a:pt x="1406" y="4781"/>
                  <a:pt x="1579" y="4886"/>
                  <a:pt x="1579" y="5050"/>
                </a:cubicBezTo>
                <a:lnTo>
                  <a:pt x="1579" y="7007"/>
                </a:lnTo>
                <a:lnTo>
                  <a:pt x="1579" y="6631"/>
                </a:lnTo>
                <a:lnTo>
                  <a:pt x="1579" y="7007"/>
                </a:lnTo>
                <a:lnTo>
                  <a:pt x="3550" y="7007"/>
                </a:lnTo>
                <a:lnTo>
                  <a:pt x="3550" y="7007"/>
                </a:lnTo>
                <a:cubicBezTo>
                  <a:pt x="3715" y="7007"/>
                  <a:pt x="3824" y="6833"/>
                  <a:pt x="3750" y="6686"/>
                </a:cubicBezTo>
                <a:lnTo>
                  <a:pt x="3750" y="6686"/>
                </a:lnTo>
                <a:cubicBezTo>
                  <a:pt x="3640" y="6471"/>
                  <a:pt x="3564" y="6238"/>
                  <a:pt x="3564" y="6067"/>
                </a:cubicBezTo>
                <a:lnTo>
                  <a:pt x="3564" y="6067"/>
                </a:lnTo>
                <a:cubicBezTo>
                  <a:pt x="3564" y="5652"/>
                  <a:pt x="3892" y="5429"/>
                  <a:pt x="4296" y="5429"/>
                </a:cubicBezTo>
                <a:lnTo>
                  <a:pt x="4296" y="5429"/>
                </a:lnTo>
                <a:cubicBezTo>
                  <a:pt x="4701" y="5429"/>
                  <a:pt x="5029" y="5652"/>
                  <a:pt x="5029" y="6067"/>
                </a:cubicBezTo>
                <a:lnTo>
                  <a:pt x="5029" y="6067"/>
                </a:lnTo>
                <a:cubicBezTo>
                  <a:pt x="5029" y="6238"/>
                  <a:pt x="4958" y="6471"/>
                  <a:pt x="4853" y="6686"/>
                </a:cubicBezTo>
                <a:lnTo>
                  <a:pt x="4853" y="6686"/>
                </a:lnTo>
                <a:cubicBezTo>
                  <a:pt x="4781" y="6834"/>
                  <a:pt x="4886" y="7007"/>
                  <a:pt x="5051" y="7007"/>
                </a:cubicBezTo>
                <a:lnTo>
                  <a:pt x="7008" y="7007"/>
                </a:lnTo>
                <a:lnTo>
                  <a:pt x="7008" y="5051"/>
                </a:lnTo>
                <a:lnTo>
                  <a:pt x="7008" y="5051"/>
                </a:lnTo>
                <a:cubicBezTo>
                  <a:pt x="7008" y="4886"/>
                  <a:pt x="6835" y="4781"/>
                  <a:pt x="6687" y="4853"/>
                </a:cubicBezTo>
                <a:lnTo>
                  <a:pt x="6687" y="4853"/>
                </a:lnTo>
                <a:cubicBezTo>
                  <a:pt x="6472" y="4958"/>
                  <a:pt x="6239" y="5028"/>
                  <a:pt x="6069" y="5028"/>
                </a:cubicBezTo>
                <a:lnTo>
                  <a:pt x="6069" y="5028"/>
                </a:lnTo>
                <a:cubicBezTo>
                  <a:pt x="5654" y="5028"/>
                  <a:pt x="5430" y="4701"/>
                  <a:pt x="5430" y="4296"/>
                </a:cubicBezTo>
                <a:lnTo>
                  <a:pt x="5430" y="4296"/>
                </a:lnTo>
                <a:cubicBezTo>
                  <a:pt x="5430" y="3891"/>
                  <a:pt x="5654" y="3563"/>
                  <a:pt x="6069" y="3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99BFBF0-1389-F142-8E78-85423FF8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026" y="1997621"/>
            <a:ext cx="2398878" cy="2398878"/>
          </a:xfrm>
          <a:custGeom>
            <a:avLst/>
            <a:gdLst>
              <a:gd name="T0" fmla="*/ 6067 w 7007"/>
              <a:gd name="T1" fmla="*/ 3444 h 7007"/>
              <a:gd name="T2" fmla="*/ 6067 w 7007"/>
              <a:gd name="T3" fmla="*/ 3444 h 7007"/>
              <a:gd name="T4" fmla="*/ 6686 w 7007"/>
              <a:gd name="T5" fmla="*/ 3258 h 7007"/>
              <a:gd name="T6" fmla="*/ 6686 w 7007"/>
              <a:gd name="T7" fmla="*/ 3258 h 7007"/>
              <a:gd name="T8" fmla="*/ 7006 w 7007"/>
              <a:gd name="T9" fmla="*/ 3458 h 7007"/>
              <a:gd name="T10" fmla="*/ 7006 w 7007"/>
              <a:gd name="T11" fmla="*/ 5428 h 7007"/>
              <a:gd name="T12" fmla="*/ 5049 w 7007"/>
              <a:gd name="T13" fmla="*/ 5428 h 7007"/>
              <a:gd name="T14" fmla="*/ 5049 w 7007"/>
              <a:gd name="T15" fmla="*/ 5428 h 7007"/>
              <a:gd name="T16" fmla="*/ 4851 w 7007"/>
              <a:gd name="T17" fmla="*/ 5748 h 7007"/>
              <a:gd name="T18" fmla="*/ 4851 w 7007"/>
              <a:gd name="T19" fmla="*/ 5748 h 7007"/>
              <a:gd name="T20" fmla="*/ 5027 w 7007"/>
              <a:gd name="T21" fmla="*/ 6367 h 7007"/>
              <a:gd name="T22" fmla="*/ 5027 w 7007"/>
              <a:gd name="T23" fmla="*/ 6367 h 7007"/>
              <a:gd name="T24" fmla="*/ 4295 w 7007"/>
              <a:gd name="T25" fmla="*/ 7006 h 7007"/>
              <a:gd name="T26" fmla="*/ 4295 w 7007"/>
              <a:gd name="T27" fmla="*/ 7006 h 7007"/>
              <a:gd name="T28" fmla="*/ 3562 w 7007"/>
              <a:gd name="T29" fmla="*/ 6367 h 7007"/>
              <a:gd name="T30" fmla="*/ 3562 w 7007"/>
              <a:gd name="T31" fmla="*/ 6367 h 7007"/>
              <a:gd name="T32" fmla="*/ 3748 w 7007"/>
              <a:gd name="T33" fmla="*/ 5748 h 7007"/>
              <a:gd name="T34" fmla="*/ 3748 w 7007"/>
              <a:gd name="T35" fmla="*/ 5748 h 7007"/>
              <a:gd name="T36" fmla="*/ 3548 w 7007"/>
              <a:gd name="T37" fmla="*/ 5428 h 7007"/>
              <a:gd name="T38" fmla="*/ 1578 w 7007"/>
              <a:gd name="T39" fmla="*/ 5428 h 7007"/>
              <a:gd name="T40" fmla="*/ 1578 w 7007"/>
              <a:gd name="T41" fmla="*/ 3458 h 7007"/>
              <a:gd name="T42" fmla="*/ 1578 w 7007"/>
              <a:gd name="T43" fmla="*/ 3458 h 7007"/>
              <a:gd name="T44" fmla="*/ 1257 w 7007"/>
              <a:gd name="T45" fmla="*/ 3258 h 7007"/>
              <a:gd name="T46" fmla="*/ 1257 w 7007"/>
              <a:gd name="T47" fmla="*/ 3258 h 7007"/>
              <a:gd name="T48" fmla="*/ 639 w 7007"/>
              <a:gd name="T49" fmla="*/ 3444 h 7007"/>
              <a:gd name="T50" fmla="*/ 639 w 7007"/>
              <a:gd name="T51" fmla="*/ 3444 h 7007"/>
              <a:gd name="T52" fmla="*/ 0 w 7007"/>
              <a:gd name="T53" fmla="*/ 2712 h 7007"/>
              <a:gd name="T54" fmla="*/ 0 w 7007"/>
              <a:gd name="T55" fmla="*/ 2712 h 7007"/>
              <a:gd name="T56" fmla="*/ 639 w 7007"/>
              <a:gd name="T57" fmla="*/ 1979 h 7007"/>
              <a:gd name="T58" fmla="*/ 639 w 7007"/>
              <a:gd name="T59" fmla="*/ 1979 h 7007"/>
              <a:gd name="T60" fmla="*/ 1257 w 7007"/>
              <a:gd name="T61" fmla="*/ 2155 h 7007"/>
              <a:gd name="T62" fmla="*/ 1257 w 7007"/>
              <a:gd name="T63" fmla="*/ 2155 h 7007"/>
              <a:gd name="T64" fmla="*/ 1578 w 7007"/>
              <a:gd name="T65" fmla="*/ 1957 h 7007"/>
              <a:gd name="T66" fmla="*/ 1578 w 7007"/>
              <a:gd name="T67" fmla="*/ 0 h 7007"/>
              <a:gd name="T68" fmla="*/ 1578 w 7007"/>
              <a:gd name="T69" fmla="*/ 376 h 7007"/>
              <a:gd name="T70" fmla="*/ 1578 w 7007"/>
              <a:gd name="T71" fmla="*/ 0 h 7007"/>
              <a:gd name="T72" fmla="*/ 3548 w 7007"/>
              <a:gd name="T73" fmla="*/ 0 h 7007"/>
              <a:gd name="T74" fmla="*/ 3548 w 7007"/>
              <a:gd name="T75" fmla="*/ 0 h 7007"/>
              <a:gd name="T76" fmla="*/ 3748 w 7007"/>
              <a:gd name="T77" fmla="*/ 321 h 7007"/>
              <a:gd name="T78" fmla="*/ 3748 w 7007"/>
              <a:gd name="T79" fmla="*/ 321 h 7007"/>
              <a:gd name="T80" fmla="*/ 3562 w 7007"/>
              <a:gd name="T81" fmla="*/ 939 h 7007"/>
              <a:gd name="T82" fmla="*/ 3562 w 7007"/>
              <a:gd name="T83" fmla="*/ 939 h 7007"/>
              <a:gd name="T84" fmla="*/ 4295 w 7007"/>
              <a:gd name="T85" fmla="*/ 1578 h 7007"/>
              <a:gd name="T86" fmla="*/ 4295 w 7007"/>
              <a:gd name="T87" fmla="*/ 1578 h 7007"/>
              <a:gd name="T88" fmla="*/ 5027 w 7007"/>
              <a:gd name="T89" fmla="*/ 939 h 7007"/>
              <a:gd name="T90" fmla="*/ 5027 w 7007"/>
              <a:gd name="T91" fmla="*/ 939 h 7007"/>
              <a:gd name="T92" fmla="*/ 4851 w 7007"/>
              <a:gd name="T93" fmla="*/ 320 h 7007"/>
              <a:gd name="T94" fmla="*/ 4851 w 7007"/>
              <a:gd name="T95" fmla="*/ 320 h 7007"/>
              <a:gd name="T96" fmla="*/ 5049 w 7007"/>
              <a:gd name="T97" fmla="*/ 0 h 7007"/>
              <a:gd name="T98" fmla="*/ 7006 w 7007"/>
              <a:gd name="T99" fmla="*/ 0 h 7007"/>
              <a:gd name="T100" fmla="*/ 7006 w 7007"/>
              <a:gd name="T101" fmla="*/ 1957 h 7007"/>
              <a:gd name="T102" fmla="*/ 7006 w 7007"/>
              <a:gd name="T103" fmla="*/ 1957 h 7007"/>
              <a:gd name="T104" fmla="*/ 6686 w 7007"/>
              <a:gd name="T105" fmla="*/ 2155 h 7007"/>
              <a:gd name="T106" fmla="*/ 6686 w 7007"/>
              <a:gd name="T107" fmla="*/ 2155 h 7007"/>
              <a:gd name="T108" fmla="*/ 6067 w 7007"/>
              <a:gd name="T109" fmla="*/ 1979 h 7007"/>
              <a:gd name="T110" fmla="*/ 6067 w 7007"/>
              <a:gd name="T111" fmla="*/ 1979 h 7007"/>
              <a:gd name="T112" fmla="*/ 5428 w 7007"/>
              <a:gd name="T113" fmla="*/ 2712 h 7007"/>
              <a:gd name="T114" fmla="*/ 5428 w 7007"/>
              <a:gd name="T115" fmla="*/ 2712 h 7007"/>
              <a:gd name="T116" fmla="*/ 6067 w 7007"/>
              <a:gd name="T117" fmla="*/ 3444 h 7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07" h="7007">
                <a:moveTo>
                  <a:pt x="6067" y="3444"/>
                </a:moveTo>
                <a:lnTo>
                  <a:pt x="6067" y="3444"/>
                </a:lnTo>
                <a:cubicBezTo>
                  <a:pt x="6237" y="3444"/>
                  <a:pt x="6470" y="3368"/>
                  <a:pt x="6686" y="3258"/>
                </a:cubicBezTo>
                <a:lnTo>
                  <a:pt x="6686" y="3258"/>
                </a:lnTo>
                <a:cubicBezTo>
                  <a:pt x="6832" y="3184"/>
                  <a:pt x="7006" y="3293"/>
                  <a:pt x="7006" y="3458"/>
                </a:cubicBezTo>
                <a:lnTo>
                  <a:pt x="7006" y="5428"/>
                </a:lnTo>
                <a:lnTo>
                  <a:pt x="5049" y="5428"/>
                </a:lnTo>
                <a:lnTo>
                  <a:pt x="5049" y="5428"/>
                </a:lnTo>
                <a:cubicBezTo>
                  <a:pt x="4884" y="5428"/>
                  <a:pt x="4779" y="5600"/>
                  <a:pt x="4851" y="5748"/>
                </a:cubicBezTo>
                <a:lnTo>
                  <a:pt x="4851" y="5748"/>
                </a:lnTo>
                <a:cubicBezTo>
                  <a:pt x="4957" y="5964"/>
                  <a:pt x="5027" y="6197"/>
                  <a:pt x="5027" y="6367"/>
                </a:cubicBezTo>
                <a:lnTo>
                  <a:pt x="5027" y="6367"/>
                </a:lnTo>
                <a:cubicBezTo>
                  <a:pt x="5027" y="6782"/>
                  <a:pt x="4699" y="7006"/>
                  <a:pt x="4295" y="7006"/>
                </a:cubicBezTo>
                <a:lnTo>
                  <a:pt x="4295" y="7006"/>
                </a:lnTo>
                <a:cubicBezTo>
                  <a:pt x="3890" y="7006"/>
                  <a:pt x="3562" y="6782"/>
                  <a:pt x="3562" y="6367"/>
                </a:cubicBezTo>
                <a:lnTo>
                  <a:pt x="3562" y="6367"/>
                </a:lnTo>
                <a:cubicBezTo>
                  <a:pt x="3562" y="6197"/>
                  <a:pt x="3638" y="5964"/>
                  <a:pt x="3748" y="5748"/>
                </a:cubicBezTo>
                <a:lnTo>
                  <a:pt x="3748" y="5748"/>
                </a:lnTo>
                <a:cubicBezTo>
                  <a:pt x="3822" y="5601"/>
                  <a:pt x="3713" y="5428"/>
                  <a:pt x="3548" y="5428"/>
                </a:cubicBezTo>
                <a:lnTo>
                  <a:pt x="1578" y="5428"/>
                </a:lnTo>
                <a:lnTo>
                  <a:pt x="1578" y="3458"/>
                </a:lnTo>
                <a:lnTo>
                  <a:pt x="1578" y="3458"/>
                </a:lnTo>
                <a:cubicBezTo>
                  <a:pt x="1578" y="3293"/>
                  <a:pt x="1404" y="3184"/>
                  <a:pt x="1257" y="3258"/>
                </a:cubicBezTo>
                <a:lnTo>
                  <a:pt x="1257" y="3258"/>
                </a:lnTo>
                <a:cubicBezTo>
                  <a:pt x="1042" y="3368"/>
                  <a:pt x="809" y="3444"/>
                  <a:pt x="639" y="3444"/>
                </a:cubicBezTo>
                <a:lnTo>
                  <a:pt x="639" y="3444"/>
                </a:lnTo>
                <a:cubicBezTo>
                  <a:pt x="224" y="3444"/>
                  <a:pt x="0" y="3116"/>
                  <a:pt x="0" y="2712"/>
                </a:cubicBezTo>
                <a:lnTo>
                  <a:pt x="0" y="2712"/>
                </a:lnTo>
                <a:cubicBezTo>
                  <a:pt x="0" y="2307"/>
                  <a:pt x="224" y="1979"/>
                  <a:pt x="639" y="1979"/>
                </a:cubicBezTo>
                <a:lnTo>
                  <a:pt x="639" y="1979"/>
                </a:lnTo>
                <a:cubicBezTo>
                  <a:pt x="809" y="1979"/>
                  <a:pt x="1042" y="2050"/>
                  <a:pt x="1257" y="2155"/>
                </a:cubicBezTo>
                <a:lnTo>
                  <a:pt x="1257" y="2155"/>
                </a:lnTo>
                <a:cubicBezTo>
                  <a:pt x="1405" y="2226"/>
                  <a:pt x="1578" y="2121"/>
                  <a:pt x="1578" y="1957"/>
                </a:cubicBezTo>
                <a:lnTo>
                  <a:pt x="1578" y="0"/>
                </a:lnTo>
                <a:lnTo>
                  <a:pt x="1578" y="376"/>
                </a:lnTo>
                <a:lnTo>
                  <a:pt x="1578" y="0"/>
                </a:lnTo>
                <a:lnTo>
                  <a:pt x="3548" y="0"/>
                </a:lnTo>
                <a:lnTo>
                  <a:pt x="3548" y="0"/>
                </a:lnTo>
                <a:cubicBezTo>
                  <a:pt x="3713" y="0"/>
                  <a:pt x="3822" y="174"/>
                  <a:pt x="3748" y="321"/>
                </a:cubicBezTo>
                <a:lnTo>
                  <a:pt x="3748" y="321"/>
                </a:lnTo>
                <a:cubicBezTo>
                  <a:pt x="3638" y="536"/>
                  <a:pt x="3562" y="769"/>
                  <a:pt x="3562" y="939"/>
                </a:cubicBezTo>
                <a:lnTo>
                  <a:pt x="3562" y="939"/>
                </a:lnTo>
                <a:cubicBezTo>
                  <a:pt x="3562" y="1354"/>
                  <a:pt x="3890" y="1578"/>
                  <a:pt x="4295" y="1578"/>
                </a:cubicBezTo>
                <a:lnTo>
                  <a:pt x="4295" y="1578"/>
                </a:lnTo>
                <a:cubicBezTo>
                  <a:pt x="4699" y="1578"/>
                  <a:pt x="5027" y="1354"/>
                  <a:pt x="5027" y="939"/>
                </a:cubicBezTo>
                <a:lnTo>
                  <a:pt x="5027" y="939"/>
                </a:lnTo>
                <a:cubicBezTo>
                  <a:pt x="5027" y="769"/>
                  <a:pt x="4957" y="535"/>
                  <a:pt x="4851" y="320"/>
                </a:cubicBezTo>
                <a:lnTo>
                  <a:pt x="4851" y="320"/>
                </a:lnTo>
                <a:cubicBezTo>
                  <a:pt x="4779" y="172"/>
                  <a:pt x="4884" y="0"/>
                  <a:pt x="5049" y="0"/>
                </a:cubicBezTo>
                <a:lnTo>
                  <a:pt x="7006" y="0"/>
                </a:lnTo>
                <a:lnTo>
                  <a:pt x="7006" y="1957"/>
                </a:lnTo>
                <a:lnTo>
                  <a:pt x="7006" y="1957"/>
                </a:lnTo>
                <a:cubicBezTo>
                  <a:pt x="7006" y="2121"/>
                  <a:pt x="6833" y="2226"/>
                  <a:pt x="6686" y="2155"/>
                </a:cubicBezTo>
                <a:lnTo>
                  <a:pt x="6686" y="2155"/>
                </a:lnTo>
                <a:cubicBezTo>
                  <a:pt x="6470" y="2050"/>
                  <a:pt x="6237" y="1979"/>
                  <a:pt x="6067" y="1979"/>
                </a:cubicBezTo>
                <a:lnTo>
                  <a:pt x="6067" y="1979"/>
                </a:lnTo>
                <a:cubicBezTo>
                  <a:pt x="5651" y="1979"/>
                  <a:pt x="5428" y="2307"/>
                  <a:pt x="5428" y="2712"/>
                </a:cubicBezTo>
                <a:lnTo>
                  <a:pt x="5428" y="2712"/>
                </a:lnTo>
                <a:cubicBezTo>
                  <a:pt x="5428" y="3116"/>
                  <a:pt x="5651" y="3444"/>
                  <a:pt x="6067" y="344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282E73A-C0EC-4E4D-97DC-738A9F0A8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587" y="3320099"/>
            <a:ext cx="2398878" cy="2398878"/>
          </a:xfrm>
          <a:custGeom>
            <a:avLst/>
            <a:gdLst>
              <a:gd name="T0" fmla="*/ 939 w 7006"/>
              <a:gd name="T1" fmla="*/ 3562 h 7008"/>
              <a:gd name="T2" fmla="*/ 939 w 7006"/>
              <a:gd name="T3" fmla="*/ 3562 h 7008"/>
              <a:gd name="T4" fmla="*/ 320 w 7006"/>
              <a:gd name="T5" fmla="*/ 3748 h 7008"/>
              <a:gd name="T6" fmla="*/ 320 w 7006"/>
              <a:gd name="T7" fmla="*/ 3748 h 7008"/>
              <a:gd name="T8" fmla="*/ 0 w 7006"/>
              <a:gd name="T9" fmla="*/ 3549 h 7008"/>
              <a:gd name="T10" fmla="*/ 0 w 7006"/>
              <a:gd name="T11" fmla="*/ 1578 h 7008"/>
              <a:gd name="T12" fmla="*/ 1957 w 7006"/>
              <a:gd name="T13" fmla="*/ 1578 h 7008"/>
              <a:gd name="T14" fmla="*/ 1957 w 7006"/>
              <a:gd name="T15" fmla="*/ 1578 h 7008"/>
              <a:gd name="T16" fmla="*/ 2154 w 7006"/>
              <a:gd name="T17" fmla="*/ 1258 h 7008"/>
              <a:gd name="T18" fmla="*/ 2154 w 7006"/>
              <a:gd name="T19" fmla="*/ 1258 h 7008"/>
              <a:gd name="T20" fmla="*/ 1978 w 7006"/>
              <a:gd name="T21" fmla="*/ 639 h 7008"/>
              <a:gd name="T22" fmla="*/ 1978 w 7006"/>
              <a:gd name="T23" fmla="*/ 639 h 7008"/>
              <a:gd name="T24" fmla="*/ 2711 w 7006"/>
              <a:gd name="T25" fmla="*/ 0 h 7008"/>
              <a:gd name="T26" fmla="*/ 2711 w 7006"/>
              <a:gd name="T27" fmla="*/ 0 h 7008"/>
              <a:gd name="T28" fmla="*/ 3444 w 7006"/>
              <a:gd name="T29" fmla="*/ 639 h 7008"/>
              <a:gd name="T30" fmla="*/ 3444 w 7006"/>
              <a:gd name="T31" fmla="*/ 639 h 7008"/>
              <a:gd name="T32" fmla="*/ 3258 w 7006"/>
              <a:gd name="T33" fmla="*/ 1257 h 7008"/>
              <a:gd name="T34" fmla="*/ 3258 w 7006"/>
              <a:gd name="T35" fmla="*/ 1257 h 7008"/>
              <a:gd name="T36" fmla="*/ 3457 w 7006"/>
              <a:gd name="T37" fmla="*/ 1578 h 7008"/>
              <a:gd name="T38" fmla="*/ 5429 w 7006"/>
              <a:gd name="T39" fmla="*/ 1578 h 7008"/>
              <a:gd name="T40" fmla="*/ 5429 w 7006"/>
              <a:gd name="T41" fmla="*/ 1578 h 7008"/>
              <a:gd name="T42" fmla="*/ 5429 w 7006"/>
              <a:gd name="T43" fmla="*/ 3549 h 7008"/>
              <a:gd name="T44" fmla="*/ 5429 w 7006"/>
              <a:gd name="T45" fmla="*/ 3549 h 7008"/>
              <a:gd name="T46" fmla="*/ 5748 w 7006"/>
              <a:gd name="T47" fmla="*/ 3748 h 7008"/>
              <a:gd name="T48" fmla="*/ 5748 w 7006"/>
              <a:gd name="T49" fmla="*/ 3748 h 7008"/>
              <a:gd name="T50" fmla="*/ 6367 w 7006"/>
              <a:gd name="T51" fmla="*/ 3562 h 7008"/>
              <a:gd name="T52" fmla="*/ 6367 w 7006"/>
              <a:gd name="T53" fmla="*/ 3562 h 7008"/>
              <a:gd name="T54" fmla="*/ 7005 w 7006"/>
              <a:gd name="T55" fmla="*/ 4295 h 7008"/>
              <a:gd name="T56" fmla="*/ 7005 w 7006"/>
              <a:gd name="T57" fmla="*/ 4295 h 7008"/>
              <a:gd name="T58" fmla="*/ 6367 w 7006"/>
              <a:gd name="T59" fmla="*/ 5028 h 7008"/>
              <a:gd name="T60" fmla="*/ 6367 w 7006"/>
              <a:gd name="T61" fmla="*/ 5028 h 7008"/>
              <a:gd name="T62" fmla="*/ 5748 w 7006"/>
              <a:gd name="T63" fmla="*/ 4852 h 7008"/>
              <a:gd name="T64" fmla="*/ 5748 w 7006"/>
              <a:gd name="T65" fmla="*/ 4852 h 7008"/>
              <a:gd name="T66" fmla="*/ 5429 w 7006"/>
              <a:gd name="T67" fmla="*/ 5049 h 7008"/>
              <a:gd name="T68" fmla="*/ 5429 w 7006"/>
              <a:gd name="T69" fmla="*/ 7007 h 7008"/>
              <a:gd name="T70" fmla="*/ 5429 w 7006"/>
              <a:gd name="T71" fmla="*/ 6631 h 7008"/>
              <a:gd name="T72" fmla="*/ 5429 w 7006"/>
              <a:gd name="T73" fmla="*/ 7007 h 7008"/>
              <a:gd name="T74" fmla="*/ 3457 w 7006"/>
              <a:gd name="T75" fmla="*/ 7007 h 7008"/>
              <a:gd name="T76" fmla="*/ 3457 w 7006"/>
              <a:gd name="T77" fmla="*/ 7007 h 7008"/>
              <a:gd name="T78" fmla="*/ 3258 w 7006"/>
              <a:gd name="T79" fmla="*/ 6686 h 7008"/>
              <a:gd name="T80" fmla="*/ 3258 w 7006"/>
              <a:gd name="T81" fmla="*/ 6686 h 7008"/>
              <a:gd name="T82" fmla="*/ 3444 w 7006"/>
              <a:gd name="T83" fmla="*/ 6067 h 7008"/>
              <a:gd name="T84" fmla="*/ 3444 w 7006"/>
              <a:gd name="T85" fmla="*/ 6067 h 7008"/>
              <a:gd name="T86" fmla="*/ 2711 w 7006"/>
              <a:gd name="T87" fmla="*/ 5429 h 7008"/>
              <a:gd name="T88" fmla="*/ 2711 w 7006"/>
              <a:gd name="T89" fmla="*/ 5429 h 7008"/>
              <a:gd name="T90" fmla="*/ 1978 w 7006"/>
              <a:gd name="T91" fmla="*/ 6067 h 7008"/>
              <a:gd name="T92" fmla="*/ 1978 w 7006"/>
              <a:gd name="T93" fmla="*/ 6067 h 7008"/>
              <a:gd name="T94" fmla="*/ 2154 w 7006"/>
              <a:gd name="T95" fmla="*/ 6686 h 7008"/>
              <a:gd name="T96" fmla="*/ 2154 w 7006"/>
              <a:gd name="T97" fmla="*/ 6686 h 7008"/>
              <a:gd name="T98" fmla="*/ 1957 w 7006"/>
              <a:gd name="T99" fmla="*/ 7007 h 7008"/>
              <a:gd name="T100" fmla="*/ 0 w 7006"/>
              <a:gd name="T101" fmla="*/ 7007 h 7008"/>
              <a:gd name="T102" fmla="*/ 0 w 7006"/>
              <a:gd name="T103" fmla="*/ 5050 h 7008"/>
              <a:gd name="T104" fmla="*/ 0 w 7006"/>
              <a:gd name="T105" fmla="*/ 5050 h 7008"/>
              <a:gd name="T106" fmla="*/ 320 w 7006"/>
              <a:gd name="T107" fmla="*/ 4852 h 7008"/>
              <a:gd name="T108" fmla="*/ 320 w 7006"/>
              <a:gd name="T109" fmla="*/ 4852 h 7008"/>
              <a:gd name="T110" fmla="*/ 939 w 7006"/>
              <a:gd name="T111" fmla="*/ 5028 h 7008"/>
              <a:gd name="T112" fmla="*/ 939 w 7006"/>
              <a:gd name="T113" fmla="*/ 5028 h 7008"/>
              <a:gd name="T114" fmla="*/ 1578 w 7006"/>
              <a:gd name="T115" fmla="*/ 4295 h 7008"/>
              <a:gd name="T116" fmla="*/ 1578 w 7006"/>
              <a:gd name="T117" fmla="*/ 4295 h 7008"/>
              <a:gd name="T118" fmla="*/ 939 w 7006"/>
              <a:gd name="T119" fmla="*/ 3562 h 7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6" h="7008">
                <a:moveTo>
                  <a:pt x="939" y="3562"/>
                </a:moveTo>
                <a:lnTo>
                  <a:pt x="939" y="3562"/>
                </a:lnTo>
                <a:cubicBezTo>
                  <a:pt x="768" y="3562"/>
                  <a:pt x="536" y="3639"/>
                  <a:pt x="320" y="3748"/>
                </a:cubicBezTo>
                <a:lnTo>
                  <a:pt x="320" y="3748"/>
                </a:lnTo>
                <a:cubicBezTo>
                  <a:pt x="173" y="3823"/>
                  <a:pt x="0" y="3714"/>
                  <a:pt x="0" y="3549"/>
                </a:cubicBezTo>
                <a:lnTo>
                  <a:pt x="0" y="1578"/>
                </a:lnTo>
                <a:lnTo>
                  <a:pt x="1957" y="1578"/>
                </a:lnTo>
                <a:lnTo>
                  <a:pt x="1957" y="1578"/>
                </a:lnTo>
                <a:cubicBezTo>
                  <a:pt x="2121" y="1578"/>
                  <a:pt x="2226" y="1406"/>
                  <a:pt x="2154" y="1258"/>
                </a:cubicBezTo>
                <a:lnTo>
                  <a:pt x="2154" y="1258"/>
                </a:lnTo>
                <a:cubicBezTo>
                  <a:pt x="2050" y="1042"/>
                  <a:pt x="1978" y="809"/>
                  <a:pt x="1978" y="639"/>
                </a:cubicBezTo>
                <a:lnTo>
                  <a:pt x="1978" y="639"/>
                </a:lnTo>
                <a:cubicBezTo>
                  <a:pt x="1978" y="223"/>
                  <a:pt x="2307" y="0"/>
                  <a:pt x="2711" y="0"/>
                </a:cubicBezTo>
                <a:lnTo>
                  <a:pt x="2711" y="0"/>
                </a:lnTo>
                <a:cubicBezTo>
                  <a:pt x="3116" y="0"/>
                  <a:pt x="3444" y="223"/>
                  <a:pt x="3444" y="639"/>
                </a:cubicBezTo>
                <a:lnTo>
                  <a:pt x="3444" y="639"/>
                </a:lnTo>
                <a:cubicBezTo>
                  <a:pt x="3444" y="809"/>
                  <a:pt x="3367" y="1042"/>
                  <a:pt x="3258" y="1257"/>
                </a:cubicBezTo>
                <a:lnTo>
                  <a:pt x="3258" y="1257"/>
                </a:lnTo>
                <a:cubicBezTo>
                  <a:pt x="3184" y="1404"/>
                  <a:pt x="3293" y="1578"/>
                  <a:pt x="3457" y="1578"/>
                </a:cubicBezTo>
                <a:lnTo>
                  <a:pt x="5429" y="1578"/>
                </a:lnTo>
                <a:lnTo>
                  <a:pt x="5429" y="1578"/>
                </a:lnTo>
                <a:lnTo>
                  <a:pt x="5429" y="3549"/>
                </a:lnTo>
                <a:lnTo>
                  <a:pt x="5429" y="3549"/>
                </a:lnTo>
                <a:cubicBezTo>
                  <a:pt x="5429" y="3714"/>
                  <a:pt x="5601" y="3823"/>
                  <a:pt x="5748" y="3748"/>
                </a:cubicBezTo>
                <a:lnTo>
                  <a:pt x="5748" y="3748"/>
                </a:lnTo>
                <a:cubicBezTo>
                  <a:pt x="5963" y="3639"/>
                  <a:pt x="6197" y="3562"/>
                  <a:pt x="6367" y="3562"/>
                </a:cubicBezTo>
                <a:lnTo>
                  <a:pt x="6367" y="3562"/>
                </a:lnTo>
                <a:cubicBezTo>
                  <a:pt x="6782" y="3562"/>
                  <a:pt x="7005" y="3891"/>
                  <a:pt x="7005" y="4295"/>
                </a:cubicBezTo>
                <a:lnTo>
                  <a:pt x="7005" y="4295"/>
                </a:lnTo>
                <a:cubicBezTo>
                  <a:pt x="7005" y="4700"/>
                  <a:pt x="6782" y="5028"/>
                  <a:pt x="6367" y="5028"/>
                </a:cubicBezTo>
                <a:lnTo>
                  <a:pt x="6367" y="5028"/>
                </a:lnTo>
                <a:cubicBezTo>
                  <a:pt x="6197" y="5028"/>
                  <a:pt x="5963" y="4957"/>
                  <a:pt x="5748" y="4852"/>
                </a:cubicBezTo>
                <a:lnTo>
                  <a:pt x="5748" y="4852"/>
                </a:lnTo>
                <a:cubicBezTo>
                  <a:pt x="5600" y="4780"/>
                  <a:pt x="5429" y="4885"/>
                  <a:pt x="5429" y="5049"/>
                </a:cubicBezTo>
                <a:lnTo>
                  <a:pt x="5429" y="7007"/>
                </a:lnTo>
                <a:lnTo>
                  <a:pt x="5429" y="6631"/>
                </a:lnTo>
                <a:lnTo>
                  <a:pt x="5429" y="7007"/>
                </a:lnTo>
                <a:lnTo>
                  <a:pt x="3457" y="7007"/>
                </a:lnTo>
                <a:lnTo>
                  <a:pt x="3457" y="7007"/>
                </a:lnTo>
                <a:cubicBezTo>
                  <a:pt x="3293" y="7007"/>
                  <a:pt x="3184" y="6833"/>
                  <a:pt x="3258" y="6686"/>
                </a:cubicBezTo>
                <a:lnTo>
                  <a:pt x="3258" y="6686"/>
                </a:lnTo>
                <a:cubicBezTo>
                  <a:pt x="3367" y="6471"/>
                  <a:pt x="3444" y="6238"/>
                  <a:pt x="3444" y="6067"/>
                </a:cubicBezTo>
                <a:lnTo>
                  <a:pt x="3444" y="6067"/>
                </a:lnTo>
                <a:cubicBezTo>
                  <a:pt x="3444" y="5653"/>
                  <a:pt x="3116" y="5429"/>
                  <a:pt x="2711" y="5429"/>
                </a:cubicBezTo>
                <a:lnTo>
                  <a:pt x="2711" y="5429"/>
                </a:lnTo>
                <a:cubicBezTo>
                  <a:pt x="2307" y="5429"/>
                  <a:pt x="1978" y="5653"/>
                  <a:pt x="1978" y="6067"/>
                </a:cubicBezTo>
                <a:lnTo>
                  <a:pt x="1978" y="6067"/>
                </a:lnTo>
                <a:cubicBezTo>
                  <a:pt x="1978" y="6238"/>
                  <a:pt x="2050" y="6471"/>
                  <a:pt x="2154" y="6686"/>
                </a:cubicBezTo>
                <a:lnTo>
                  <a:pt x="2154" y="6686"/>
                </a:lnTo>
                <a:cubicBezTo>
                  <a:pt x="2226" y="6834"/>
                  <a:pt x="2121" y="7007"/>
                  <a:pt x="1957" y="7007"/>
                </a:cubicBezTo>
                <a:lnTo>
                  <a:pt x="0" y="7007"/>
                </a:lnTo>
                <a:lnTo>
                  <a:pt x="0" y="5050"/>
                </a:lnTo>
                <a:lnTo>
                  <a:pt x="0" y="5050"/>
                </a:lnTo>
                <a:cubicBezTo>
                  <a:pt x="0" y="4885"/>
                  <a:pt x="172" y="4780"/>
                  <a:pt x="320" y="4852"/>
                </a:cubicBezTo>
                <a:lnTo>
                  <a:pt x="320" y="4852"/>
                </a:lnTo>
                <a:cubicBezTo>
                  <a:pt x="536" y="4957"/>
                  <a:pt x="768" y="5028"/>
                  <a:pt x="939" y="5028"/>
                </a:cubicBezTo>
                <a:lnTo>
                  <a:pt x="939" y="5028"/>
                </a:lnTo>
                <a:cubicBezTo>
                  <a:pt x="1354" y="5028"/>
                  <a:pt x="1578" y="4700"/>
                  <a:pt x="1578" y="4295"/>
                </a:cubicBezTo>
                <a:lnTo>
                  <a:pt x="1578" y="4295"/>
                </a:lnTo>
                <a:cubicBezTo>
                  <a:pt x="1578" y="3891"/>
                  <a:pt x="1354" y="3562"/>
                  <a:pt x="939" y="356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95280-2131-634F-8C2F-A9A52F0024C2}"/>
              </a:ext>
            </a:extLst>
          </p:cNvPr>
          <p:cNvSpPr txBox="1"/>
          <p:nvPr/>
        </p:nvSpPr>
        <p:spPr>
          <a:xfrm>
            <a:off x="3550206" y="306186"/>
            <a:ext cx="50916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PLANNING PROCESS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62F0C-914C-B640-B516-6ACA5382A374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9" name="Freeform 199">
            <a:extLst>
              <a:ext uri="{FF2B5EF4-FFF2-40B4-BE49-F238E27FC236}">
                <a16:creationId xmlns:a16="http://schemas.microsoft.com/office/drawing/2014/main" id="{ECC1FC47-078E-E747-8D27-66A4C1266AD9}"/>
              </a:ext>
            </a:extLst>
          </p:cNvPr>
          <p:cNvSpPr>
            <a:spLocks noChangeAspect="1"/>
          </p:cNvSpPr>
          <p:nvPr/>
        </p:nvSpPr>
        <p:spPr bwMode="auto">
          <a:xfrm>
            <a:off x="6710564" y="4484072"/>
            <a:ext cx="627777" cy="625962"/>
          </a:xfrm>
          <a:custGeom>
            <a:avLst/>
            <a:gdLst>
              <a:gd name="T0" fmla="*/ 2147483646 w 844"/>
              <a:gd name="T1" fmla="*/ 2147483646 h 836"/>
              <a:gd name="T2" fmla="*/ 2147483646 w 844"/>
              <a:gd name="T3" fmla="*/ 2147483646 h 836"/>
              <a:gd name="T4" fmla="*/ 2147483646 w 844"/>
              <a:gd name="T5" fmla="*/ 2147483646 h 836"/>
              <a:gd name="T6" fmla="*/ 2147483646 w 844"/>
              <a:gd name="T7" fmla="*/ 2147483646 h 836"/>
              <a:gd name="T8" fmla="*/ 2147483646 w 844"/>
              <a:gd name="T9" fmla="*/ 2147483646 h 836"/>
              <a:gd name="T10" fmla="*/ 2147483646 w 844"/>
              <a:gd name="T11" fmla="*/ 2147483646 h 836"/>
              <a:gd name="T12" fmla="*/ 2147483646 w 844"/>
              <a:gd name="T13" fmla="*/ 2147483646 h 836"/>
              <a:gd name="T14" fmla="*/ 2147483646 w 844"/>
              <a:gd name="T15" fmla="*/ 2147483646 h 836"/>
              <a:gd name="T16" fmla="*/ 2147483646 w 844"/>
              <a:gd name="T17" fmla="*/ 2147483646 h 836"/>
              <a:gd name="T18" fmla="*/ 2147483646 w 844"/>
              <a:gd name="T19" fmla="*/ 2147483646 h 836"/>
              <a:gd name="T20" fmla="*/ 2147483646 w 844"/>
              <a:gd name="T21" fmla="*/ 2147483646 h 836"/>
              <a:gd name="T22" fmla="*/ 2147483646 w 844"/>
              <a:gd name="T23" fmla="*/ 2147483646 h 836"/>
              <a:gd name="T24" fmla="*/ 2147483646 w 844"/>
              <a:gd name="T25" fmla="*/ 2147483646 h 836"/>
              <a:gd name="T26" fmla="*/ 2147483646 w 844"/>
              <a:gd name="T27" fmla="*/ 2147483646 h 836"/>
              <a:gd name="T28" fmla="*/ 2147483646 w 844"/>
              <a:gd name="T29" fmla="*/ 2147483646 h 836"/>
              <a:gd name="T30" fmla="*/ 2147483646 w 844"/>
              <a:gd name="T31" fmla="*/ 2147483646 h 836"/>
              <a:gd name="T32" fmla="*/ 2147483646 w 844"/>
              <a:gd name="T33" fmla="*/ 2147483646 h 836"/>
              <a:gd name="T34" fmla="*/ 2147483646 w 844"/>
              <a:gd name="T35" fmla="*/ 2147483646 h 836"/>
              <a:gd name="T36" fmla="*/ 2147483646 w 844"/>
              <a:gd name="T37" fmla="*/ 2147483646 h 836"/>
              <a:gd name="T38" fmla="*/ 2147483646 w 844"/>
              <a:gd name="T39" fmla="*/ 2147483646 h 836"/>
              <a:gd name="T40" fmla="*/ 2147483646 w 844"/>
              <a:gd name="T41" fmla="*/ 2147483646 h 836"/>
              <a:gd name="T42" fmla="*/ 2147483646 w 844"/>
              <a:gd name="T43" fmla="*/ 2147483646 h 836"/>
              <a:gd name="T44" fmla="*/ 2147483646 w 844"/>
              <a:gd name="T45" fmla="*/ 2147483646 h 836"/>
              <a:gd name="T46" fmla="*/ 2147483646 w 844"/>
              <a:gd name="T47" fmla="*/ 2147483646 h 836"/>
              <a:gd name="T48" fmla="*/ 2147483646 w 844"/>
              <a:gd name="T49" fmla="*/ 2147483646 h 836"/>
              <a:gd name="T50" fmla="*/ 2147483646 w 844"/>
              <a:gd name="T51" fmla="*/ 2147483646 h 836"/>
              <a:gd name="T52" fmla="*/ 2147483646 w 844"/>
              <a:gd name="T53" fmla="*/ 2147483646 h 836"/>
              <a:gd name="T54" fmla="*/ 2147483646 w 844"/>
              <a:gd name="T55" fmla="*/ 2147483646 h 836"/>
              <a:gd name="T56" fmla="*/ 2147483646 w 844"/>
              <a:gd name="T57" fmla="*/ 2147483646 h 836"/>
              <a:gd name="T58" fmla="*/ 2147483646 w 844"/>
              <a:gd name="T59" fmla="*/ 2147483646 h 836"/>
              <a:gd name="T60" fmla="*/ 2147483646 w 844"/>
              <a:gd name="T61" fmla="*/ 2147483646 h 836"/>
              <a:gd name="T62" fmla="*/ 2147483646 w 844"/>
              <a:gd name="T63" fmla="*/ 2147483646 h 836"/>
              <a:gd name="T64" fmla="*/ 2147483646 w 844"/>
              <a:gd name="T65" fmla="*/ 2147483646 h 836"/>
              <a:gd name="T66" fmla="*/ 2147483646 w 844"/>
              <a:gd name="T67" fmla="*/ 2147483646 h 836"/>
              <a:gd name="T68" fmla="*/ 2147483646 w 844"/>
              <a:gd name="T69" fmla="*/ 2147483646 h 836"/>
              <a:gd name="T70" fmla="*/ 2147483646 w 844"/>
              <a:gd name="T71" fmla="*/ 2147483646 h 836"/>
              <a:gd name="T72" fmla="*/ 2147483646 w 844"/>
              <a:gd name="T73" fmla="*/ 2147483646 h 836"/>
              <a:gd name="T74" fmla="*/ 2147483646 w 844"/>
              <a:gd name="T75" fmla="*/ 2147483646 h 836"/>
              <a:gd name="T76" fmla="*/ 2147483646 w 844"/>
              <a:gd name="T77" fmla="*/ 2147483646 h 836"/>
              <a:gd name="T78" fmla="*/ 2147483646 w 844"/>
              <a:gd name="T79" fmla="*/ 2147483646 h 836"/>
              <a:gd name="T80" fmla="*/ 2147483646 w 844"/>
              <a:gd name="T81" fmla="*/ 2147483646 h 836"/>
              <a:gd name="T82" fmla="*/ 2147483646 w 844"/>
              <a:gd name="T83" fmla="*/ 2147483646 h 836"/>
              <a:gd name="T84" fmla="*/ 2147483646 w 844"/>
              <a:gd name="T85" fmla="*/ 2147483646 h 836"/>
              <a:gd name="T86" fmla="*/ 2147483646 w 844"/>
              <a:gd name="T87" fmla="*/ 2147483646 h 836"/>
              <a:gd name="T88" fmla="*/ 2147483646 w 844"/>
              <a:gd name="T89" fmla="*/ 2147483646 h 836"/>
              <a:gd name="T90" fmla="*/ 2147483646 w 844"/>
              <a:gd name="T91" fmla="*/ 2147483646 h 836"/>
              <a:gd name="T92" fmla="*/ 2147483646 w 844"/>
              <a:gd name="T93" fmla="*/ 2147483646 h 836"/>
              <a:gd name="T94" fmla="*/ 2147483646 w 844"/>
              <a:gd name="T95" fmla="*/ 2147483646 h 8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836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0" name="Freeform 200">
            <a:extLst>
              <a:ext uri="{FF2B5EF4-FFF2-40B4-BE49-F238E27FC236}">
                <a16:creationId xmlns:a16="http://schemas.microsoft.com/office/drawing/2014/main" id="{46C343AA-1ABF-4641-A00F-53EA0E700DA8}"/>
              </a:ext>
            </a:extLst>
          </p:cNvPr>
          <p:cNvSpPr>
            <a:spLocks noChangeAspect="1"/>
          </p:cNvSpPr>
          <p:nvPr/>
        </p:nvSpPr>
        <p:spPr bwMode="auto">
          <a:xfrm>
            <a:off x="4857871" y="2620045"/>
            <a:ext cx="618705" cy="615075"/>
          </a:xfrm>
          <a:custGeom>
            <a:avLst/>
            <a:gdLst>
              <a:gd name="T0" fmla="*/ 2147483646 w 830"/>
              <a:gd name="T1" fmla="*/ 2147483646 h 826"/>
              <a:gd name="T2" fmla="*/ 2147483646 w 830"/>
              <a:gd name="T3" fmla="*/ 2147483646 h 826"/>
              <a:gd name="T4" fmla="*/ 2147483646 w 830"/>
              <a:gd name="T5" fmla="*/ 2147483646 h 826"/>
              <a:gd name="T6" fmla="*/ 2147483646 w 830"/>
              <a:gd name="T7" fmla="*/ 2147483646 h 826"/>
              <a:gd name="T8" fmla="*/ 2147483646 w 830"/>
              <a:gd name="T9" fmla="*/ 2147483646 h 826"/>
              <a:gd name="T10" fmla="*/ 2147483646 w 830"/>
              <a:gd name="T11" fmla="*/ 2147483646 h 826"/>
              <a:gd name="T12" fmla="*/ 2147483646 w 830"/>
              <a:gd name="T13" fmla="*/ 2147483646 h 826"/>
              <a:gd name="T14" fmla="*/ 2147483646 w 830"/>
              <a:gd name="T15" fmla="*/ 2147483646 h 826"/>
              <a:gd name="T16" fmla="*/ 2147483646 w 830"/>
              <a:gd name="T17" fmla="*/ 2147483646 h 826"/>
              <a:gd name="T18" fmla="*/ 2147483646 w 830"/>
              <a:gd name="T19" fmla="*/ 2147483646 h 826"/>
              <a:gd name="T20" fmla="*/ 2147483646 w 830"/>
              <a:gd name="T21" fmla="*/ 2147483646 h 826"/>
              <a:gd name="T22" fmla="*/ 2147483646 w 830"/>
              <a:gd name="T23" fmla="*/ 2147483646 h 826"/>
              <a:gd name="T24" fmla="*/ 2147483646 w 830"/>
              <a:gd name="T25" fmla="*/ 2147483646 h 826"/>
              <a:gd name="T26" fmla="*/ 2147483646 w 830"/>
              <a:gd name="T27" fmla="*/ 2147483646 h 826"/>
              <a:gd name="T28" fmla="*/ 2147483646 w 830"/>
              <a:gd name="T29" fmla="*/ 2147483646 h 826"/>
              <a:gd name="T30" fmla="*/ 2147483646 w 830"/>
              <a:gd name="T31" fmla="*/ 2147483646 h 826"/>
              <a:gd name="T32" fmla="*/ 2147483646 w 830"/>
              <a:gd name="T33" fmla="*/ 2147483646 h 826"/>
              <a:gd name="T34" fmla="*/ 2147483646 w 830"/>
              <a:gd name="T35" fmla="*/ 2147483646 h 826"/>
              <a:gd name="T36" fmla="*/ 2147483646 w 830"/>
              <a:gd name="T37" fmla="*/ 2147483646 h 826"/>
              <a:gd name="T38" fmla="*/ 2147483646 w 830"/>
              <a:gd name="T39" fmla="*/ 2147483646 h 826"/>
              <a:gd name="T40" fmla="*/ 2147483646 w 830"/>
              <a:gd name="T41" fmla="*/ 2147483646 h 826"/>
              <a:gd name="T42" fmla="*/ 2147483646 w 830"/>
              <a:gd name="T43" fmla="*/ 2147483646 h 826"/>
              <a:gd name="T44" fmla="*/ 2147483646 w 830"/>
              <a:gd name="T45" fmla="*/ 2147483646 h 826"/>
              <a:gd name="T46" fmla="*/ 2147483646 w 830"/>
              <a:gd name="T47" fmla="*/ 2147483646 h 826"/>
              <a:gd name="T48" fmla="*/ 2147483646 w 830"/>
              <a:gd name="T49" fmla="*/ 2147483646 h 826"/>
              <a:gd name="T50" fmla="*/ 2147483646 w 830"/>
              <a:gd name="T51" fmla="*/ 2147483646 h 826"/>
              <a:gd name="T52" fmla="*/ 2147483646 w 830"/>
              <a:gd name="T53" fmla="*/ 2147483646 h 826"/>
              <a:gd name="T54" fmla="*/ 2147483646 w 830"/>
              <a:gd name="T55" fmla="*/ 2147483646 h 826"/>
              <a:gd name="T56" fmla="*/ 2147483646 w 830"/>
              <a:gd name="T57" fmla="*/ 2147483646 h 826"/>
              <a:gd name="T58" fmla="*/ 2147483646 w 830"/>
              <a:gd name="T59" fmla="*/ 2147483646 h 826"/>
              <a:gd name="T60" fmla="*/ 2147483646 w 830"/>
              <a:gd name="T61" fmla="*/ 2147483646 h 826"/>
              <a:gd name="T62" fmla="*/ 2147483646 w 830"/>
              <a:gd name="T63" fmla="*/ 2147483646 h 826"/>
              <a:gd name="T64" fmla="*/ 2147483646 w 830"/>
              <a:gd name="T65" fmla="*/ 2147483646 h 826"/>
              <a:gd name="T66" fmla="*/ 2147483646 w 830"/>
              <a:gd name="T67" fmla="*/ 2147483646 h 826"/>
              <a:gd name="T68" fmla="*/ 2147483646 w 830"/>
              <a:gd name="T69" fmla="*/ 2147483646 h 826"/>
              <a:gd name="T70" fmla="*/ 2147483646 w 830"/>
              <a:gd name="T71" fmla="*/ 2147483646 h 826"/>
              <a:gd name="T72" fmla="*/ 2147483646 w 830"/>
              <a:gd name="T73" fmla="*/ 2147483646 h 826"/>
              <a:gd name="T74" fmla="*/ 2147483646 w 830"/>
              <a:gd name="T75" fmla="*/ 2147483646 h 826"/>
              <a:gd name="T76" fmla="*/ 2147483646 w 830"/>
              <a:gd name="T77" fmla="*/ 2147483646 h 826"/>
              <a:gd name="T78" fmla="*/ 2147483646 w 830"/>
              <a:gd name="T79" fmla="*/ 2147483646 h 826"/>
              <a:gd name="T80" fmla="*/ 2147483646 w 830"/>
              <a:gd name="T81" fmla="*/ 2147483646 h 826"/>
              <a:gd name="T82" fmla="*/ 2147483646 w 830"/>
              <a:gd name="T83" fmla="*/ 2147483646 h 826"/>
              <a:gd name="T84" fmla="*/ 2147483646 w 830"/>
              <a:gd name="T85" fmla="*/ 2147483646 h 826"/>
              <a:gd name="T86" fmla="*/ 2147483646 w 830"/>
              <a:gd name="T87" fmla="*/ 2147483646 h 826"/>
              <a:gd name="T88" fmla="*/ 2147483646 w 830"/>
              <a:gd name="T89" fmla="*/ 2147483646 h 8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0" h="826">
                <a:moveTo>
                  <a:pt x="585" y="447"/>
                </a:moveTo>
                <a:lnTo>
                  <a:pt x="436" y="126"/>
                </a:lnTo>
                <a:lnTo>
                  <a:pt x="643" y="30"/>
                </a:lnTo>
                <a:lnTo>
                  <a:pt x="681" y="115"/>
                </a:lnTo>
                <a:lnTo>
                  <a:pt x="543" y="179"/>
                </a:lnTo>
                <a:cubicBezTo>
                  <a:pt x="537" y="181"/>
                  <a:pt x="534" y="189"/>
                  <a:pt x="537" y="195"/>
                </a:cubicBezTo>
                <a:cubicBezTo>
                  <a:pt x="539" y="200"/>
                  <a:pt x="543" y="203"/>
                  <a:pt x="548" y="203"/>
                </a:cubicBezTo>
                <a:cubicBezTo>
                  <a:pt x="550" y="203"/>
                  <a:pt x="552" y="202"/>
                  <a:pt x="553" y="201"/>
                </a:cubicBezTo>
                <a:lnTo>
                  <a:pt x="692" y="137"/>
                </a:lnTo>
                <a:lnTo>
                  <a:pt x="792" y="352"/>
                </a:lnTo>
                <a:lnTo>
                  <a:pt x="585" y="447"/>
                </a:lnTo>
                <a:close/>
                <a:moveTo>
                  <a:pt x="336" y="511"/>
                </a:moveTo>
                <a:lnTo>
                  <a:pt x="227" y="275"/>
                </a:lnTo>
                <a:lnTo>
                  <a:pt x="433" y="180"/>
                </a:lnTo>
                <a:lnTo>
                  <a:pt x="472" y="264"/>
                </a:lnTo>
                <a:lnTo>
                  <a:pt x="329" y="330"/>
                </a:lnTo>
                <a:cubicBezTo>
                  <a:pt x="323" y="333"/>
                  <a:pt x="321" y="340"/>
                  <a:pt x="323" y="346"/>
                </a:cubicBezTo>
                <a:cubicBezTo>
                  <a:pt x="325" y="351"/>
                  <a:pt x="330" y="354"/>
                  <a:pt x="335" y="354"/>
                </a:cubicBezTo>
                <a:cubicBezTo>
                  <a:pt x="337" y="354"/>
                  <a:pt x="338" y="353"/>
                  <a:pt x="340" y="352"/>
                </a:cubicBezTo>
                <a:lnTo>
                  <a:pt x="483" y="286"/>
                </a:lnTo>
                <a:lnTo>
                  <a:pt x="543" y="415"/>
                </a:lnTo>
                <a:lnTo>
                  <a:pt x="336" y="511"/>
                </a:lnTo>
                <a:close/>
                <a:moveTo>
                  <a:pt x="443" y="543"/>
                </a:moveTo>
                <a:lnTo>
                  <a:pt x="443" y="543"/>
                </a:lnTo>
                <a:cubicBezTo>
                  <a:pt x="422" y="543"/>
                  <a:pt x="405" y="528"/>
                  <a:pt x="399" y="509"/>
                </a:cubicBezTo>
                <a:lnTo>
                  <a:pt x="480" y="472"/>
                </a:lnTo>
                <a:cubicBezTo>
                  <a:pt x="486" y="479"/>
                  <a:pt x="489" y="487"/>
                  <a:pt x="489" y="497"/>
                </a:cubicBezTo>
                <a:cubicBezTo>
                  <a:pt x="489" y="522"/>
                  <a:pt x="468" y="543"/>
                  <a:pt x="443" y="543"/>
                </a:cubicBezTo>
                <a:close/>
                <a:moveTo>
                  <a:pt x="61" y="519"/>
                </a:moveTo>
                <a:lnTo>
                  <a:pt x="43" y="480"/>
                </a:lnTo>
                <a:lnTo>
                  <a:pt x="226" y="332"/>
                </a:lnTo>
                <a:lnTo>
                  <a:pt x="258" y="404"/>
                </a:lnTo>
                <a:lnTo>
                  <a:pt x="292" y="475"/>
                </a:lnTo>
                <a:lnTo>
                  <a:pt x="61" y="519"/>
                </a:lnTo>
                <a:close/>
                <a:moveTo>
                  <a:pt x="789" y="158"/>
                </a:moveTo>
                <a:lnTo>
                  <a:pt x="789" y="158"/>
                </a:lnTo>
                <a:cubicBezTo>
                  <a:pt x="802" y="186"/>
                  <a:pt x="803" y="217"/>
                  <a:pt x="792" y="245"/>
                </a:cubicBezTo>
                <a:cubicBezTo>
                  <a:pt x="789" y="253"/>
                  <a:pt x="785" y="261"/>
                  <a:pt x="781" y="269"/>
                </a:cubicBezTo>
                <a:lnTo>
                  <a:pt x="699" y="93"/>
                </a:lnTo>
                <a:cubicBezTo>
                  <a:pt x="737" y="98"/>
                  <a:pt x="772" y="121"/>
                  <a:pt x="789" y="158"/>
                </a:cubicBezTo>
                <a:close/>
                <a:moveTo>
                  <a:pt x="792" y="294"/>
                </a:moveTo>
                <a:lnTo>
                  <a:pt x="792" y="294"/>
                </a:lnTo>
                <a:cubicBezTo>
                  <a:pt x="802" y="283"/>
                  <a:pt x="811" y="269"/>
                  <a:pt x="816" y="254"/>
                </a:cubicBezTo>
                <a:cubicBezTo>
                  <a:pt x="829" y="219"/>
                  <a:pt x="827" y="181"/>
                  <a:pt x="812" y="148"/>
                </a:cubicBezTo>
                <a:cubicBezTo>
                  <a:pt x="788" y="98"/>
                  <a:pt x="739" y="68"/>
                  <a:pt x="687" y="68"/>
                </a:cubicBezTo>
                <a:lnTo>
                  <a:pt x="660" y="9"/>
                </a:lnTo>
                <a:cubicBezTo>
                  <a:pt x="657" y="2"/>
                  <a:pt x="650" y="0"/>
                  <a:pt x="644" y="2"/>
                </a:cubicBezTo>
                <a:lnTo>
                  <a:pt x="414" y="109"/>
                </a:lnTo>
                <a:cubicBezTo>
                  <a:pt x="411" y="110"/>
                  <a:pt x="409" y="113"/>
                  <a:pt x="408" y="116"/>
                </a:cubicBezTo>
                <a:cubicBezTo>
                  <a:pt x="406" y="119"/>
                  <a:pt x="407" y="123"/>
                  <a:pt x="408" y="126"/>
                </a:cubicBezTo>
                <a:lnTo>
                  <a:pt x="423" y="158"/>
                </a:lnTo>
                <a:lnTo>
                  <a:pt x="205" y="259"/>
                </a:lnTo>
                <a:cubicBezTo>
                  <a:pt x="198" y="261"/>
                  <a:pt x="196" y="269"/>
                  <a:pt x="198" y="275"/>
                </a:cubicBezTo>
                <a:lnTo>
                  <a:pt x="214" y="309"/>
                </a:lnTo>
                <a:lnTo>
                  <a:pt x="32" y="456"/>
                </a:lnTo>
                <a:lnTo>
                  <a:pt x="25" y="442"/>
                </a:lnTo>
                <a:cubicBezTo>
                  <a:pt x="22" y="436"/>
                  <a:pt x="15" y="434"/>
                  <a:pt x="9" y="436"/>
                </a:cubicBezTo>
                <a:cubicBezTo>
                  <a:pt x="2" y="439"/>
                  <a:pt x="0" y="446"/>
                  <a:pt x="3" y="453"/>
                </a:cubicBezTo>
                <a:lnTo>
                  <a:pt x="56" y="567"/>
                </a:lnTo>
                <a:cubicBezTo>
                  <a:pt x="58" y="572"/>
                  <a:pt x="62" y="575"/>
                  <a:pt x="67" y="575"/>
                </a:cubicBezTo>
                <a:cubicBezTo>
                  <a:pt x="69" y="575"/>
                  <a:pt x="70" y="575"/>
                  <a:pt x="72" y="573"/>
                </a:cubicBezTo>
                <a:cubicBezTo>
                  <a:pt x="79" y="570"/>
                  <a:pt x="81" y="563"/>
                  <a:pt x="79" y="557"/>
                </a:cubicBezTo>
                <a:lnTo>
                  <a:pt x="72" y="543"/>
                </a:lnTo>
                <a:lnTo>
                  <a:pt x="302" y="499"/>
                </a:lnTo>
                <a:lnTo>
                  <a:pt x="318" y="533"/>
                </a:lnTo>
                <a:cubicBezTo>
                  <a:pt x="319" y="536"/>
                  <a:pt x="322" y="538"/>
                  <a:pt x="325" y="539"/>
                </a:cubicBezTo>
                <a:cubicBezTo>
                  <a:pt x="327" y="540"/>
                  <a:pt x="328" y="540"/>
                  <a:pt x="329" y="540"/>
                </a:cubicBezTo>
                <a:cubicBezTo>
                  <a:pt x="331" y="540"/>
                  <a:pt x="333" y="540"/>
                  <a:pt x="335" y="539"/>
                </a:cubicBezTo>
                <a:lnTo>
                  <a:pt x="376" y="520"/>
                </a:lnTo>
                <a:cubicBezTo>
                  <a:pt x="385" y="543"/>
                  <a:pt x="405" y="562"/>
                  <a:pt x="430" y="566"/>
                </a:cubicBezTo>
                <a:lnTo>
                  <a:pt x="430" y="616"/>
                </a:lnTo>
                <a:lnTo>
                  <a:pt x="234" y="803"/>
                </a:lnTo>
                <a:cubicBezTo>
                  <a:pt x="230" y="808"/>
                  <a:pt x="230" y="815"/>
                  <a:pt x="234" y="820"/>
                </a:cubicBezTo>
                <a:cubicBezTo>
                  <a:pt x="237" y="823"/>
                  <a:pt x="240" y="825"/>
                  <a:pt x="243" y="825"/>
                </a:cubicBezTo>
                <a:cubicBezTo>
                  <a:pt x="246" y="825"/>
                  <a:pt x="250" y="823"/>
                  <a:pt x="252" y="821"/>
                </a:cubicBezTo>
                <a:lnTo>
                  <a:pt x="430" y="651"/>
                </a:lnTo>
                <a:lnTo>
                  <a:pt x="430" y="812"/>
                </a:lnTo>
                <a:cubicBezTo>
                  <a:pt x="430" y="819"/>
                  <a:pt x="436" y="825"/>
                  <a:pt x="443" y="825"/>
                </a:cubicBezTo>
                <a:cubicBezTo>
                  <a:pt x="449" y="825"/>
                  <a:pt x="455" y="819"/>
                  <a:pt x="455" y="812"/>
                </a:cubicBezTo>
                <a:lnTo>
                  <a:pt x="455" y="651"/>
                </a:lnTo>
                <a:lnTo>
                  <a:pt x="634" y="821"/>
                </a:lnTo>
                <a:cubicBezTo>
                  <a:pt x="636" y="823"/>
                  <a:pt x="639" y="825"/>
                  <a:pt x="642" y="825"/>
                </a:cubicBezTo>
                <a:cubicBezTo>
                  <a:pt x="645" y="825"/>
                  <a:pt x="649" y="823"/>
                  <a:pt x="651" y="820"/>
                </a:cubicBezTo>
                <a:cubicBezTo>
                  <a:pt x="656" y="815"/>
                  <a:pt x="656" y="808"/>
                  <a:pt x="651" y="803"/>
                </a:cubicBezTo>
                <a:lnTo>
                  <a:pt x="455" y="616"/>
                </a:lnTo>
                <a:lnTo>
                  <a:pt x="455" y="566"/>
                </a:lnTo>
                <a:cubicBezTo>
                  <a:pt x="488" y="560"/>
                  <a:pt x="513" y="532"/>
                  <a:pt x="513" y="497"/>
                </a:cubicBezTo>
                <a:cubicBezTo>
                  <a:pt x="513" y="483"/>
                  <a:pt x="509" y="472"/>
                  <a:pt x="503" y="461"/>
                </a:cubicBezTo>
                <a:lnTo>
                  <a:pt x="553" y="437"/>
                </a:lnTo>
                <a:lnTo>
                  <a:pt x="567" y="469"/>
                </a:lnTo>
                <a:cubicBezTo>
                  <a:pt x="569" y="472"/>
                  <a:pt x="571" y="475"/>
                  <a:pt x="574" y="476"/>
                </a:cubicBezTo>
                <a:cubicBezTo>
                  <a:pt x="576" y="476"/>
                  <a:pt x="577" y="477"/>
                  <a:pt x="579" y="477"/>
                </a:cubicBezTo>
                <a:cubicBezTo>
                  <a:pt x="581" y="477"/>
                  <a:pt x="583" y="476"/>
                  <a:pt x="584" y="476"/>
                </a:cubicBezTo>
                <a:lnTo>
                  <a:pt x="814" y="370"/>
                </a:lnTo>
                <a:cubicBezTo>
                  <a:pt x="820" y="366"/>
                  <a:pt x="822" y="359"/>
                  <a:pt x="819" y="352"/>
                </a:cubicBezTo>
                <a:lnTo>
                  <a:pt x="792" y="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1" name="Freeform 950">
            <a:extLst>
              <a:ext uri="{FF2B5EF4-FFF2-40B4-BE49-F238E27FC236}">
                <a16:creationId xmlns:a16="http://schemas.microsoft.com/office/drawing/2014/main" id="{01F36324-9EA7-6D42-ACCA-5B17D43D51FD}"/>
              </a:ext>
            </a:extLst>
          </p:cNvPr>
          <p:cNvSpPr>
            <a:spLocks noChangeAspect="1"/>
          </p:cNvSpPr>
          <p:nvPr/>
        </p:nvSpPr>
        <p:spPr bwMode="auto">
          <a:xfrm>
            <a:off x="4897357" y="4489515"/>
            <a:ext cx="538872" cy="615077"/>
          </a:xfrm>
          <a:custGeom>
            <a:avLst/>
            <a:gdLst>
              <a:gd name="T0" fmla="*/ 5698587 w 259991"/>
              <a:gd name="T1" fmla="*/ 7770411 h 296502"/>
              <a:gd name="T2" fmla="*/ 5698587 w 259991"/>
              <a:gd name="T3" fmla="*/ 8099553 h 296502"/>
              <a:gd name="T4" fmla="*/ 2334805 w 259991"/>
              <a:gd name="T5" fmla="*/ 7934996 h 296502"/>
              <a:gd name="T6" fmla="*/ 4665864 w 259991"/>
              <a:gd name="T7" fmla="*/ 6456306 h 296502"/>
              <a:gd name="T8" fmla="*/ 6991556 w 259991"/>
              <a:gd name="T9" fmla="*/ 6620830 h 296502"/>
              <a:gd name="T10" fmla="*/ 4665864 w 259991"/>
              <a:gd name="T11" fmla="*/ 6785391 h 296502"/>
              <a:gd name="T12" fmla="*/ 4665864 w 259991"/>
              <a:gd name="T13" fmla="*/ 6456306 h 296502"/>
              <a:gd name="T14" fmla="*/ 3749336 w 259991"/>
              <a:gd name="T15" fmla="*/ 6456306 h 296502"/>
              <a:gd name="T16" fmla="*/ 3749336 w 259991"/>
              <a:gd name="T17" fmla="*/ 6785391 h 296502"/>
              <a:gd name="T18" fmla="*/ 2334805 w 259991"/>
              <a:gd name="T19" fmla="*/ 6620830 h 296502"/>
              <a:gd name="T20" fmla="*/ 5906611 w 259991"/>
              <a:gd name="T21" fmla="*/ 5199320 h 296502"/>
              <a:gd name="T22" fmla="*/ 6991500 w 259991"/>
              <a:gd name="T23" fmla="*/ 5357532 h 296502"/>
              <a:gd name="T24" fmla="*/ 5906611 w 259991"/>
              <a:gd name="T25" fmla="*/ 5528968 h 296502"/>
              <a:gd name="T26" fmla="*/ 5906611 w 259991"/>
              <a:gd name="T27" fmla="*/ 5199320 h 296502"/>
              <a:gd name="T28" fmla="*/ 5014659 w 259991"/>
              <a:gd name="T29" fmla="*/ 5199320 h 296502"/>
              <a:gd name="T30" fmla="*/ 5014659 w 259991"/>
              <a:gd name="T31" fmla="*/ 5528968 h 296502"/>
              <a:gd name="T32" fmla="*/ 2334805 w 259991"/>
              <a:gd name="T33" fmla="*/ 5357532 h 296502"/>
              <a:gd name="T34" fmla="*/ 4665864 w 259991"/>
              <a:gd name="T35" fmla="*/ 3885209 h 296502"/>
              <a:gd name="T36" fmla="*/ 6991556 w 259991"/>
              <a:gd name="T37" fmla="*/ 4037587 h 296502"/>
              <a:gd name="T38" fmla="*/ 4665864 w 259991"/>
              <a:gd name="T39" fmla="*/ 4215345 h 296502"/>
              <a:gd name="T40" fmla="*/ 4665864 w 259991"/>
              <a:gd name="T41" fmla="*/ 3885209 h 296502"/>
              <a:gd name="T42" fmla="*/ 3749336 w 259991"/>
              <a:gd name="T43" fmla="*/ 3885209 h 296502"/>
              <a:gd name="T44" fmla="*/ 3749336 w 259991"/>
              <a:gd name="T45" fmla="*/ 4215345 h 296502"/>
              <a:gd name="T46" fmla="*/ 2334805 w 259991"/>
              <a:gd name="T47" fmla="*/ 4037587 h 296502"/>
              <a:gd name="T48" fmla="*/ 5906611 w 259991"/>
              <a:gd name="T49" fmla="*/ 2571088 h 296502"/>
              <a:gd name="T50" fmla="*/ 6991500 w 259991"/>
              <a:gd name="T51" fmla="*/ 2736149 h 296502"/>
              <a:gd name="T52" fmla="*/ 5906611 w 259991"/>
              <a:gd name="T53" fmla="*/ 2901158 h 296502"/>
              <a:gd name="T54" fmla="*/ 5906611 w 259991"/>
              <a:gd name="T55" fmla="*/ 2571088 h 296502"/>
              <a:gd name="T56" fmla="*/ 5014659 w 259991"/>
              <a:gd name="T57" fmla="*/ 2571088 h 296502"/>
              <a:gd name="T58" fmla="*/ 5014659 w 259991"/>
              <a:gd name="T59" fmla="*/ 2901158 h 296502"/>
              <a:gd name="T60" fmla="*/ 2334805 w 259991"/>
              <a:gd name="T61" fmla="*/ 2736149 h 296502"/>
              <a:gd name="T62" fmla="*/ 1464687 w 259991"/>
              <a:gd name="T63" fmla="*/ 1085610 h 296502"/>
              <a:gd name="T64" fmla="*/ 1632475 w 259991"/>
              <a:gd name="T65" fmla="*/ 9047098 h 296502"/>
              <a:gd name="T66" fmla="*/ 7750802 w 259991"/>
              <a:gd name="T67" fmla="*/ 1253481 h 296502"/>
              <a:gd name="T68" fmla="*/ 8073463 w 259991"/>
              <a:gd name="T69" fmla="*/ 1253481 h 296502"/>
              <a:gd name="T70" fmla="*/ 7905716 w 259991"/>
              <a:gd name="T71" fmla="*/ 9357294 h 296502"/>
              <a:gd name="T72" fmla="*/ 1309796 w 259991"/>
              <a:gd name="T73" fmla="*/ 9202228 h 296502"/>
              <a:gd name="T74" fmla="*/ 1464687 w 259991"/>
              <a:gd name="T75" fmla="*/ 1085610 h 296502"/>
              <a:gd name="T76" fmla="*/ 2476693 w 259991"/>
              <a:gd name="T77" fmla="*/ 816948 h 296502"/>
              <a:gd name="T78" fmla="*/ 6385218 w 259991"/>
              <a:gd name="T79" fmla="*/ 1296670 h 296502"/>
              <a:gd name="T80" fmla="*/ 6875429 w 259991"/>
              <a:gd name="T81" fmla="*/ 324173 h 296502"/>
              <a:gd name="T82" fmla="*/ 812612 w 259991"/>
              <a:gd name="T83" fmla="*/ 324173 h 296502"/>
              <a:gd name="T84" fmla="*/ 335377 w 259991"/>
              <a:gd name="T85" fmla="*/ 9867427 h 296502"/>
              <a:gd name="T86" fmla="*/ 8526532 w 259991"/>
              <a:gd name="T87" fmla="*/ 10347173 h 296502"/>
              <a:gd name="T88" fmla="*/ 9016747 w 259991"/>
              <a:gd name="T89" fmla="*/ 816948 h 296502"/>
              <a:gd name="T90" fmla="*/ 7185000 w 259991"/>
              <a:gd name="T91" fmla="*/ 324173 h 296502"/>
              <a:gd name="T92" fmla="*/ 6385218 w 259991"/>
              <a:gd name="T93" fmla="*/ 1620847 h 296502"/>
              <a:gd name="T94" fmla="*/ 2154186 w 259991"/>
              <a:gd name="T95" fmla="*/ 816948 h 296502"/>
              <a:gd name="T96" fmla="*/ 812612 w 259991"/>
              <a:gd name="T97" fmla="*/ 324173 h 296502"/>
              <a:gd name="T98" fmla="*/ 8526532 w 259991"/>
              <a:gd name="T99" fmla="*/ 0 h 296502"/>
              <a:gd name="T100" fmla="*/ 9326305 w 259991"/>
              <a:gd name="T101" fmla="*/ 9867427 h 296502"/>
              <a:gd name="T102" fmla="*/ 812612 w 259991"/>
              <a:gd name="T103" fmla="*/ 10671352 h 296502"/>
              <a:gd name="T104" fmla="*/ 0 w 259991"/>
              <a:gd name="T105" fmla="*/ 816948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12" name="Freeform 951">
            <a:extLst>
              <a:ext uri="{FF2B5EF4-FFF2-40B4-BE49-F238E27FC236}">
                <a16:creationId xmlns:a16="http://schemas.microsoft.com/office/drawing/2014/main" id="{AA17B6DA-CE52-F443-91EB-D7A964725ED7}"/>
              </a:ext>
            </a:extLst>
          </p:cNvPr>
          <p:cNvSpPr>
            <a:spLocks noChangeAspect="1"/>
          </p:cNvSpPr>
          <p:nvPr/>
        </p:nvSpPr>
        <p:spPr bwMode="auto">
          <a:xfrm>
            <a:off x="6716914" y="2620044"/>
            <a:ext cx="615077" cy="615077"/>
          </a:xfrm>
          <a:custGeom>
            <a:avLst/>
            <a:gdLst>
              <a:gd name="T0" fmla="*/ 1874701 w 296503"/>
              <a:gd name="T1" fmla="*/ 8951676 h 296019"/>
              <a:gd name="T2" fmla="*/ 2250952 w 296503"/>
              <a:gd name="T3" fmla="*/ 7143508 h 296019"/>
              <a:gd name="T4" fmla="*/ 3288867 w 296503"/>
              <a:gd name="T5" fmla="*/ 7737351 h 296019"/>
              <a:gd name="T6" fmla="*/ 9516506 w 296503"/>
              <a:gd name="T7" fmla="*/ 2774927 h 296019"/>
              <a:gd name="T8" fmla="*/ 2154972 w 296503"/>
              <a:gd name="T9" fmla="*/ 1422412 h 296019"/>
              <a:gd name="T10" fmla="*/ 2154972 w 296503"/>
              <a:gd name="T11" fmla="*/ 3059122 h 296019"/>
              <a:gd name="T12" fmla="*/ 7933669 w 296503"/>
              <a:gd name="T13" fmla="*/ 1177958 h 296019"/>
              <a:gd name="T14" fmla="*/ 3055366 w 296503"/>
              <a:gd name="T15" fmla="*/ 7513066 h 296019"/>
              <a:gd name="T16" fmla="*/ 7933669 w 296503"/>
              <a:gd name="T17" fmla="*/ 1177958 h 296019"/>
              <a:gd name="T18" fmla="*/ 6841357 w 296503"/>
              <a:gd name="T19" fmla="*/ 854815 h 296019"/>
              <a:gd name="T20" fmla="*/ 6841357 w 296503"/>
              <a:gd name="T21" fmla="*/ 1184826 h 296019"/>
              <a:gd name="T22" fmla="*/ 2479538 w 296503"/>
              <a:gd name="T23" fmla="*/ 3217501 h 296019"/>
              <a:gd name="T24" fmla="*/ 311649 w 296503"/>
              <a:gd name="T25" fmla="*/ 3389093 h 296019"/>
              <a:gd name="T26" fmla="*/ 9489647 w 296503"/>
              <a:gd name="T27" fmla="*/ 10516770 h 296019"/>
              <a:gd name="T28" fmla="*/ 9645397 w 296503"/>
              <a:gd name="T29" fmla="*/ 3719133 h 296019"/>
              <a:gd name="T30" fmla="*/ 9814162 w 296503"/>
              <a:gd name="T31" fmla="*/ 10688353 h 296019"/>
              <a:gd name="T32" fmla="*/ 155750 w 296503"/>
              <a:gd name="T33" fmla="*/ 10846781 h 296019"/>
              <a:gd name="T34" fmla="*/ 0 w 296503"/>
              <a:gd name="T35" fmla="*/ 3217501 h 296019"/>
              <a:gd name="T36" fmla="*/ 2193891 w 296503"/>
              <a:gd name="T37" fmla="*/ 907641 h 296019"/>
              <a:gd name="T38" fmla="*/ 8634289 w 296503"/>
              <a:gd name="T39" fmla="*/ 451990 h 296019"/>
              <a:gd name="T40" fmla="*/ 9750072 w 296503"/>
              <a:gd name="T41" fmla="*/ 2550509 h 296019"/>
              <a:gd name="T42" fmla="*/ 10333883 w 296503"/>
              <a:gd name="T43" fmla="*/ 1771853 h 296019"/>
              <a:gd name="T44" fmla="*/ 9218100 w 296503"/>
              <a:gd name="T45" fmla="*/ 451990 h 296019"/>
              <a:gd name="T46" fmla="*/ 8927832 w 296503"/>
              <a:gd name="T47" fmla="*/ 0 h 296019"/>
              <a:gd name="T48" fmla="*/ 10450637 w 296503"/>
              <a:gd name="T49" fmla="*/ 1243968 h 296019"/>
              <a:gd name="T50" fmla="*/ 10450637 w 296503"/>
              <a:gd name="T51" fmla="*/ 2299781 h 296019"/>
              <a:gd name="T52" fmla="*/ 10061434 w 296503"/>
              <a:gd name="T53" fmla="*/ 2867276 h 296019"/>
              <a:gd name="T54" fmla="*/ 9957652 w 296503"/>
              <a:gd name="T55" fmla="*/ 3157649 h 296019"/>
              <a:gd name="T56" fmla="*/ 9750072 w 296503"/>
              <a:gd name="T57" fmla="*/ 3012447 h 296019"/>
              <a:gd name="T58" fmla="*/ 4002487 w 296503"/>
              <a:gd name="T59" fmla="*/ 8819580 h 296019"/>
              <a:gd name="T60" fmla="*/ 1654207 w 296503"/>
              <a:gd name="T61" fmla="*/ 9334400 h 296019"/>
              <a:gd name="T62" fmla="*/ 1498556 w 296503"/>
              <a:gd name="T63" fmla="*/ 9136367 h 296019"/>
              <a:gd name="T64" fmla="*/ 2043360 w 296503"/>
              <a:gd name="T65" fmla="*/ 6707906 h 296019"/>
              <a:gd name="T66" fmla="*/ 7622251 w 296503"/>
              <a:gd name="T67" fmla="*/ 847963 h 296019"/>
              <a:gd name="T68" fmla="*/ 7842885 w 296503"/>
              <a:gd name="T69" fmla="*/ 623635 h 296019"/>
              <a:gd name="T70" fmla="*/ 8413722 w 296503"/>
              <a:gd name="T71" fmla="*/ 2276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15733-BD1A-2040-83A2-DF65EBC7DD32}"/>
              </a:ext>
            </a:extLst>
          </p:cNvPr>
          <p:cNvSpPr txBox="1"/>
          <p:nvPr/>
        </p:nvSpPr>
        <p:spPr>
          <a:xfrm>
            <a:off x="8790216" y="4231886"/>
            <a:ext cx="141769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04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38F54EF-DE3C-C945-98AB-9F290693F4D0}"/>
              </a:ext>
            </a:extLst>
          </p:cNvPr>
          <p:cNvSpPr txBox="1">
            <a:spLocks/>
          </p:cNvSpPr>
          <p:nvPr/>
        </p:nvSpPr>
        <p:spPr>
          <a:xfrm>
            <a:off x="8790216" y="4619966"/>
            <a:ext cx="2639784" cy="72160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6B0292-CE7E-F24E-998B-878B8B14C825}"/>
              </a:ext>
            </a:extLst>
          </p:cNvPr>
          <p:cNvSpPr txBox="1"/>
          <p:nvPr/>
        </p:nvSpPr>
        <p:spPr>
          <a:xfrm>
            <a:off x="8790216" y="2362415"/>
            <a:ext cx="141769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04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1AB7159-57C3-5D41-BF5B-8AA35AE645D2}"/>
              </a:ext>
            </a:extLst>
          </p:cNvPr>
          <p:cNvSpPr txBox="1">
            <a:spLocks/>
          </p:cNvSpPr>
          <p:nvPr/>
        </p:nvSpPr>
        <p:spPr>
          <a:xfrm>
            <a:off x="8790216" y="2750495"/>
            <a:ext cx="2639784" cy="72160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7AB29F-C21D-A84E-AD46-01CBA61DC944}"/>
              </a:ext>
            </a:extLst>
          </p:cNvPr>
          <p:cNvSpPr txBox="1"/>
          <p:nvPr/>
        </p:nvSpPr>
        <p:spPr>
          <a:xfrm>
            <a:off x="1984088" y="4231886"/>
            <a:ext cx="141769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04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6F8BE0A-254C-5A49-BF81-C44216C2612B}"/>
              </a:ext>
            </a:extLst>
          </p:cNvPr>
          <p:cNvSpPr txBox="1">
            <a:spLocks/>
          </p:cNvSpPr>
          <p:nvPr/>
        </p:nvSpPr>
        <p:spPr>
          <a:xfrm>
            <a:off x="762001" y="4619966"/>
            <a:ext cx="2639784" cy="72160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5A8E60-0A43-E347-BDF7-E466530A35B9}"/>
              </a:ext>
            </a:extLst>
          </p:cNvPr>
          <p:cNvSpPr txBox="1"/>
          <p:nvPr/>
        </p:nvSpPr>
        <p:spPr>
          <a:xfrm>
            <a:off x="1984088" y="2362415"/>
            <a:ext cx="141769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04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B23E9E2-CAA8-934D-A23F-54DA6350FE59}"/>
              </a:ext>
            </a:extLst>
          </p:cNvPr>
          <p:cNvSpPr txBox="1">
            <a:spLocks/>
          </p:cNvSpPr>
          <p:nvPr/>
        </p:nvSpPr>
        <p:spPr>
          <a:xfrm>
            <a:off x="762001" y="2750495"/>
            <a:ext cx="2639784" cy="72160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marketing.</a:t>
            </a:r>
          </a:p>
        </p:txBody>
      </p:sp>
    </p:spTree>
    <p:extLst>
      <p:ext uri="{BB962C8B-B14F-4D97-AF65-F5344CB8AC3E}">
        <p14:creationId xmlns:p14="http://schemas.microsoft.com/office/powerpoint/2010/main" val="101164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92AE7-DAA9-3942-B5CC-12DBE1F9366E}"/>
              </a:ext>
            </a:extLst>
          </p:cNvPr>
          <p:cNvSpPr txBox="1"/>
          <p:nvPr/>
        </p:nvSpPr>
        <p:spPr>
          <a:xfrm>
            <a:off x="5043387" y="306186"/>
            <a:ext cx="2105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TABLE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609AE-EEC0-8548-8A87-EE8FFBCBDBAC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DCF2A0-0A3A-5B4B-987B-C59BFE8F83E5}"/>
              </a:ext>
            </a:extLst>
          </p:cNvPr>
          <p:cNvSpPr/>
          <p:nvPr/>
        </p:nvSpPr>
        <p:spPr>
          <a:xfrm>
            <a:off x="1261977" y="1431349"/>
            <a:ext cx="10168023" cy="7290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FBEDCC-DCB3-6341-8D43-1BA97F54E02E}"/>
              </a:ext>
            </a:extLst>
          </p:cNvPr>
          <p:cNvSpPr/>
          <p:nvPr/>
        </p:nvSpPr>
        <p:spPr>
          <a:xfrm>
            <a:off x="762000" y="1295425"/>
            <a:ext cx="1000897" cy="100089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BAACE-385F-7944-94B0-986D26C1E69E}"/>
              </a:ext>
            </a:extLst>
          </p:cNvPr>
          <p:cNvSpPr/>
          <p:nvPr/>
        </p:nvSpPr>
        <p:spPr>
          <a:xfrm>
            <a:off x="1261977" y="2476519"/>
            <a:ext cx="10168023" cy="7290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008AD0-43EC-5F45-A9AB-275F2716EBCA}"/>
              </a:ext>
            </a:extLst>
          </p:cNvPr>
          <p:cNvSpPr/>
          <p:nvPr/>
        </p:nvSpPr>
        <p:spPr>
          <a:xfrm>
            <a:off x="762000" y="2340594"/>
            <a:ext cx="1000897" cy="100089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EF9EF5-D138-BB49-A035-E017D83FEAB7}"/>
              </a:ext>
            </a:extLst>
          </p:cNvPr>
          <p:cNvSpPr/>
          <p:nvPr/>
        </p:nvSpPr>
        <p:spPr>
          <a:xfrm>
            <a:off x="1261977" y="3521688"/>
            <a:ext cx="10168023" cy="7290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51B600-7F2B-5240-8931-3B932CD02210}"/>
              </a:ext>
            </a:extLst>
          </p:cNvPr>
          <p:cNvSpPr/>
          <p:nvPr/>
        </p:nvSpPr>
        <p:spPr>
          <a:xfrm>
            <a:off x="762000" y="3385764"/>
            <a:ext cx="1000897" cy="1000897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AC147-9744-044E-AA70-58668FF1C85B}"/>
              </a:ext>
            </a:extLst>
          </p:cNvPr>
          <p:cNvSpPr/>
          <p:nvPr/>
        </p:nvSpPr>
        <p:spPr>
          <a:xfrm>
            <a:off x="1261977" y="4566858"/>
            <a:ext cx="10168023" cy="7290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A62B68-91C0-184F-9AA9-C93A2AB71B44}"/>
              </a:ext>
            </a:extLst>
          </p:cNvPr>
          <p:cNvSpPr/>
          <p:nvPr/>
        </p:nvSpPr>
        <p:spPr>
          <a:xfrm>
            <a:off x="762000" y="4430933"/>
            <a:ext cx="1000897" cy="100089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28B2AB-1076-F240-9200-38D2D7DC4F01}"/>
              </a:ext>
            </a:extLst>
          </p:cNvPr>
          <p:cNvSpPr/>
          <p:nvPr/>
        </p:nvSpPr>
        <p:spPr>
          <a:xfrm>
            <a:off x="1261977" y="5612028"/>
            <a:ext cx="10168023" cy="7290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en-US" sz="9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E69721-AB64-3A42-AB01-17B74611610B}"/>
              </a:ext>
            </a:extLst>
          </p:cNvPr>
          <p:cNvSpPr/>
          <p:nvPr/>
        </p:nvSpPr>
        <p:spPr>
          <a:xfrm>
            <a:off x="762000" y="5476103"/>
            <a:ext cx="1000897" cy="1000897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endParaRPr lang="en-US" sz="9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7F6FF8-C054-B44C-8089-A12124149AD5}"/>
              </a:ext>
            </a:extLst>
          </p:cNvPr>
          <p:cNvCxnSpPr/>
          <p:nvPr/>
        </p:nvCxnSpPr>
        <p:spPr>
          <a:xfrm>
            <a:off x="3696318" y="1300035"/>
            <a:ext cx="0" cy="51663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7B401-E926-2A42-B1F0-C9FDB55AA798}"/>
              </a:ext>
            </a:extLst>
          </p:cNvPr>
          <p:cNvCxnSpPr/>
          <p:nvPr/>
        </p:nvCxnSpPr>
        <p:spPr>
          <a:xfrm>
            <a:off x="5629738" y="1300035"/>
            <a:ext cx="0" cy="51663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E203B9-C080-054A-A625-1610A57B2944}"/>
              </a:ext>
            </a:extLst>
          </p:cNvPr>
          <p:cNvCxnSpPr/>
          <p:nvPr/>
        </p:nvCxnSpPr>
        <p:spPr>
          <a:xfrm>
            <a:off x="7563159" y="1300035"/>
            <a:ext cx="0" cy="51663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7F1AD1-7BB0-D84E-BD2B-0819F92DCC66}"/>
              </a:ext>
            </a:extLst>
          </p:cNvPr>
          <p:cNvCxnSpPr/>
          <p:nvPr/>
        </p:nvCxnSpPr>
        <p:spPr>
          <a:xfrm>
            <a:off x="9496579" y="1300035"/>
            <a:ext cx="0" cy="51663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50435A9-E4AE-2340-86B5-57616FF07081}"/>
              </a:ext>
            </a:extLst>
          </p:cNvPr>
          <p:cNvSpPr txBox="1"/>
          <p:nvPr/>
        </p:nvSpPr>
        <p:spPr>
          <a:xfrm>
            <a:off x="2047210" y="1626596"/>
            <a:ext cx="136479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ROW TITLE 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1E7896-8CE1-284E-B2C2-5666BE8F9AF1}"/>
              </a:ext>
            </a:extLst>
          </p:cNvPr>
          <p:cNvSpPr txBox="1"/>
          <p:nvPr/>
        </p:nvSpPr>
        <p:spPr>
          <a:xfrm>
            <a:off x="2047210" y="2671766"/>
            <a:ext cx="136479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ROW TITLE 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D466C7-5810-3547-8176-1AB9BF96AF82}"/>
              </a:ext>
            </a:extLst>
          </p:cNvPr>
          <p:cNvSpPr txBox="1"/>
          <p:nvPr/>
        </p:nvSpPr>
        <p:spPr>
          <a:xfrm>
            <a:off x="2047210" y="3713938"/>
            <a:ext cx="136479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ROW TITLE 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692EA8-0DCC-B448-A18D-57DD85D47321}"/>
              </a:ext>
            </a:extLst>
          </p:cNvPr>
          <p:cNvSpPr txBox="1"/>
          <p:nvPr/>
        </p:nvSpPr>
        <p:spPr>
          <a:xfrm>
            <a:off x="2047210" y="4762105"/>
            <a:ext cx="136479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ROW TITLE 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8A75A4-790F-7A4B-A169-C4EC45917AEC}"/>
              </a:ext>
            </a:extLst>
          </p:cNvPr>
          <p:cNvSpPr txBox="1"/>
          <p:nvPr/>
        </p:nvSpPr>
        <p:spPr>
          <a:xfrm>
            <a:off x="2047210" y="5807275"/>
            <a:ext cx="136479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ROW TITLE 05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158619E-7860-F441-8FC3-C2AAB5D94B72}"/>
              </a:ext>
            </a:extLst>
          </p:cNvPr>
          <p:cNvSpPr txBox="1">
            <a:spLocks/>
          </p:cNvSpPr>
          <p:nvPr/>
        </p:nvSpPr>
        <p:spPr>
          <a:xfrm>
            <a:off x="3814006" y="1550486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ED9AA92-F59F-7E49-945D-0D7B4C3C97A2}"/>
              </a:ext>
            </a:extLst>
          </p:cNvPr>
          <p:cNvSpPr txBox="1">
            <a:spLocks/>
          </p:cNvSpPr>
          <p:nvPr/>
        </p:nvSpPr>
        <p:spPr>
          <a:xfrm>
            <a:off x="5747427" y="1550486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91E002FF-CEFA-874C-AC37-5C0E133002B4}"/>
              </a:ext>
            </a:extLst>
          </p:cNvPr>
          <p:cNvSpPr txBox="1">
            <a:spLocks/>
          </p:cNvSpPr>
          <p:nvPr/>
        </p:nvSpPr>
        <p:spPr>
          <a:xfrm>
            <a:off x="7680847" y="1550486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F4BF6E54-4303-DB46-97CB-4107781FA6B3}"/>
              </a:ext>
            </a:extLst>
          </p:cNvPr>
          <p:cNvSpPr txBox="1">
            <a:spLocks/>
          </p:cNvSpPr>
          <p:nvPr/>
        </p:nvSpPr>
        <p:spPr>
          <a:xfrm>
            <a:off x="9614268" y="1550486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A72227A6-93E7-2849-8CCB-F6A8259FD86A}"/>
              </a:ext>
            </a:extLst>
          </p:cNvPr>
          <p:cNvSpPr txBox="1">
            <a:spLocks/>
          </p:cNvSpPr>
          <p:nvPr/>
        </p:nvSpPr>
        <p:spPr>
          <a:xfrm>
            <a:off x="3814006" y="2595655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563132BD-5945-7C4B-898D-0DE01967FAE6}"/>
              </a:ext>
            </a:extLst>
          </p:cNvPr>
          <p:cNvSpPr txBox="1">
            <a:spLocks/>
          </p:cNvSpPr>
          <p:nvPr/>
        </p:nvSpPr>
        <p:spPr>
          <a:xfrm>
            <a:off x="5747427" y="2595655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01B374E4-5C17-FC42-AC1F-F3E0AA977B21}"/>
              </a:ext>
            </a:extLst>
          </p:cNvPr>
          <p:cNvSpPr txBox="1">
            <a:spLocks/>
          </p:cNvSpPr>
          <p:nvPr/>
        </p:nvSpPr>
        <p:spPr>
          <a:xfrm>
            <a:off x="7680847" y="2595655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E4892669-A13D-6944-9F7D-76525647446E}"/>
              </a:ext>
            </a:extLst>
          </p:cNvPr>
          <p:cNvSpPr txBox="1">
            <a:spLocks/>
          </p:cNvSpPr>
          <p:nvPr/>
        </p:nvSpPr>
        <p:spPr>
          <a:xfrm>
            <a:off x="9614268" y="2595655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A828548A-0E2E-384B-BFCD-DE9AA89C39A0}"/>
              </a:ext>
            </a:extLst>
          </p:cNvPr>
          <p:cNvSpPr txBox="1">
            <a:spLocks/>
          </p:cNvSpPr>
          <p:nvPr/>
        </p:nvSpPr>
        <p:spPr>
          <a:xfrm>
            <a:off x="3814006" y="3640825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C1A37FFC-645C-984D-8221-42584DD57E51}"/>
              </a:ext>
            </a:extLst>
          </p:cNvPr>
          <p:cNvSpPr txBox="1">
            <a:spLocks/>
          </p:cNvSpPr>
          <p:nvPr/>
        </p:nvSpPr>
        <p:spPr>
          <a:xfrm>
            <a:off x="5747427" y="3640825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C7E0BF4F-4565-5E4D-B9AF-1ABDF44F00BE}"/>
              </a:ext>
            </a:extLst>
          </p:cNvPr>
          <p:cNvSpPr txBox="1">
            <a:spLocks/>
          </p:cNvSpPr>
          <p:nvPr/>
        </p:nvSpPr>
        <p:spPr>
          <a:xfrm>
            <a:off x="7680847" y="3640825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BA4C00B4-DA13-AD44-9518-BB8ACA969908}"/>
              </a:ext>
            </a:extLst>
          </p:cNvPr>
          <p:cNvSpPr txBox="1">
            <a:spLocks/>
          </p:cNvSpPr>
          <p:nvPr/>
        </p:nvSpPr>
        <p:spPr>
          <a:xfrm>
            <a:off x="9614268" y="3640825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5199C540-7174-9E40-AB2B-344D11CEFC9F}"/>
              </a:ext>
            </a:extLst>
          </p:cNvPr>
          <p:cNvSpPr txBox="1">
            <a:spLocks/>
          </p:cNvSpPr>
          <p:nvPr/>
        </p:nvSpPr>
        <p:spPr>
          <a:xfrm>
            <a:off x="3814006" y="4685994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A9866DE2-A145-0949-9C70-D0962DEACDFC}"/>
              </a:ext>
            </a:extLst>
          </p:cNvPr>
          <p:cNvSpPr txBox="1">
            <a:spLocks/>
          </p:cNvSpPr>
          <p:nvPr/>
        </p:nvSpPr>
        <p:spPr>
          <a:xfrm>
            <a:off x="5747427" y="4685994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7F629012-FBE0-A24D-B0F0-5ECEEDFD4613}"/>
              </a:ext>
            </a:extLst>
          </p:cNvPr>
          <p:cNvSpPr txBox="1">
            <a:spLocks/>
          </p:cNvSpPr>
          <p:nvPr/>
        </p:nvSpPr>
        <p:spPr>
          <a:xfrm>
            <a:off x="7680847" y="4685994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AE4105B1-A7FF-AB44-A924-9AC05D9C8F2F}"/>
              </a:ext>
            </a:extLst>
          </p:cNvPr>
          <p:cNvSpPr txBox="1">
            <a:spLocks/>
          </p:cNvSpPr>
          <p:nvPr/>
        </p:nvSpPr>
        <p:spPr>
          <a:xfrm>
            <a:off x="9614268" y="4685994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6D0F6386-7BBE-0148-B2A3-5C4834BE74E2}"/>
              </a:ext>
            </a:extLst>
          </p:cNvPr>
          <p:cNvSpPr txBox="1">
            <a:spLocks/>
          </p:cNvSpPr>
          <p:nvPr/>
        </p:nvSpPr>
        <p:spPr>
          <a:xfrm>
            <a:off x="3814006" y="5731164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1475C4D3-66CD-B44D-B048-ACBC728BCE0A}"/>
              </a:ext>
            </a:extLst>
          </p:cNvPr>
          <p:cNvSpPr txBox="1">
            <a:spLocks/>
          </p:cNvSpPr>
          <p:nvPr/>
        </p:nvSpPr>
        <p:spPr>
          <a:xfrm>
            <a:off x="5747427" y="5731164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5AB9C6EB-7088-144B-84A3-4BFB75AE5154}"/>
              </a:ext>
            </a:extLst>
          </p:cNvPr>
          <p:cNvSpPr txBox="1">
            <a:spLocks/>
          </p:cNvSpPr>
          <p:nvPr/>
        </p:nvSpPr>
        <p:spPr>
          <a:xfrm>
            <a:off x="7680847" y="5731164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79034BE-7162-8B45-9BE7-AF233772D9BC}"/>
              </a:ext>
            </a:extLst>
          </p:cNvPr>
          <p:cNvSpPr txBox="1">
            <a:spLocks/>
          </p:cNvSpPr>
          <p:nvPr/>
        </p:nvSpPr>
        <p:spPr>
          <a:xfrm>
            <a:off x="9614268" y="5731164"/>
            <a:ext cx="1698044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whereby.</a:t>
            </a:r>
          </a:p>
        </p:txBody>
      </p:sp>
      <p:sp>
        <p:nvSpPr>
          <p:cNvPr id="56" name="Freeform 932">
            <a:extLst>
              <a:ext uri="{FF2B5EF4-FFF2-40B4-BE49-F238E27FC236}">
                <a16:creationId xmlns:a16="http://schemas.microsoft.com/office/drawing/2014/main" id="{44CBD212-3DDE-BE45-8C54-4DC48F51F1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240" y="1568985"/>
            <a:ext cx="452418" cy="453777"/>
          </a:xfrm>
          <a:custGeom>
            <a:avLst/>
            <a:gdLst>
              <a:gd name="T0" fmla="*/ 1815354 w 291035"/>
              <a:gd name="T1" fmla="*/ 2604568 h 291380"/>
              <a:gd name="T2" fmla="*/ 1713203 w 291035"/>
              <a:gd name="T3" fmla="*/ 2604568 h 291380"/>
              <a:gd name="T4" fmla="*/ 2265533 w 291035"/>
              <a:gd name="T5" fmla="*/ 2316933 h 291380"/>
              <a:gd name="T6" fmla="*/ 2559449 w 291035"/>
              <a:gd name="T7" fmla="*/ 2610120 h 291380"/>
              <a:gd name="T8" fmla="*/ 2265533 w 291035"/>
              <a:gd name="T9" fmla="*/ 2316933 h 291380"/>
              <a:gd name="T10" fmla="*/ 689932 w 291035"/>
              <a:gd name="T11" fmla="*/ 2610120 h 291380"/>
              <a:gd name="T12" fmla="*/ 979888 w 291035"/>
              <a:gd name="T13" fmla="*/ 2316933 h 291380"/>
              <a:gd name="T14" fmla="*/ 1412063 w 291035"/>
              <a:gd name="T15" fmla="*/ 2062633 h 291380"/>
              <a:gd name="T16" fmla="*/ 1837316 w 291035"/>
              <a:gd name="T17" fmla="*/ 3140014 h 291380"/>
              <a:gd name="T18" fmla="*/ 1412063 w 291035"/>
              <a:gd name="T19" fmla="*/ 2062633 h 291380"/>
              <a:gd name="T20" fmla="*/ 2265533 w 291035"/>
              <a:gd name="T21" fmla="*/ 2216540 h 291380"/>
              <a:gd name="T22" fmla="*/ 2559449 w 291035"/>
              <a:gd name="T23" fmla="*/ 2055886 h 291380"/>
              <a:gd name="T24" fmla="*/ 689932 w 291035"/>
              <a:gd name="T25" fmla="*/ 2055886 h 291380"/>
              <a:gd name="T26" fmla="*/ 979888 w 291035"/>
              <a:gd name="T27" fmla="*/ 2216540 h 291380"/>
              <a:gd name="T28" fmla="*/ 689932 w 291035"/>
              <a:gd name="T29" fmla="*/ 2055886 h 291380"/>
              <a:gd name="T30" fmla="*/ 2607120 w 291035"/>
              <a:gd name="T31" fmla="*/ 1955485 h 291380"/>
              <a:gd name="T32" fmla="*/ 2654775 w 291035"/>
              <a:gd name="T33" fmla="*/ 2610120 h 291380"/>
              <a:gd name="T34" fmla="*/ 2718324 w 291035"/>
              <a:gd name="T35" fmla="*/ 2662353 h 291380"/>
              <a:gd name="T36" fmla="*/ 2154329 w 291035"/>
              <a:gd name="T37" fmla="*/ 2710538 h 291380"/>
              <a:gd name="T38" fmla="*/ 2154329 w 291035"/>
              <a:gd name="T39" fmla="*/ 2610120 h 291380"/>
              <a:gd name="T40" fmla="*/ 2170208 w 291035"/>
              <a:gd name="T41" fmla="*/ 2003669 h 291380"/>
              <a:gd name="T42" fmla="*/ 642282 w 291035"/>
              <a:gd name="T43" fmla="*/ 1955485 h 291380"/>
              <a:gd name="T44" fmla="*/ 1079182 w 291035"/>
              <a:gd name="T45" fmla="*/ 2003669 h 291380"/>
              <a:gd name="T46" fmla="*/ 1095077 w 291035"/>
              <a:gd name="T47" fmla="*/ 2610120 h 291380"/>
              <a:gd name="T48" fmla="*/ 1095077 w 291035"/>
              <a:gd name="T49" fmla="*/ 2710538 h 291380"/>
              <a:gd name="T50" fmla="*/ 527093 w 291035"/>
              <a:gd name="T51" fmla="*/ 2662353 h 291380"/>
              <a:gd name="T52" fmla="*/ 590642 w 291035"/>
              <a:gd name="T53" fmla="*/ 2610120 h 291380"/>
              <a:gd name="T54" fmla="*/ 642282 w 291035"/>
              <a:gd name="T55" fmla="*/ 1955485 h 291380"/>
              <a:gd name="T56" fmla="*/ 361032 w 291035"/>
              <a:gd name="T57" fmla="*/ 3140014 h 291380"/>
              <a:gd name="T58" fmla="*/ 1311781 w 291035"/>
              <a:gd name="T59" fmla="*/ 2062633 h 291380"/>
              <a:gd name="T60" fmla="*/ 1247589 w 291035"/>
              <a:gd name="T61" fmla="*/ 2010566 h 291380"/>
              <a:gd name="T62" fmla="*/ 1953651 w 291035"/>
              <a:gd name="T63" fmla="*/ 1962499 h 291380"/>
              <a:gd name="T64" fmla="*/ 1953651 w 291035"/>
              <a:gd name="T65" fmla="*/ 2062633 h 291380"/>
              <a:gd name="T66" fmla="*/ 1937599 w 291035"/>
              <a:gd name="T67" fmla="*/ 3140014 h 291380"/>
              <a:gd name="T68" fmla="*/ 2884323 w 291035"/>
              <a:gd name="T69" fmla="*/ 1602055 h 291380"/>
              <a:gd name="T70" fmla="*/ 1633550 w 291035"/>
              <a:gd name="T71" fmla="*/ 695694 h 291380"/>
              <a:gd name="T72" fmla="*/ 1418940 w 291035"/>
              <a:gd name="T73" fmla="*/ 1181184 h 291380"/>
              <a:gd name="T74" fmla="*/ 1848151 w 291035"/>
              <a:gd name="T75" fmla="*/ 906589 h 291380"/>
              <a:gd name="T76" fmla="*/ 1633550 w 291035"/>
              <a:gd name="T77" fmla="*/ 596186 h 291380"/>
              <a:gd name="T78" fmla="*/ 1949381 w 291035"/>
              <a:gd name="T79" fmla="*/ 1181184 h 291380"/>
              <a:gd name="T80" fmla="*/ 2010121 w 291035"/>
              <a:gd name="T81" fmla="*/ 1228944 h 291380"/>
              <a:gd name="T82" fmla="*/ 1301513 w 291035"/>
              <a:gd name="T83" fmla="*/ 1280680 h 291380"/>
              <a:gd name="T84" fmla="*/ 1301513 w 291035"/>
              <a:gd name="T85" fmla="*/ 1181184 h 291380"/>
              <a:gd name="T86" fmla="*/ 1317719 w 291035"/>
              <a:gd name="T87" fmla="*/ 906589 h 291380"/>
              <a:gd name="T88" fmla="*/ 1624691 w 291035"/>
              <a:gd name="T89" fmla="*/ 116152 h 291380"/>
              <a:gd name="T90" fmla="*/ 3072873 w 291035"/>
              <a:gd name="T91" fmla="*/ 1505921 h 291380"/>
              <a:gd name="T92" fmla="*/ 641857 w 291035"/>
              <a:gd name="T93" fmla="*/ 96120 h 291380"/>
              <a:gd name="T94" fmla="*/ 938703 w 291035"/>
              <a:gd name="T95" fmla="*/ 636829 h 291380"/>
              <a:gd name="T96" fmla="*/ 641857 w 291035"/>
              <a:gd name="T97" fmla="*/ 96120 h 291380"/>
              <a:gd name="T98" fmla="*/ 1087136 w 291035"/>
              <a:gd name="T99" fmla="*/ 0 h 291380"/>
              <a:gd name="T100" fmla="*/ 1087136 w 291035"/>
              <a:gd name="T101" fmla="*/ 96120 h 291380"/>
              <a:gd name="T102" fmla="*/ 1034998 w 291035"/>
              <a:gd name="T103" fmla="*/ 544703 h 291380"/>
              <a:gd name="T104" fmla="*/ 1656811 w 291035"/>
              <a:gd name="T105" fmla="*/ 12039 h 291380"/>
              <a:gd name="T106" fmla="*/ 3241363 w 291035"/>
              <a:gd name="T107" fmla="*/ 1574005 h 291380"/>
              <a:gd name="T108" fmla="*/ 2984620 w 291035"/>
              <a:gd name="T109" fmla="*/ 1602055 h 291380"/>
              <a:gd name="T110" fmla="*/ 3197241 w 291035"/>
              <a:gd name="T111" fmla="*/ 3140014 h 291380"/>
              <a:gd name="T112" fmla="*/ 3197241 w 291035"/>
              <a:gd name="T113" fmla="*/ 3240141 h 291380"/>
              <a:gd name="T114" fmla="*/ 0 w 291035"/>
              <a:gd name="T115" fmla="*/ 3192074 h 291380"/>
              <a:gd name="T116" fmla="*/ 264761 w 291035"/>
              <a:gd name="T117" fmla="*/ 3140014 h 291380"/>
              <a:gd name="T118" fmla="*/ 52125 w 291035"/>
              <a:gd name="T119" fmla="*/ 1602055 h 291380"/>
              <a:gd name="T120" fmla="*/ 16024 w 291035"/>
              <a:gd name="T121" fmla="*/ 1517941 h 291380"/>
              <a:gd name="T122" fmla="*/ 545575 w 291035"/>
              <a:gd name="T123" fmla="*/ 96120 h 291380"/>
              <a:gd name="T124" fmla="*/ 445290 w 291035"/>
              <a:gd name="T125" fmla="*/ 48077 h 2913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1035" h="291380">
                <a:moveTo>
                  <a:pt x="158024" y="229827"/>
                </a:moveTo>
                <a:cubicBezTo>
                  <a:pt x="160955" y="229827"/>
                  <a:pt x="162787" y="232025"/>
                  <a:pt x="162787" y="234223"/>
                </a:cubicBezTo>
                <a:cubicBezTo>
                  <a:pt x="162787" y="236788"/>
                  <a:pt x="160955" y="238986"/>
                  <a:pt x="158024" y="238986"/>
                </a:cubicBezTo>
                <a:cubicBezTo>
                  <a:pt x="155826" y="238986"/>
                  <a:pt x="153628" y="236788"/>
                  <a:pt x="153628" y="234223"/>
                </a:cubicBezTo>
                <a:cubicBezTo>
                  <a:pt x="153628" y="232025"/>
                  <a:pt x="155826" y="229827"/>
                  <a:pt x="158024" y="229827"/>
                </a:cubicBezTo>
                <a:close/>
                <a:moveTo>
                  <a:pt x="203156" y="208358"/>
                </a:moveTo>
                <a:lnTo>
                  <a:pt x="203156" y="234724"/>
                </a:lnTo>
                <a:lnTo>
                  <a:pt x="229512" y="234724"/>
                </a:lnTo>
                <a:lnTo>
                  <a:pt x="229512" y="208358"/>
                </a:lnTo>
                <a:lnTo>
                  <a:pt x="203156" y="208358"/>
                </a:lnTo>
                <a:close/>
                <a:moveTo>
                  <a:pt x="61868" y="208358"/>
                </a:moveTo>
                <a:lnTo>
                  <a:pt x="61868" y="234724"/>
                </a:lnTo>
                <a:lnTo>
                  <a:pt x="87869" y="234724"/>
                </a:lnTo>
                <a:lnTo>
                  <a:pt x="87869" y="208358"/>
                </a:lnTo>
                <a:lnTo>
                  <a:pt x="61868" y="208358"/>
                </a:lnTo>
                <a:close/>
                <a:moveTo>
                  <a:pt x="126624" y="185489"/>
                </a:moveTo>
                <a:lnTo>
                  <a:pt x="126624" y="282376"/>
                </a:lnTo>
                <a:lnTo>
                  <a:pt x="164756" y="282376"/>
                </a:lnTo>
                <a:lnTo>
                  <a:pt x="164756" y="185489"/>
                </a:lnTo>
                <a:lnTo>
                  <a:pt x="126624" y="185489"/>
                </a:lnTo>
                <a:close/>
                <a:moveTo>
                  <a:pt x="203156" y="184882"/>
                </a:moveTo>
                <a:lnTo>
                  <a:pt x="203156" y="199329"/>
                </a:lnTo>
                <a:lnTo>
                  <a:pt x="229512" y="199329"/>
                </a:lnTo>
                <a:lnTo>
                  <a:pt x="229512" y="184882"/>
                </a:lnTo>
                <a:lnTo>
                  <a:pt x="203156" y="184882"/>
                </a:lnTo>
                <a:close/>
                <a:moveTo>
                  <a:pt x="61868" y="184882"/>
                </a:moveTo>
                <a:lnTo>
                  <a:pt x="61868" y="199329"/>
                </a:lnTo>
                <a:lnTo>
                  <a:pt x="87869" y="199329"/>
                </a:lnTo>
                <a:lnTo>
                  <a:pt x="87869" y="184882"/>
                </a:lnTo>
                <a:lnTo>
                  <a:pt x="61868" y="184882"/>
                </a:lnTo>
                <a:close/>
                <a:moveTo>
                  <a:pt x="198882" y="175852"/>
                </a:moveTo>
                <a:lnTo>
                  <a:pt x="233786" y="175852"/>
                </a:lnTo>
                <a:cubicBezTo>
                  <a:pt x="236279" y="175852"/>
                  <a:pt x="238060" y="177658"/>
                  <a:pt x="238060" y="180186"/>
                </a:cubicBezTo>
                <a:lnTo>
                  <a:pt x="238060" y="234724"/>
                </a:lnTo>
                <a:lnTo>
                  <a:pt x="239841" y="234724"/>
                </a:lnTo>
                <a:cubicBezTo>
                  <a:pt x="241978" y="234724"/>
                  <a:pt x="243759" y="236891"/>
                  <a:pt x="243759" y="239420"/>
                </a:cubicBezTo>
                <a:cubicBezTo>
                  <a:pt x="243759" y="241948"/>
                  <a:pt x="241978" y="243754"/>
                  <a:pt x="239841" y="243754"/>
                </a:cubicBezTo>
                <a:lnTo>
                  <a:pt x="193183" y="243754"/>
                </a:lnTo>
                <a:cubicBezTo>
                  <a:pt x="190690" y="243754"/>
                  <a:pt x="188553" y="241948"/>
                  <a:pt x="188553" y="239420"/>
                </a:cubicBezTo>
                <a:cubicBezTo>
                  <a:pt x="188553" y="236891"/>
                  <a:pt x="190690" y="234724"/>
                  <a:pt x="193183" y="234724"/>
                </a:cubicBezTo>
                <a:lnTo>
                  <a:pt x="194608" y="234724"/>
                </a:lnTo>
                <a:lnTo>
                  <a:pt x="194608" y="180186"/>
                </a:lnTo>
                <a:cubicBezTo>
                  <a:pt x="194608" y="177658"/>
                  <a:pt x="196389" y="175852"/>
                  <a:pt x="198882" y="175852"/>
                </a:cubicBezTo>
                <a:close/>
                <a:moveTo>
                  <a:pt x="57594" y="175852"/>
                </a:moveTo>
                <a:lnTo>
                  <a:pt x="92499" y="175852"/>
                </a:lnTo>
                <a:cubicBezTo>
                  <a:pt x="94992" y="175852"/>
                  <a:pt x="96773" y="177658"/>
                  <a:pt x="96773" y="180186"/>
                </a:cubicBezTo>
                <a:lnTo>
                  <a:pt x="96773" y="234724"/>
                </a:lnTo>
                <a:lnTo>
                  <a:pt x="98198" y="234724"/>
                </a:lnTo>
                <a:cubicBezTo>
                  <a:pt x="100691" y="234724"/>
                  <a:pt x="102472" y="236891"/>
                  <a:pt x="102472" y="239420"/>
                </a:cubicBezTo>
                <a:cubicBezTo>
                  <a:pt x="102472" y="241948"/>
                  <a:pt x="100691" y="243754"/>
                  <a:pt x="98198" y="243754"/>
                </a:cubicBezTo>
                <a:lnTo>
                  <a:pt x="51539" y="243754"/>
                </a:lnTo>
                <a:cubicBezTo>
                  <a:pt x="49402" y="243754"/>
                  <a:pt x="47265" y="241948"/>
                  <a:pt x="47265" y="239420"/>
                </a:cubicBezTo>
                <a:cubicBezTo>
                  <a:pt x="47265" y="236891"/>
                  <a:pt x="49402" y="234724"/>
                  <a:pt x="51539" y="234724"/>
                </a:cubicBezTo>
                <a:lnTo>
                  <a:pt x="52964" y="234724"/>
                </a:lnTo>
                <a:lnTo>
                  <a:pt x="52964" y="180186"/>
                </a:lnTo>
                <a:cubicBezTo>
                  <a:pt x="52964" y="177658"/>
                  <a:pt x="55101" y="175852"/>
                  <a:pt x="57594" y="175852"/>
                </a:cubicBezTo>
                <a:close/>
                <a:moveTo>
                  <a:pt x="32375" y="144069"/>
                </a:moveTo>
                <a:lnTo>
                  <a:pt x="32375" y="282376"/>
                </a:lnTo>
                <a:lnTo>
                  <a:pt x="117631" y="282376"/>
                </a:lnTo>
                <a:lnTo>
                  <a:pt x="117631" y="185489"/>
                </a:lnTo>
                <a:lnTo>
                  <a:pt x="116192" y="185489"/>
                </a:lnTo>
                <a:cubicBezTo>
                  <a:pt x="113674" y="185489"/>
                  <a:pt x="111875" y="183688"/>
                  <a:pt x="111875" y="180807"/>
                </a:cubicBezTo>
                <a:cubicBezTo>
                  <a:pt x="111875" y="178286"/>
                  <a:pt x="113674" y="176485"/>
                  <a:pt x="116192" y="176485"/>
                </a:cubicBezTo>
                <a:lnTo>
                  <a:pt x="175188" y="176485"/>
                </a:lnTo>
                <a:cubicBezTo>
                  <a:pt x="177346" y="176485"/>
                  <a:pt x="179145" y="178286"/>
                  <a:pt x="179145" y="180807"/>
                </a:cubicBezTo>
                <a:cubicBezTo>
                  <a:pt x="179145" y="183688"/>
                  <a:pt x="177346" y="185489"/>
                  <a:pt x="175188" y="185489"/>
                </a:cubicBezTo>
                <a:lnTo>
                  <a:pt x="173749" y="185489"/>
                </a:lnTo>
                <a:lnTo>
                  <a:pt x="173749" y="282376"/>
                </a:lnTo>
                <a:lnTo>
                  <a:pt x="258645" y="282376"/>
                </a:lnTo>
                <a:lnTo>
                  <a:pt x="258645" y="144069"/>
                </a:lnTo>
                <a:lnTo>
                  <a:pt x="32375" y="144069"/>
                </a:lnTo>
                <a:close/>
                <a:moveTo>
                  <a:pt x="146484" y="62562"/>
                </a:moveTo>
                <a:cubicBezTo>
                  <a:pt x="135954" y="62562"/>
                  <a:pt x="127240" y="70793"/>
                  <a:pt x="127240" y="81529"/>
                </a:cubicBezTo>
                <a:lnTo>
                  <a:pt x="127240" y="106222"/>
                </a:lnTo>
                <a:lnTo>
                  <a:pt x="165728" y="106222"/>
                </a:lnTo>
                <a:lnTo>
                  <a:pt x="165728" y="81529"/>
                </a:lnTo>
                <a:cubicBezTo>
                  <a:pt x="165728" y="70793"/>
                  <a:pt x="157014" y="62562"/>
                  <a:pt x="146484" y="62562"/>
                </a:cubicBezTo>
                <a:close/>
                <a:moveTo>
                  <a:pt x="146484" y="53615"/>
                </a:moveTo>
                <a:cubicBezTo>
                  <a:pt x="161734" y="53615"/>
                  <a:pt x="174806" y="66141"/>
                  <a:pt x="174806" y="81529"/>
                </a:cubicBezTo>
                <a:lnTo>
                  <a:pt x="174806" y="106222"/>
                </a:lnTo>
                <a:lnTo>
                  <a:pt x="176258" y="106222"/>
                </a:lnTo>
                <a:cubicBezTo>
                  <a:pt x="178437" y="106222"/>
                  <a:pt x="180252" y="108370"/>
                  <a:pt x="180252" y="110517"/>
                </a:cubicBezTo>
                <a:cubicBezTo>
                  <a:pt x="180252" y="113022"/>
                  <a:pt x="178437" y="115169"/>
                  <a:pt x="176258" y="115169"/>
                </a:cubicBezTo>
                <a:lnTo>
                  <a:pt x="116710" y="115169"/>
                </a:lnTo>
                <a:cubicBezTo>
                  <a:pt x="114169" y="115169"/>
                  <a:pt x="112353" y="113022"/>
                  <a:pt x="112353" y="110517"/>
                </a:cubicBezTo>
                <a:cubicBezTo>
                  <a:pt x="112353" y="108370"/>
                  <a:pt x="114169" y="106222"/>
                  <a:pt x="116710" y="106222"/>
                </a:cubicBezTo>
                <a:lnTo>
                  <a:pt x="118163" y="106222"/>
                </a:lnTo>
                <a:lnTo>
                  <a:pt x="118163" y="81529"/>
                </a:lnTo>
                <a:cubicBezTo>
                  <a:pt x="118163" y="66141"/>
                  <a:pt x="130871" y="53615"/>
                  <a:pt x="146484" y="53615"/>
                </a:cubicBezTo>
                <a:close/>
                <a:moveTo>
                  <a:pt x="145690" y="10445"/>
                </a:moveTo>
                <a:lnTo>
                  <a:pt x="15468" y="135425"/>
                </a:lnTo>
                <a:lnTo>
                  <a:pt x="275552" y="135425"/>
                </a:lnTo>
                <a:lnTo>
                  <a:pt x="145690" y="10445"/>
                </a:lnTo>
                <a:close/>
                <a:moveTo>
                  <a:pt x="57556" y="8644"/>
                </a:moveTo>
                <a:lnTo>
                  <a:pt x="57556" y="82840"/>
                </a:lnTo>
                <a:lnTo>
                  <a:pt x="84176" y="57268"/>
                </a:lnTo>
                <a:lnTo>
                  <a:pt x="84176" y="8644"/>
                </a:lnTo>
                <a:lnTo>
                  <a:pt x="57556" y="8644"/>
                </a:lnTo>
                <a:close/>
                <a:moveTo>
                  <a:pt x="44246" y="0"/>
                </a:moveTo>
                <a:lnTo>
                  <a:pt x="97486" y="0"/>
                </a:lnTo>
                <a:cubicBezTo>
                  <a:pt x="99645" y="0"/>
                  <a:pt x="101803" y="1801"/>
                  <a:pt x="101803" y="4322"/>
                </a:cubicBezTo>
                <a:cubicBezTo>
                  <a:pt x="101803" y="6843"/>
                  <a:pt x="99645" y="8644"/>
                  <a:pt x="97486" y="8644"/>
                </a:cubicBezTo>
                <a:lnTo>
                  <a:pt x="92810" y="8644"/>
                </a:lnTo>
                <a:lnTo>
                  <a:pt x="92810" y="48984"/>
                </a:lnTo>
                <a:lnTo>
                  <a:pt x="142453" y="1081"/>
                </a:lnTo>
                <a:cubicBezTo>
                  <a:pt x="144251" y="-360"/>
                  <a:pt x="147129" y="-360"/>
                  <a:pt x="148568" y="1081"/>
                </a:cubicBezTo>
                <a:lnTo>
                  <a:pt x="289941" y="136506"/>
                </a:lnTo>
                <a:cubicBezTo>
                  <a:pt x="291021" y="137946"/>
                  <a:pt x="291380" y="139747"/>
                  <a:pt x="290661" y="141548"/>
                </a:cubicBezTo>
                <a:cubicBezTo>
                  <a:pt x="289941" y="142989"/>
                  <a:pt x="288503" y="144069"/>
                  <a:pt x="286704" y="144069"/>
                </a:cubicBezTo>
                <a:lnTo>
                  <a:pt x="267638" y="144069"/>
                </a:lnTo>
                <a:lnTo>
                  <a:pt x="267638" y="282376"/>
                </a:lnTo>
                <a:lnTo>
                  <a:pt x="286704" y="282376"/>
                </a:lnTo>
                <a:cubicBezTo>
                  <a:pt x="289222" y="282376"/>
                  <a:pt x="291021" y="284537"/>
                  <a:pt x="291021" y="287058"/>
                </a:cubicBezTo>
                <a:cubicBezTo>
                  <a:pt x="291021" y="289219"/>
                  <a:pt x="289222" y="291380"/>
                  <a:pt x="286704" y="291380"/>
                </a:cubicBezTo>
                <a:lnTo>
                  <a:pt x="4676" y="291380"/>
                </a:lnTo>
                <a:cubicBezTo>
                  <a:pt x="2158" y="291380"/>
                  <a:pt x="0" y="289219"/>
                  <a:pt x="0" y="287058"/>
                </a:cubicBezTo>
                <a:cubicBezTo>
                  <a:pt x="0" y="284537"/>
                  <a:pt x="2158" y="282376"/>
                  <a:pt x="4676" y="282376"/>
                </a:cubicBezTo>
                <a:lnTo>
                  <a:pt x="23742" y="282376"/>
                </a:lnTo>
                <a:lnTo>
                  <a:pt x="23742" y="144069"/>
                </a:lnTo>
                <a:lnTo>
                  <a:pt x="4676" y="144069"/>
                </a:lnTo>
                <a:cubicBezTo>
                  <a:pt x="2877" y="144069"/>
                  <a:pt x="1079" y="142989"/>
                  <a:pt x="359" y="141548"/>
                </a:cubicBezTo>
                <a:cubicBezTo>
                  <a:pt x="-360" y="139747"/>
                  <a:pt x="0" y="137946"/>
                  <a:pt x="1439" y="136506"/>
                </a:cubicBezTo>
                <a:lnTo>
                  <a:pt x="48923" y="91124"/>
                </a:lnTo>
                <a:lnTo>
                  <a:pt x="48923" y="8644"/>
                </a:lnTo>
                <a:lnTo>
                  <a:pt x="44246" y="8644"/>
                </a:lnTo>
                <a:cubicBezTo>
                  <a:pt x="42088" y="8644"/>
                  <a:pt x="39930" y="6843"/>
                  <a:pt x="39930" y="4322"/>
                </a:cubicBezTo>
                <a:cubicBezTo>
                  <a:pt x="39930" y="1801"/>
                  <a:pt x="42088" y="0"/>
                  <a:pt x="44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57" name="Freeform 945">
            <a:extLst>
              <a:ext uri="{FF2B5EF4-FFF2-40B4-BE49-F238E27FC236}">
                <a16:creationId xmlns:a16="http://schemas.microsoft.com/office/drawing/2014/main" id="{19A8049E-F523-E341-B1C2-17D584798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1074" y="5751022"/>
            <a:ext cx="362749" cy="451059"/>
          </a:xfrm>
          <a:custGeom>
            <a:avLst/>
            <a:gdLst>
              <a:gd name="T0" fmla="*/ 632245 w 232462"/>
              <a:gd name="T1" fmla="*/ 3076609 h 289974"/>
              <a:gd name="T2" fmla="*/ 1993938 w 232462"/>
              <a:gd name="T3" fmla="*/ 3076609 h 289974"/>
              <a:gd name="T4" fmla="*/ 2091190 w 232462"/>
              <a:gd name="T5" fmla="*/ 2375186 h 289974"/>
              <a:gd name="T6" fmla="*/ 2038519 w 232462"/>
              <a:gd name="T7" fmla="*/ 3199466 h 289974"/>
              <a:gd name="T8" fmla="*/ 603868 w 232462"/>
              <a:gd name="T9" fmla="*/ 3195485 h 289974"/>
              <a:gd name="T10" fmla="*/ 534968 w 232462"/>
              <a:gd name="T11" fmla="*/ 2375186 h 289974"/>
              <a:gd name="T12" fmla="*/ 1193690 w 232462"/>
              <a:gd name="T13" fmla="*/ 1084957 h 289974"/>
              <a:gd name="T14" fmla="*/ 1084413 w 232462"/>
              <a:gd name="T15" fmla="*/ 1332847 h 289974"/>
              <a:gd name="T16" fmla="*/ 1290835 w 232462"/>
              <a:gd name="T17" fmla="*/ 1516759 h 289974"/>
              <a:gd name="T18" fmla="*/ 1529635 w 232462"/>
              <a:gd name="T19" fmla="*/ 1376818 h 289974"/>
              <a:gd name="T20" fmla="*/ 1468921 w 232462"/>
              <a:gd name="T21" fmla="*/ 1108951 h 289974"/>
              <a:gd name="T22" fmla="*/ 1270596 w 232462"/>
              <a:gd name="T23" fmla="*/ 713128 h 289974"/>
              <a:gd name="T24" fmla="*/ 1849413 w 232462"/>
              <a:gd name="T25" fmla="*/ 1064956 h 289974"/>
              <a:gd name="T26" fmla="*/ 1630824 w 232462"/>
              <a:gd name="T27" fmla="*/ 1384830 h 289974"/>
              <a:gd name="T28" fmla="*/ 1618692 w 232462"/>
              <a:gd name="T29" fmla="*/ 1772641 h 289974"/>
              <a:gd name="T30" fmla="*/ 987257 w 232462"/>
              <a:gd name="T31" fmla="*/ 1776636 h 289974"/>
              <a:gd name="T32" fmla="*/ 995349 w 232462"/>
              <a:gd name="T33" fmla="*/ 1384830 h 289974"/>
              <a:gd name="T34" fmla="*/ 776770 w 232462"/>
              <a:gd name="T35" fmla="*/ 1064956 h 289974"/>
              <a:gd name="T36" fmla="*/ 1306159 w 232462"/>
              <a:gd name="T37" fmla="*/ 482625 h 289974"/>
              <a:gd name="T38" fmla="*/ 2119160 w 232462"/>
              <a:gd name="T39" fmla="*/ 1276673 h 289974"/>
              <a:gd name="T40" fmla="*/ 2216743 w 232462"/>
              <a:gd name="T41" fmla="*/ 1276673 h 289974"/>
              <a:gd name="T42" fmla="*/ 1306159 w 232462"/>
              <a:gd name="T43" fmla="*/ 383378 h 289974"/>
              <a:gd name="T44" fmla="*/ 1083222 w 232462"/>
              <a:gd name="T45" fmla="*/ 251380 h 289974"/>
              <a:gd name="T46" fmla="*/ 700781 w 232462"/>
              <a:gd name="T47" fmla="*/ 417639 h 289974"/>
              <a:gd name="T48" fmla="*/ 407860 w 232462"/>
              <a:gd name="T49" fmla="*/ 710574 h 289974"/>
              <a:gd name="T50" fmla="*/ 253257 w 232462"/>
              <a:gd name="T51" fmla="*/ 1090626 h 289974"/>
              <a:gd name="T52" fmla="*/ 261393 w 232462"/>
              <a:gd name="T53" fmla="*/ 1498350 h 289974"/>
              <a:gd name="T54" fmla="*/ 428191 w 232462"/>
              <a:gd name="T55" fmla="*/ 1874447 h 289974"/>
              <a:gd name="T56" fmla="*/ 733337 w 232462"/>
              <a:gd name="T57" fmla="*/ 2159477 h 289974"/>
              <a:gd name="T58" fmla="*/ 1095420 w 232462"/>
              <a:gd name="T59" fmla="*/ 2298020 h 289974"/>
              <a:gd name="T60" fmla="*/ 1506329 w 232462"/>
              <a:gd name="T61" fmla="*/ 2309889 h 289974"/>
              <a:gd name="T62" fmla="*/ 1896907 w 232462"/>
              <a:gd name="T63" fmla="*/ 2159477 h 289974"/>
              <a:gd name="T64" fmla="*/ 2197968 w 232462"/>
              <a:gd name="T65" fmla="*/ 1874447 h 289974"/>
              <a:gd name="T66" fmla="*/ 2368839 w 232462"/>
              <a:gd name="T67" fmla="*/ 1498350 h 289974"/>
              <a:gd name="T68" fmla="*/ 2372910 w 232462"/>
              <a:gd name="T69" fmla="*/ 1090626 h 289974"/>
              <a:gd name="T70" fmla="*/ 2222381 w 232462"/>
              <a:gd name="T71" fmla="*/ 710574 h 289974"/>
              <a:gd name="T72" fmla="*/ 1929440 w 232462"/>
              <a:gd name="T73" fmla="*/ 417639 h 289974"/>
              <a:gd name="T74" fmla="*/ 1546995 w 232462"/>
              <a:gd name="T75" fmla="*/ 251380 h 289974"/>
              <a:gd name="T76" fmla="*/ 1282577 w 232462"/>
              <a:gd name="T77" fmla="*/ 5940 h 289974"/>
              <a:gd name="T78" fmla="*/ 1787059 w 232462"/>
              <a:gd name="T79" fmla="*/ 93038 h 289974"/>
              <a:gd name="T80" fmla="*/ 2214256 w 232462"/>
              <a:gd name="T81" fmla="*/ 358253 h 289974"/>
              <a:gd name="T82" fmla="*/ 2507166 w 232462"/>
              <a:gd name="T83" fmla="*/ 762044 h 289974"/>
              <a:gd name="T84" fmla="*/ 2617013 w 232462"/>
              <a:gd name="T85" fmla="*/ 1245006 h 289974"/>
              <a:gd name="T86" fmla="*/ 2531574 w 232462"/>
              <a:gd name="T87" fmla="*/ 1735895 h 289974"/>
              <a:gd name="T88" fmla="*/ 2258976 w 232462"/>
              <a:gd name="T89" fmla="*/ 2151533 h 289974"/>
              <a:gd name="T90" fmla="*/ 1839944 w 232462"/>
              <a:gd name="T91" fmla="*/ 2436573 h 289974"/>
              <a:gd name="T92" fmla="*/ 1343589 w 232462"/>
              <a:gd name="T93" fmla="*/ 2543461 h 289974"/>
              <a:gd name="T94" fmla="*/ 1083222 w 232462"/>
              <a:gd name="T95" fmla="*/ 2400937 h 289974"/>
              <a:gd name="T96" fmla="*/ 660104 w 232462"/>
              <a:gd name="T97" fmla="*/ 2226766 h 289974"/>
              <a:gd name="T98" fmla="*/ 334636 w 232462"/>
              <a:gd name="T99" fmla="*/ 1910073 h 289974"/>
              <a:gd name="T100" fmla="*/ 159692 w 232462"/>
              <a:gd name="T101" fmla="*/ 1498350 h 289974"/>
              <a:gd name="T102" fmla="*/ 159692 w 232462"/>
              <a:gd name="T103" fmla="*/ 1051026 h 289974"/>
              <a:gd name="T104" fmla="*/ 334636 w 232462"/>
              <a:gd name="T105" fmla="*/ 639327 h 289974"/>
              <a:gd name="T106" fmla="*/ 660104 w 232462"/>
              <a:gd name="T107" fmla="*/ 322629 h 289974"/>
              <a:gd name="T108" fmla="*/ 1083222 w 232462"/>
              <a:gd name="T109" fmla="*/ 152424 h 2899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462" h="289974">
                <a:moveTo>
                  <a:pt x="51660" y="210958"/>
                </a:moveTo>
                <a:cubicBezTo>
                  <a:pt x="54171" y="210958"/>
                  <a:pt x="55965" y="212754"/>
                  <a:pt x="55965" y="215268"/>
                </a:cubicBezTo>
                <a:lnTo>
                  <a:pt x="55965" y="278840"/>
                </a:lnTo>
                <a:lnTo>
                  <a:pt x="114438" y="251903"/>
                </a:lnTo>
                <a:cubicBezTo>
                  <a:pt x="115514" y="251543"/>
                  <a:pt x="116949" y="251543"/>
                  <a:pt x="118025" y="251903"/>
                </a:cubicBezTo>
                <a:lnTo>
                  <a:pt x="176499" y="278840"/>
                </a:lnTo>
                <a:lnTo>
                  <a:pt x="176499" y="215268"/>
                </a:lnTo>
                <a:cubicBezTo>
                  <a:pt x="176499" y="212754"/>
                  <a:pt x="178292" y="210958"/>
                  <a:pt x="180445" y="210958"/>
                </a:cubicBezTo>
                <a:cubicBezTo>
                  <a:pt x="182956" y="210958"/>
                  <a:pt x="185108" y="212754"/>
                  <a:pt x="185108" y="215268"/>
                </a:cubicBezTo>
                <a:lnTo>
                  <a:pt x="185108" y="285305"/>
                </a:lnTo>
                <a:cubicBezTo>
                  <a:pt x="185108" y="287101"/>
                  <a:pt x="184391" y="288537"/>
                  <a:pt x="182956" y="289256"/>
                </a:cubicBezTo>
                <a:cubicBezTo>
                  <a:pt x="182239" y="289615"/>
                  <a:pt x="181521" y="289974"/>
                  <a:pt x="180445" y="289974"/>
                </a:cubicBezTo>
                <a:cubicBezTo>
                  <a:pt x="180086" y="289974"/>
                  <a:pt x="179369" y="289974"/>
                  <a:pt x="178651" y="289615"/>
                </a:cubicBezTo>
                <a:lnTo>
                  <a:pt x="116232" y="260882"/>
                </a:lnTo>
                <a:lnTo>
                  <a:pt x="53453" y="289615"/>
                </a:lnTo>
                <a:cubicBezTo>
                  <a:pt x="52377" y="289974"/>
                  <a:pt x="50584" y="289974"/>
                  <a:pt x="49149" y="289256"/>
                </a:cubicBezTo>
                <a:cubicBezTo>
                  <a:pt x="48072" y="288537"/>
                  <a:pt x="47355" y="287101"/>
                  <a:pt x="47355" y="285305"/>
                </a:cubicBezTo>
                <a:lnTo>
                  <a:pt x="47355" y="215268"/>
                </a:lnTo>
                <a:cubicBezTo>
                  <a:pt x="47355" y="212754"/>
                  <a:pt x="49149" y="210958"/>
                  <a:pt x="51660" y="210958"/>
                </a:cubicBezTo>
                <a:close/>
                <a:moveTo>
                  <a:pt x="116411" y="76590"/>
                </a:moveTo>
                <a:lnTo>
                  <a:pt x="105662" y="98332"/>
                </a:lnTo>
                <a:cubicBezTo>
                  <a:pt x="104946" y="99419"/>
                  <a:pt x="104229" y="100143"/>
                  <a:pt x="102438" y="100506"/>
                </a:cubicBezTo>
                <a:lnTo>
                  <a:pt x="79149" y="103767"/>
                </a:lnTo>
                <a:lnTo>
                  <a:pt x="95989" y="120798"/>
                </a:lnTo>
                <a:cubicBezTo>
                  <a:pt x="97063" y="121885"/>
                  <a:pt x="97422" y="123335"/>
                  <a:pt x="97422" y="124784"/>
                </a:cubicBezTo>
                <a:lnTo>
                  <a:pt x="93480" y="148338"/>
                </a:lnTo>
                <a:lnTo>
                  <a:pt x="114261" y="137467"/>
                </a:lnTo>
                <a:cubicBezTo>
                  <a:pt x="115695" y="136380"/>
                  <a:pt x="117128" y="136380"/>
                  <a:pt x="118203" y="137467"/>
                </a:cubicBezTo>
                <a:lnTo>
                  <a:pt x="139342" y="148338"/>
                </a:lnTo>
                <a:lnTo>
                  <a:pt x="135401" y="124784"/>
                </a:lnTo>
                <a:cubicBezTo>
                  <a:pt x="135042" y="123335"/>
                  <a:pt x="135401" y="121885"/>
                  <a:pt x="136834" y="120798"/>
                </a:cubicBezTo>
                <a:lnTo>
                  <a:pt x="153673" y="103767"/>
                </a:lnTo>
                <a:lnTo>
                  <a:pt x="130026" y="100506"/>
                </a:lnTo>
                <a:cubicBezTo>
                  <a:pt x="128593" y="100143"/>
                  <a:pt x="127518" y="99419"/>
                  <a:pt x="127160" y="98332"/>
                </a:cubicBezTo>
                <a:lnTo>
                  <a:pt x="116411" y="76590"/>
                </a:lnTo>
                <a:close/>
                <a:moveTo>
                  <a:pt x="112470" y="64632"/>
                </a:moveTo>
                <a:cubicBezTo>
                  <a:pt x="113903" y="61733"/>
                  <a:pt x="118919" y="61733"/>
                  <a:pt x="120352" y="64632"/>
                </a:cubicBezTo>
                <a:lnTo>
                  <a:pt x="133609" y="92171"/>
                </a:lnTo>
                <a:lnTo>
                  <a:pt x="163706" y="96520"/>
                </a:lnTo>
                <a:cubicBezTo>
                  <a:pt x="165497" y="96520"/>
                  <a:pt x="166930" y="97969"/>
                  <a:pt x="167289" y="99419"/>
                </a:cubicBezTo>
                <a:cubicBezTo>
                  <a:pt x="167647" y="101231"/>
                  <a:pt x="167289" y="103042"/>
                  <a:pt x="166214" y="104129"/>
                </a:cubicBezTo>
                <a:lnTo>
                  <a:pt x="144358" y="125509"/>
                </a:lnTo>
                <a:lnTo>
                  <a:pt x="149732" y="155947"/>
                </a:lnTo>
                <a:cubicBezTo>
                  <a:pt x="149732" y="157759"/>
                  <a:pt x="149374" y="159208"/>
                  <a:pt x="147941" y="160296"/>
                </a:cubicBezTo>
                <a:cubicBezTo>
                  <a:pt x="146508" y="161383"/>
                  <a:pt x="144716" y="161383"/>
                  <a:pt x="143283" y="160658"/>
                </a:cubicBezTo>
                <a:lnTo>
                  <a:pt x="116411" y="146163"/>
                </a:lnTo>
                <a:lnTo>
                  <a:pt x="89539" y="160658"/>
                </a:lnTo>
                <a:cubicBezTo>
                  <a:pt x="88823" y="160658"/>
                  <a:pt x="88106" y="161020"/>
                  <a:pt x="87390" y="161020"/>
                </a:cubicBezTo>
                <a:cubicBezTo>
                  <a:pt x="86673" y="161020"/>
                  <a:pt x="85598" y="160658"/>
                  <a:pt x="84881" y="160296"/>
                </a:cubicBezTo>
                <a:cubicBezTo>
                  <a:pt x="83448" y="159208"/>
                  <a:pt x="82732" y="157759"/>
                  <a:pt x="83090" y="155947"/>
                </a:cubicBezTo>
                <a:lnTo>
                  <a:pt x="88106" y="125509"/>
                </a:lnTo>
                <a:lnTo>
                  <a:pt x="66250" y="104129"/>
                </a:lnTo>
                <a:cubicBezTo>
                  <a:pt x="65175" y="103042"/>
                  <a:pt x="64817" y="101231"/>
                  <a:pt x="65175" y="99419"/>
                </a:cubicBezTo>
                <a:cubicBezTo>
                  <a:pt x="65892" y="97969"/>
                  <a:pt x="67325" y="96520"/>
                  <a:pt x="68758" y="96520"/>
                </a:cubicBezTo>
                <a:lnTo>
                  <a:pt x="98855" y="92171"/>
                </a:lnTo>
                <a:lnTo>
                  <a:pt x="112470" y="64632"/>
                </a:lnTo>
                <a:close/>
                <a:moveTo>
                  <a:pt x="115618" y="43741"/>
                </a:moveTo>
                <a:cubicBezTo>
                  <a:pt x="76036" y="43741"/>
                  <a:pt x="43651" y="76126"/>
                  <a:pt x="43651" y="115708"/>
                </a:cubicBezTo>
                <a:cubicBezTo>
                  <a:pt x="43651" y="155289"/>
                  <a:pt x="76036" y="187674"/>
                  <a:pt x="115618" y="187674"/>
                </a:cubicBezTo>
                <a:cubicBezTo>
                  <a:pt x="155199" y="187674"/>
                  <a:pt x="187584" y="155289"/>
                  <a:pt x="187584" y="115708"/>
                </a:cubicBezTo>
                <a:cubicBezTo>
                  <a:pt x="187584" y="76126"/>
                  <a:pt x="155199" y="43741"/>
                  <a:pt x="115618" y="43741"/>
                </a:cubicBezTo>
                <a:close/>
                <a:moveTo>
                  <a:pt x="115618" y="34745"/>
                </a:moveTo>
                <a:cubicBezTo>
                  <a:pt x="159877" y="34745"/>
                  <a:pt x="196220" y="71088"/>
                  <a:pt x="196220" y="115708"/>
                </a:cubicBezTo>
                <a:cubicBezTo>
                  <a:pt x="196220" y="159967"/>
                  <a:pt x="159877" y="196310"/>
                  <a:pt x="115618" y="196310"/>
                </a:cubicBezTo>
                <a:cubicBezTo>
                  <a:pt x="70998" y="196310"/>
                  <a:pt x="34655" y="159967"/>
                  <a:pt x="34655" y="115708"/>
                </a:cubicBezTo>
                <a:cubicBezTo>
                  <a:pt x="34655" y="71088"/>
                  <a:pt x="70998" y="34745"/>
                  <a:pt x="115618" y="34745"/>
                </a:cubicBezTo>
                <a:close/>
                <a:moveTo>
                  <a:pt x="116411" y="9866"/>
                </a:moveTo>
                <a:lnTo>
                  <a:pt x="99485" y="22065"/>
                </a:lnTo>
                <a:cubicBezTo>
                  <a:pt x="98405" y="22782"/>
                  <a:pt x="97324" y="23141"/>
                  <a:pt x="95884" y="22782"/>
                </a:cubicBezTo>
                <a:lnTo>
                  <a:pt x="75717" y="17759"/>
                </a:lnTo>
                <a:lnTo>
                  <a:pt x="64913" y="35698"/>
                </a:lnTo>
                <a:cubicBezTo>
                  <a:pt x="64193" y="36775"/>
                  <a:pt x="63112" y="37492"/>
                  <a:pt x="62032" y="37851"/>
                </a:cubicBezTo>
                <a:lnTo>
                  <a:pt x="41144" y="40721"/>
                </a:lnTo>
                <a:lnTo>
                  <a:pt x="37903" y="61531"/>
                </a:lnTo>
                <a:cubicBezTo>
                  <a:pt x="37903" y="62607"/>
                  <a:pt x="37183" y="63684"/>
                  <a:pt x="36103" y="64401"/>
                </a:cubicBezTo>
                <a:lnTo>
                  <a:pt x="18096" y="75165"/>
                </a:lnTo>
                <a:lnTo>
                  <a:pt x="23138" y="95257"/>
                </a:lnTo>
                <a:cubicBezTo>
                  <a:pt x="23498" y="96333"/>
                  <a:pt x="23138" y="97768"/>
                  <a:pt x="22418" y="98845"/>
                </a:cubicBezTo>
                <a:lnTo>
                  <a:pt x="10174" y="115708"/>
                </a:lnTo>
                <a:lnTo>
                  <a:pt x="22418" y="132212"/>
                </a:lnTo>
                <a:cubicBezTo>
                  <a:pt x="23138" y="133288"/>
                  <a:pt x="23498" y="134723"/>
                  <a:pt x="23138" y="135799"/>
                </a:cubicBezTo>
                <a:lnTo>
                  <a:pt x="18096" y="156250"/>
                </a:lnTo>
                <a:lnTo>
                  <a:pt x="36103" y="167014"/>
                </a:lnTo>
                <a:cubicBezTo>
                  <a:pt x="37183" y="167731"/>
                  <a:pt x="37903" y="168449"/>
                  <a:pt x="37903" y="169884"/>
                </a:cubicBezTo>
                <a:lnTo>
                  <a:pt x="41144" y="190335"/>
                </a:lnTo>
                <a:lnTo>
                  <a:pt x="62032" y="193564"/>
                </a:lnTo>
                <a:cubicBezTo>
                  <a:pt x="63112" y="193564"/>
                  <a:pt x="64193" y="194640"/>
                  <a:pt x="64913" y="195717"/>
                </a:cubicBezTo>
                <a:lnTo>
                  <a:pt x="75717" y="213656"/>
                </a:lnTo>
                <a:lnTo>
                  <a:pt x="95884" y="208274"/>
                </a:lnTo>
                <a:cubicBezTo>
                  <a:pt x="96244" y="208274"/>
                  <a:pt x="96604" y="208274"/>
                  <a:pt x="96964" y="208274"/>
                </a:cubicBezTo>
                <a:cubicBezTo>
                  <a:pt x="97685" y="208274"/>
                  <a:pt x="98765" y="208633"/>
                  <a:pt x="99485" y="209350"/>
                </a:cubicBezTo>
                <a:lnTo>
                  <a:pt x="116411" y="221549"/>
                </a:lnTo>
                <a:lnTo>
                  <a:pt x="133337" y="209350"/>
                </a:lnTo>
                <a:cubicBezTo>
                  <a:pt x="134417" y="208274"/>
                  <a:pt x="135498" y="208274"/>
                  <a:pt x="136938" y="208274"/>
                </a:cubicBezTo>
                <a:lnTo>
                  <a:pt x="157105" y="213656"/>
                </a:lnTo>
                <a:lnTo>
                  <a:pt x="167909" y="195717"/>
                </a:lnTo>
                <a:cubicBezTo>
                  <a:pt x="168629" y="194640"/>
                  <a:pt x="169710" y="193564"/>
                  <a:pt x="170790" y="193564"/>
                </a:cubicBezTo>
                <a:lnTo>
                  <a:pt x="191678" y="190335"/>
                </a:lnTo>
                <a:lnTo>
                  <a:pt x="194559" y="169884"/>
                </a:lnTo>
                <a:cubicBezTo>
                  <a:pt x="194559" y="168449"/>
                  <a:pt x="195639" y="167731"/>
                  <a:pt x="196719" y="167014"/>
                </a:cubicBezTo>
                <a:lnTo>
                  <a:pt x="214726" y="156250"/>
                </a:lnTo>
                <a:lnTo>
                  <a:pt x="209684" y="135799"/>
                </a:lnTo>
                <a:cubicBezTo>
                  <a:pt x="209324" y="134723"/>
                  <a:pt x="209684" y="133288"/>
                  <a:pt x="210044" y="132212"/>
                </a:cubicBezTo>
                <a:lnTo>
                  <a:pt x="222648" y="115708"/>
                </a:lnTo>
                <a:lnTo>
                  <a:pt x="210044" y="98845"/>
                </a:lnTo>
                <a:cubicBezTo>
                  <a:pt x="209684" y="97768"/>
                  <a:pt x="209324" y="96333"/>
                  <a:pt x="209684" y="95257"/>
                </a:cubicBezTo>
                <a:lnTo>
                  <a:pt x="214726" y="75165"/>
                </a:lnTo>
                <a:lnTo>
                  <a:pt x="196719" y="64401"/>
                </a:lnTo>
                <a:cubicBezTo>
                  <a:pt x="195639" y="63684"/>
                  <a:pt x="194559" y="62607"/>
                  <a:pt x="194559" y="61531"/>
                </a:cubicBezTo>
                <a:lnTo>
                  <a:pt x="191678" y="40721"/>
                </a:lnTo>
                <a:lnTo>
                  <a:pt x="170790" y="37851"/>
                </a:lnTo>
                <a:cubicBezTo>
                  <a:pt x="169710" y="37492"/>
                  <a:pt x="168629" y="36775"/>
                  <a:pt x="167909" y="35698"/>
                </a:cubicBezTo>
                <a:lnTo>
                  <a:pt x="157105" y="17759"/>
                </a:lnTo>
                <a:lnTo>
                  <a:pt x="136938" y="22782"/>
                </a:lnTo>
                <a:cubicBezTo>
                  <a:pt x="135498" y="23141"/>
                  <a:pt x="134417" y="22782"/>
                  <a:pt x="133337" y="22065"/>
                </a:cubicBezTo>
                <a:lnTo>
                  <a:pt x="116411" y="9866"/>
                </a:lnTo>
                <a:close/>
                <a:moveTo>
                  <a:pt x="113530" y="538"/>
                </a:moveTo>
                <a:cubicBezTo>
                  <a:pt x="115331" y="-180"/>
                  <a:pt x="117492" y="-180"/>
                  <a:pt x="118932" y="538"/>
                </a:cubicBezTo>
                <a:lnTo>
                  <a:pt x="136938" y="13813"/>
                </a:lnTo>
                <a:lnTo>
                  <a:pt x="158186" y="8431"/>
                </a:lnTo>
                <a:cubicBezTo>
                  <a:pt x="159986" y="8072"/>
                  <a:pt x="161787" y="8790"/>
                  <a:pt x="162867" y="10225"/>
                </a:cubicBezTo>
                <a:lnTo>
                  <a:pt x="174392" y="29240"/>
                </a:lnTo>
                <a:lnTo>
                  <a:pt x="195999" y="32469"/>
                </a:lnTo>
                <a:cubicBezTo>
                  <a:pt x="197800" y="32828"/>
                  <a:pt x="199240" y="34263"/>
                  <a:pt x="199960" y="36416"/>
                </a:cubicBezTo>
                <a:lnTo>
                  <a:pt x="202842" y="57943"/>
                </a:lnTo>
                <a:lnTo>
                  <a:pt x="221928" y="69066"/>
                </a:lnTo>
                <a:cubicBezTo>
                  <a:pt x="223369" y="70142"/>
                  <a:pt x="224449" y="72295"/>
                  <a:pt x="224089" y="74088"/>
                </a:cubicBezTo>
                <a:lnTo>
                  <a:pt x="218687" y="95257"/>
                </a:lnTo>
                <a:lnTo>
                  <a:pt x="231652" y="112837"/>
                </a:lnTo>
                <a:cubicBezTo>
                  <a:pt x="232732" y="114631"/>
                  <a:pt x="232732" y="116784"/>
                  <a:pt x="231652" y="118219"/>
                </a:cubicBezTo>
                <a:lnTo>
                  <a:pt x="218687" y="135799"/>
                </a:lnTo>
                <a:lnTo>
                  <a:pt x="224089" y="157327"/>
                </a:lnTo>
                <a:cubicBezTo>
                  <a:pt x="224449" y="159121"/>
                  <a:pt x="223369" y="160914"/>
                  <a:pt x="221928" y="161991"/>
                </a:cubicBezTo>
                <a:lnTo>
                  <a:pt x="202842" y="173113"/>
                </a:lnTo>
                <a:lnTo>
                  <a:pt x="199960" y="194999"/>
                </a:lnTo>
                <a:cubicBezTo>
                  <a:pt x="199240" y="196793"/>
                  <a:pt x="197800" y="198587"/>
                  <a:pt x="195999" y="198587"/>
                </a:cubicBezTo>
                <a:lnTo>
                  <a:pt x="174392" y="201816"/>
                </a:lnTo>
                <a:lnTo>
                  <a:pt x="162867" y="220831"/>
                </a:lnTo>
                <a:cubicBezTo>
                  <a:pt x="161787" y="222267"/>
                  <a:pt x="159986" y="222984"/>
                  <a:pt x="158186" y="222625"/>
                </a:cubicBezTo>
                <a:lnTo>
                  <a:pt x="136938" y="217602"/>
                </a:lnTo>
                <a:lnTo>
                  <a:pt x="118932" y="230519"/>
                </a:lnTo>
                <a:cubicBezTo>
                  <a:pt x="118212" y="231236"/>
                  <a:pt x="117131" y="231236"/>
                  <a:pt x="116411" y="231236"/>
                </a:cubicBezTo>
                <a:cubicBezTo>
                  <a:pt x="115331" y="231236"/>
                  <a:pt x="114610" y="231236"/>
                  <a:pt x="113530" y="230519"/>
                </a:cubicBezTo>
                <a:lnTo>
                  <a:pt x="95884" y="217602"/>
                </a:lnTo>
                <a:lnTo>
                  <a:pt x="74636" y="222625"/>
                </a:lnTo>
                <a:cubicBezTo>
                  <a:pt x="72836" y="222984"/>
                  <a:pt x="70675" y="222267"/>
                  <a:pt x="69595" y="220831"/>
                </a:cubicBezTo>
                <a:lnTo>
                  <a:pt x="58431" y="201816"/>
                </a:lnTo>
                <a:lnTo>
                  <a:pt x="36823" y="198587"/>
                </a:lnTo>
                <a:cubicBezTo>
                  <a:pt x="35022" y="198587"/>
                  <a:pt x="33222" y="196793"/>
                  <a:pt x="32862" y="194999"/>
                </a:cubicBezTo>
                <a:lnTo>
                  <a:pt x="29620" y="173113"/>
                </a:lnTo>
                <a:lnTo>
                  <a:pt x="10534" y="161991"/>
                </a:lnTo>
                <a:cubicBezTo>
                  <a:pt x="9093" y="160914"/>
                  <a:pt x="8373" y="159121"/>
                  <a:pt x="8733" y="157327"/>
                </a:cubicBezTo>
                <a:lnTo>
                  <a:pt x="14135" y="135799"/>
                </a:lnTo>
                <a:lnTo>
                  <a:pt x="810" y="118219"/>
                </a:lnTo>
                <a:cubicBezTo>
                  <a:pt x="-270" y="116784"/>
                  <a:pt x="-270" y="114631"/>
                  <a:pt x="810" y="112837"/>
                </a:cubicBezTo>
                <a:lnTo>
                  <a:pt x="14135" y="95257"/>
                </a:lnTo>
                <a:lnTo>
                  <a:pt x="8733" y="74088"/>
                </a:lnTo>
                <a:cubicBezTo>
                  <a:pt x="8373" y="72295"/>
                  <a:pt x="9093" y="70142"/>
                  <a:pt x="10534" y="69066"/>
                </a:cubicBezTo>
                <a:lnTo>
                  <a:pt x="29620" y="57943"/>
                </a:lnTo>
                <a:lnTo>
                  <a:pt x="32862" y="36416"/>
                </a:lnTo>
                <a:cubicBezTo>
                  <a:pt x="33222" y="34263"/>
                  <a:pt x="35022" y="32828"/>
                  <a:pt x="36823" y="32469"/>
                </a:cubicBezTo>
                <a:lnTo>
                  <a:pt x="58431" y="29240"/>
                </a:lnTo>
                <a:lnTo>
                  <a:pt x="69595" y="10225"/>
                </a:lnTo>
                <a:cubicBezTo>
                  <a:pt x="70675" y="8790"/>
                  <a:pt x="72836" y="8072"/>
                  <a:pt x="74636" y="8431"/>
                </a:cubicBezTo>
                <a:lnTo>
                  <a:pt x="95884" y="13813"/>
                </a:lnTo>
                <a:lnTo>
                  <a:pt x="11353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58" name="Freeform 946">
            <a:extLst>
              <a:ext uri="{FF2B5EF4-FFF2-40B4-BE49-F238E27FC236}">
                <a16:creationId xmlns:a16="http://schemas.microsoft.com/office/drawing/2014/main" id="{85DFFC4F-A9A4-BE48-99ED-8B555AA7CC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240" y="4704492"/>
            <a:ext cx="452418" cy="453777"/>
          </a:xfrm>
          <a:custGeom>
            <a:avLst/>
            <a:gdLst>
              <a:gd name="T0" fmla="*/ 2469061 w 291740"/>
              <a:gd name="T1" fmla="*/ 2717241 h 291739"/>
              <a:gd name="T2" fmla="*/ 2759536 w 291740"/>
              <a:gd name="T3" fmla="*/ 2182492 h 291739"/>
              <a:gd name="T4" fmla="*/ 2469061 w 291740"/>
              <a:gd name="T5" fmla="*/ 2035937 h 291739"/>
              <a:gd name="T6" fmla="*/ 804708 w 291740"/>
              <a:gd name="T7" fmla="*/ 3105420 h 291739"/>
              <a:gd name="T8" fmla="*/ 2374860 w 291740"/>
              <a:gd name="T9" fmla="*/ 2035937 h 291739"/>
              <a:gd name="T10" fmla="*/ 561337 w 291740"/>
              <a:gd name="T11" fmla="*/ 2035937 h 291739"/>
              <a:gd name="T12" fmla="*/ 420028 w 291740"/>
              <a:gd name="T13" fmla="*/ 2717241 h 291739"/>
              <a:gd name="T14" fmla="*/ 706551 w 291740"/>
              <a:gd name="T15" fmla="*/ 2035937 h 291739"/>
              <a:gd name="T16" fmla="*/ 98121 w 291740"/>
              <a:gd name="T17" fmla="*/ 1647782 h 291739"/>
              <a:gd name="T18" fmla="*/ 180571 w 291740"/>
              <a:gd name="T19" fmla="*/ 2717241 h 291739"/>
              <a:gd name="T20" fmla="*/ 321901 w 291740"/>
              <a:gd name="T21" fmla="*/ 2182492 h 291739"/>
              <a:gd name="T22" fmla="*/ 2618228 w 291740"/>
              <a:gd name="T23" fmla="*/ 1940886 h 291739"/>
              <a:gd name="T24" fmla="*/ 2857680 w 291740"/>
              <a:gd name="T25" fmla="*/ 2717241 h 291739"/>
              <a:gd name="T26" fmla="*/ 3081413 w 291740"/>
              <a:gd name="T27" fmla="*/ 2638021 h 291739"/>
              <a:gd name="T28" fmla="*/ 98121 w 291740"/>
              <a:gd name="T29" fmla="*/ 1647782 h 291739"/>
              <a:gd name="T30" fmla="*/ 877149 w 291740"/>
              <a:gd name="T31" fmla="*/ 1342648 h 291739"/>
              <a:gd name="T32" fmla="*/ 777606 w 291740"/>
              <a:gd name="T33" fmla="*/ 1342648 h 291739"/>
              <a:gd name="T34" fmla="*/ 568179 w 291740"/>
              <a:gd name="T35" fmla="*/ 1290336 h 291739"/>
              <a:gd name="T36" fmla="*/ 568179 w 291740"/>
              <a:gd name="T37" fmla="*/ 1390934 h 291739"/>
              <a:gd name="T38" fmla="*/ 568179 w 291740"/>
              <a:gd name="T39" fmla="*/ 1290336 h 291739"/>
              <a:gd name="T40" fmla="*/ 358753 w 291740"/>
              <a:gd name="T41" fmla="*/ 1342648 h 291739"/>
              <a:gd name="T42" fmla="*/ 259198 w 291740"/>
              <a:gd name="T43" fmla="*/ 1342648 h 291739"/>
              <a:gd name="T44" fmla="*/ 180571 w 291740"/>
              <a:gd name="T45" fmla="*/ 1132836 h 291739"/>
              <a:gd name="T46" fmla="*/ 98121 w 291740"/>
              <a:gd name="T47" fmla="*/ 1552706 h 291739"/>
              <a:gd name="T48" fmla="*/ 3081413 w 291740"/>
              <a:gd name="T49" fmla="*/ 1212063 h 291739"/>
              <a:gd name="T50" fmla="*/ 180571 w 291740"/>
              <a:gd name="T51" fmla="*/ 1132836 h 291739"/>
              <a:gd name="T52" fmla="*/ 2469061 w 291740"/>
              <a:gd name="T53" fmla="*/ 1033813 h 291739"/>
              <a:gd name="T54" fmla="*/ 2759536 w 291740"/>
              <a:gd name="T55" fmla="*/ 613954 h 291739"/>
              <a:gd name="T56" fmla="*/ 420028 w 291740"/>
              <a:gd name="T57" fmla="*/ 613954 h 291739"/>
              <a:gd name="T58" fmla="*/ 706551 w 291740"/>
              <a:gd name="T59" fmla="*/ 1033813 h 291739"/>
              <a:gd name="T60" fmla="*/ 420028 w 291740"/>
              <a:gd name="T61" fmla="*/ 613954 h 291739"/>
              <a:gd name="T62" fmla="*/ 804708 w 291740"/>
              <a:gd name="T63" fmla="*/ 1033813 h 291739"/>
              <a:gd name="T64" fmla="*/ 2374860 w 291740"/>
              <a:gd name="T65" fmla="*/ 95082 h 291739"/>
              <a:gd name="T66" fmla="*/ 757587 w 291740"/>
              <a:gd name="T67" fmla="*/ 0 h 291739"/>
              <a:gd name="T68" fmla="*/ 2469061 w 291740"/>
              <a:gd name="T69" fmla="*/ 47507 h 291739"/>
              <a:gd name="T70" fmla="*/ 2806632 w 291740"/>
              <a:gd name="T71" fmla="*/ 518902 h 291739"/>
              <a:gd name="T72" fmla="*/ 2857680 w 291740"/>
              <a:gd name="T73" fmla="*/ 1033813 h 291739"/>
              <a:gd name="T74" fmla="*/ 3175624 w 291740"/>
              <a:gd name="T75" fmla="*/ 1212063 h 291739"/>
              <a:gd name="T76" fmla="*/ 2998981 w 291740"/>
              <a:gd name="T77" fmla="*/ 2812299 h 291739"/>
              <a:gd name="T78" fmla="*/ 2469061 w 291740"/>
              <a:gd name="T79" fmla="*/ 3152941 h 291739"/>
              <a:gd name="T80" fmla="*/ 757587 w 291740"/>
              <a:gd name="T81" fmla="*/ 3204428 h 291739"/>
              <a:gd name="T82" fmla="*/ 706551 w 291740"/>
              <a:gd name="T83" fmla="*/ 2812299 h 291739"/>
              <a:gd name="T84" fmla="*/ 0 w 291740"/>
              <a:gd name="T85" fmla="*/ 2638021 h 291739"/>
              <a:gd name="T86" fmla="*/ 180571 w 291740"/>
              <a:gd name="T87" fmla="*/ 1033813 h 291739"/>
              <a:gd name="T88" fmla="*/ 321901 w 291740"/>
              <a:gd name="T89" fmla="*/ 562470 h 291739"/>
              <a:gd name="T90" fmla="*/ 706551 w 291740"/>
              <a:gd name="T91" fmla="*/ 518902 h 291739"/>
              <a:gd name="T92" fmla="*/ 757587 w 291740"/>
              <a:gd name="T93" fmla="*/ 0 h 2917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1740" h="291739">
                <a:moveTo>
                  <a:pt x="226828" y="185357"/>
                </a:moveTo>
                <a:lnTo>
                  <a:pt x="226828" y="247384"/>
                </a:lnTo>
                <a:lnTo>
                  <a:pt x="253514" y="247384"/>
                </a:lnTo>
                <a:lnTo>
                  <a:pt x="253514" y="198700"/>
                </a:lnTo>
                <a:cubicBezTo>
                  <a:pt x="253514" y="191488"/>
                  <a:pt x="247744" y="185357"/>
                  <a:pt x="240532" y="185357"/>
                </a:cubicBezTo>
                <a:lnTo>
                  <a:pt x="226828" y="185357"/>
                </a:lnTo>
                <a:close/>
                <a:moveTo>
                  <a:pt x="73927" y="185357"/>
                </a:moveTo>
                <a:lnTo>
                  <a:pt x="73927" y="282724"/>
                </a:lnTo>
                <a:lnTo>
                  <a:pt x="218174" y="282724"/>
                </a:lnTo>
                <a:lnTo>
                  <a:pt x="218174" y="185357"/>
                </a:lnTo>
                <a:lnTo>
                  <a:pt x="73927" y="185357"/>
                </a:lnTo>
                <a:close/>
                <a:moveTo>
                  <a:pt x="51568" y="185357"/>
                </a:moveTo>
                <a:cubicBezTo>
                  <a:pt x="44356" y="185357"/>
                  <a:pt x="38586" y="191488"/>
                  <a:pt x="38586" y="198700"/>
                </a:cubicBezTo>
                <a:lnTo>
                  <a:pt x="38586" y="247384"/>
                </a:lnTo>
                <a:lnTo>
                  <a:pt x="64911" y="247384"/>
                </a:lnTo>
                <a:lnTo>
                  <a:pt x="64911" y="185357"/>
                </a:lnTo>
                <a:lnTo>
                  <a:pt x="51568" y="185357"/>
                </a:lnTo>
                <a:close/>
                <a:moveTo>
                  <a:pt x="9015" y="150017"/>
                </a:moveTo>
                <a:lnTo>
                  <a:pt x="9015" y="240171"/>
                </a:lnTo>
                <a:cubicBezTo>
                  <a:pt x="9015" y="244138"/>
                  <a:pt x="12261" y="247384"/>
                  <a:pt x="16588" y="247384"/>
                </a:cubicBezTo>
                <a:lnTo>
                  <a:pt x="29571" y="247384"/>
                </a:lnTo>
                <a:lnTo>
                  <a:pt x="29571" y="198700"/>
                </a:lnTo>
                <a:cubicBezTo>
                  <a:pt x="29571" y="186439"/>
                  <a:pt x="39668" y="176703"/>
                  <a:pt x="51568" y="176703"/>
                </a:cubicBezTo>
                <a:lnTo>
                  <a:pt x="240532" y="176703"/>
                </a:lnTo>
                <a:cubicBezTo>
                  <a:pt x="252432" y="176703"/>
                  <a:pt x="262530" y="186439"/>
                  <a:pt x="262530" y="198700"/>
                </a:cubicBezTo>
                <a:lnTo>
                  <a:pt x="262530" y="247384"/>
                </a:lnTo>
                <a:lnTo>
                  <a:pt x="275512" y="247384"/>
                </a:lnTo>
                <a:cubicBezTo>
                  <a:pt x="279839" y="247384"/>
                  <a:pt x="283085" y="244138"/>
                  <a:pt x="283085" y="240171"/>
                </a:cubicBezTo>
                <a:lnTo>
                  <a:pt x="283085" y="150017"/>
                </a:lnTo>
                <a:lnTo>
                  <a:pt x="9015" y="150017"/>
                </a:lnTo>
                <a:close/>
                <a:moveTo>
                  <a:pt x="76010" y="117475"/>
                </a:moveTo>
                <a:cubicBezTo>
                  <a:pt x="78296" y="117475"/>
                  <a:pt x="80582" y="119673"/>
                  <a:pt x="80582" y="122238"/>
                </a:cubicBezTo>
                <a:cubicBezTo>
                  <a:pt x="80582" y="124802"/>
                  <a:pt x="78296" y="126634"/>
                  <a:pt x="76010" y="126634"/>
                </a:cubicBezTo>
                <a:cubicBezTo>
                  <a:pt x="73343" y="126634"/>
                  <a:pt x="71438" y="124802"/>
                  <a:pt x="71438" y="122238"/>
                </a:cubicBezTo>
                <a:cubicBezTo>
                  <a:pt x="71438" y="119673"/>
                  <a:pt x="73343" y="117475"/>
                  <a:pt x="76010" y="117475"/>
                </a:cubicBezTo>
                <a:close/>
                <a:moveTo>
                  <a:pt x="52197" y="117475"/>
                </a:moveTo>
                <a:cubicBezTo>
                  <a:pt x="54864" y="117475"/>
                  <a:pt x="56769" y="119673"/>
                  <a:pt x="56769" y="122238"/>
                </a:cubicBezTo>
                <a:cubicBezTo>
                  <a:pt x="56769" y="124802"/>
                  <a:pt x="54864" y="126634"/>
                  <a:pt x="52197" y="126634"/>
                </a:cubicBezTo>
                <a:cubicBezTo>
                  <a:pt x="49911" y="126634"/>
                  <a:pt x="47625" y="124802"/>
                  <a:pt x="47625" y="122238"/>
                </a:cubicBezTo>
                <a:cubicBezTo>
                  <a:pt x="47625" y="119673"/>
                  <a:pt x="49911" y="117475"/>
                  <a:pt x="52197" y="117475"/>
                </a:cubicBezTo>
                <a:close/>
                <a:moveTo>
                  <a:pt x="28385" y="117475"/>
                </a:moveTo>
                <a:cubicBezTo>
                  <a:pt x="31052" y="117475"/>
                  <a:pt x="32957" y="119673"/>
                  <a:pt x="32957" y="122238"/>
                </a:cubicBezTo>
                <a:cubicBezTo>
                  <a:pt x="32957" y="124802"/>
                  <a:pt x="31052" y="126634"/>
                  <a:pt x="28385" y="126634"/>
                </a:cubicBezTo>
                <a:cubicBezTo>
                  <a:pt x="25718" y="126634"/>
                  <a:pt x="23813" y="124802"/>
                  <a:pt x="23813" y="122238"/>
                </a:cubicBezTo>
                <a:cubicBezTo>
                  <a:pt x="23813" y="119673"/>
                  <a:pt x="25718" y="117475"/>
                  <a:pt x="28385" y="117475"/>
                </a:cubicBezTo>
                <a:close/>
                <a:moveTo>
                  <a:pt x="16588" y="103136"/>
                </a:moveTo>
                <a:cubicBezTo>
                  <a:pt x="12261" y="103136"/>
                  <a:pt x="9015" y="106382"/>
                  <a:pt x="9015" y="110349"/>
                </a:cubicBezTo>
                <a:lnTo>
                  <a:pt x="9015" y="141362"/>
                </a:lnTo>
                <a:lnTo>
                  <a:pt x="283085" y="141362"/>
                </a:lnTo>
                <a:lnTo>
                  <a:pt x="283085" y="110349"/>
                </a:lnTo>
                <a:cubicBezTo>
                  <a:pt x="283085" y="106382"/>
                  <a:pt x="279839" y="103136"/>
                  <a:pt x="275512" y="103136"/>
                </a:cubicBezTo>
                <a:lnTo>
                  <a:pt x="16588" y="103136"/>
                </a:lnTo>
                <a:close/>
                <a:moveTo>
                  <a:pt x="226828" y="55896"/>
                </a:moveTo>
                <a:lnTo>
                  <a:pt x="226828" y="94121"/>
                </a:lnTo>
                <a:lnTo>
                  <a:pt x="253514" y="94121"/>
                </a:lnTo>
                <a:lnTo>
                  <a:pt x="253514" y="55896"/>
                </a:lnTo>
                <a:lnTo>
                  <a:pt x="226828" y="55896"/>
                </a:lnTo>
                <a:close/>
                <a:moveTo>
                  <a:pt x="38586" y="55896"/>
                </a:moveTo>
                <a:lnTo>
                  <a:pt x="38586" y="94121"/>
                </a:lnTo>
                <a:lnTo>
                  <a:pt x="64911" y="94121"/>
                </a:lnTo>
                <a:lnTo>
                  <a:pt x="64911" y="55896"/>
                </a:lnTo>
                <a:lnTo>
                  <a:pt x="38586" y="55896"/>
                </a:lnTo>
                <a:close/>
                <a:moveTo>
                  <a:pt x="73927" y="8655"/>
                </a:moveTo>
                <a:lnTo>
                  <a:pt x="73927" y="94121"/>
                </a:lnTo>
                <a:lnTo>
                  <a:pt x="218174" y="94121"/>
                </a:lnTo>
                <a:lnTo>
                  <a:pt x="218174" y="8655"/>
                </a:lnTo>
                <a:lnTo>
                  <a:pt x="73927" y="8655"/>
                </a:lnTo>
                <a:close/>
                <a:moveTo>
                  <a:pt x="69599" y="0"/>
                </a:moveTo>
                <a:lnTo>
                  <a:pt x="222501" y="0"/>
                </a:lnTo>
                <a:cubicBezTo>
                  <a:pt x="225025" y="0"/>
                  <a:pt x="226828" y="1803"/>
                  <a:pt x="226828" y="4327"/>
                </a:cubicBezTo>
                <a:lnTo>
                  <a:pt x="226828" y="47241"/>
                </a:lnTo>
                <a:lnTo>
                  <a:pt x="257841" y="47241"/>
                </a:lnTo>
                <a:cubicBezTo>
                  <a:pt x="260366" y="47241"/>
                  <a:pt x="262530" y="49044"/>
                  <a:pt x="262530" y="51208"/>
                </a:cubicBezTo>
                <a:lnTo>
                  <a:pt x="262530" y="94121"/>
                </a:lnTo>
                <a:lnTo>
                  <a:pt x="275512" y="94121"/>
                </a:lnTo>
                <a:cubicBezTo>
                  <a:pt x="284527" y="94121"/>
                  <a:pt x="291740" y="101333"/>
                  <a:pt x="291740" y="110349"/>
                </a:cubicBezTo>
                <a:lnTo>
                  <a:pt x="291740" y="240171"/>
                </a:lnTo>
                <a:cubicBezTo>
                  <a:pt x="291740" y="248826"/>
                  <a:pt x="284527" y="256038"/>
                  <a:pt x="275512" y="256038"/>
                </a:cubicBezTo>
                <a:lnTo>
                  <a:pt x="226828" y="256038"/>
                </a:lnTo>
                <a:lnTo>
                  <a:pt x="226828" y="287051"/>
                </a:lnTo>
                <a:cubicBezTo>
                  <a:pt x="226828" y="289576"/>
                  <a:pt x="225025" y="291739"/>
                  <a:pt x="222501" y="291739"/>
                </a:cubicBezTo>
                <a:lnTo>
                  <a:pt x="69599" y="291739"/>
                </a:lnTo>
                <a:cubicBezTo>
                  <a:pt x="66714" y="291739"/>
                  <a:pt x="64911" y="289576"/>
                  <a:pt x="64911" y="287051"/>
                </a:cubicBezTo>
                <a:lnTo>
                  <a:pt x="64911" y="256038"/>
                </a:lnTo>
                <a:lnTo>
                  <a:pt x="16588" y="256038"/>
                </a:lnTo>
                <a:cubicBezTo>
                  <a:pt x="7212" y="256038"/>
                  <a:pt x="0" y="248826"/>
                  <a:pt x="0" y="240171"/>
                </a:cubicBezTo>
                <a:lnTo>
                  <a:pt x="0" y="110349"/>
                </a:lnTo>
                <a:cubicBezTo>
                  <a:pt x="0" y="101333"/>
                  <a:pt x="7212" y="94121"/>
                  <a:pt x="16588" y="94121"/>
                </a:cubicBezTo>
                <a:lnTo>
                  <a:pt x="29571" y="94121"/>
                </a:lnTo>
                <a:lnTo>
                  <a:pt x="29571" y="51208"/>
                </a:lnTo>
                <a:cubicBezTo>
                  <a:pt x="29571" y="49044"/>
                  <a:pt x="31734" y="47241"/>
                  <a:pt x="33898" y="47241"/>
                </a:cubicBezTo>
                <a:lnTo>
                  <a:pt x="64911" y="47241"/>
                </a:lnTo>
                <a:lnTo>
                  <a:pt x="64911" y="4327"/>
                </a:lnTo>
                <a:cubicBezTo>
                  <a:pt x="64911" y="1803"/>
                  <a:pt x="66714" y="0"/>
                  <a:pt x="695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59" name="Freeform 960">
            <a:extLst>
              <a:ext uri="{FF2B5EF4-FFF2-40B4-BE49-F238E27FC236}">
                <a16:creationId xmlns:a16="http://schemas.microsoft.com/office/drawing/2014/main" id="{315D0112-4A60-5C44-BE87-623E1F922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240" y="3660169"/>
            <a:ext cx="452418" cy="453777"/>
          </a:xfrm>
          <a:custGeom>
            <a:avLst/>
            <a:gdLst>
              <a:gd name="T0" fmla="*/ 1427835 w 291740"/>
              <a:gd name="T1" fmla="*/ 2723491 h 291740"/>
              <a:gd name="T2" fmla="*/ 1751725 w 291740"/>
              <a:gd name="T3" fmla="*/ 2482192 h 291740"/>
              <a:gd name="T4" fmla="*/ 544095 w 291740"/>
              <a:gd name="T5" fmla="*/ 2707924 h 291740"/>
              <a:gd name="T6" fmla="*/ 903517 w 291740"/>
              <a:gd name="T7" fmla="*/ 2497753 h 291740"/>
              <a:gd name="T8" fmla="*/ 1751725 w 291740"/>
              <a:gd name="T9" fmla="*/ 2388770 h 291740"/>
              <a:gd name="T10" fmla="*/ 1427835 w 291740"/>
              <a:gd name="T11" fmla="*/ 2820792 h 291740"/>
              <a:gd name="T12" fmla="*/ 559887 w 291740"/>
              <a:gd name="T13" fmla="*/ 2388770 h 291740"/>
              <a:gd name="T14" fmla="*/ 883752 w 291740"/>
              <a:gd name="T15" fmla="*/ 2820792 h 291740"/>
              <a:gd name="T16" fmla="*/ 559887 w 291740"/>
              <a:gd name="T17" fmla="*/ 2388770 h 291740"/>
              <a:gd name="T18" fmla="*/ 2305179 w 291740"/>
              <a:gd name="T19" fmla="*/ 2040359 h 291740"/>
              <a:gd name="T20" fmla="*/ 2633000 w 291740"/>
              <a:gd name="T21" fmla="*/ 1791629 h 291740"/>
              <a:gd name="T22" fmla="*/ 1412027 w 291740"/>
              <a:gd name="T23" fmla="*/ 2024313 h 291740"/>
              <a:gd name="T24" fmla="*/ 1767507 w 291740"/>
              <a:gd name="T25" fmla="*/ 1807667 h 291740"/>
              <a:gd name="T26" fmla="*/ 544095 w 291740"/>
              <a:gd name="T27" fmla="*/ 1807667 h 291740"/>
              <a:gd name="T28" fmla="*/ 903517 w 291740"/>
              <a:gd name="T29" fmla="*/ 2024313 h 291740"/>
              <a:gd name="T30" fmla="*/ 2305179 w 291740"/>
              <a:gd name="T31" fmla="*/ 1691313 h 291740"/>
              <a:gd name="T32" fmla="*/ 2633000 w 291740"/>
              <a:gd name="T33" fmla="*/ 2140650 h 291740"/>
              <a:gd name="T34" fmla="*/ 2305179 w 291740"/>
              <a:gd name="T35" fmla="*/ 1691313 h 291740"/>
              <a:gd name="T36" fmla="*/ 1862303 w 291740"/>
              <a:gd name="T37" fmla="*/ 2024313 h 291740"/>
              <a:gd name="T38" fmla="*/ 1313292 w 291740"/>
              <a:gd name="T39" fmla="*/ 1807667 h 291740"/>
              <a:gd name="T40" fmla="*/ 998293 w 291740"/>
              <a:gd name="T41" fmla="*/ 1807667 h 291740"/>
              <a:gd name="T42" fmla="*/ 449280 w 291740"/>
              <a:gd name="T43" fmla="*/ 2024313 h 291740"/>
              <a:gd name="T44" fmla="*/ 2289384 w 291740"/>
              <a:gd name="T45" fmla="*/ 1106192 h 291740"/>
              <a:gd name="T46" fmla="*/ 2644863 w 291740"/>
              <a:gd name="T47" fmla="*/ 1326853 h 291740"/>
              <a:gd name="T48" fmla="*/ 1427835 w 291740"/>
              <a:gd name="T49" fmla="*/ 1094169 h 291740"/>
              <a:gd name="T50" fmla="*/ 1751725 w 291740"/>
              <a:gd name="T51" fmla="*/ 1342899 h 291740"/>
              <a:gd name="T52" fmla="*/ 1427835 w 291740"/>
              <a:gd name="T53" fmla="*/ 1094169 h 291740"/>
              <a:gd name="T54" fmla="*/ 2743598 w 291740"/>
              <a:gd name="T55" fmla="*/ 1326853 h 291740"/>
              <a:gd name="T56" fmla="*/ 2194585 w 291740"/>
              <a:gd name="T57" fmla="*/ 1106192 h 291740"/>
              <a:gd name="T58" fmla="*/ 1862303 w 291740"/>
              <a:gd name="T59" fmla="*/ 1106192 h 291740"/>
              <a:gd name="T60" fmla="*/ 1313292 w 291740"/>
              <a:gd name="T61" fmla="*/ 1326853 h 291740"/>
              <a:gd name="T62" fmla="*/ 98121 w 291740"/>
              <a:gd name="T63" fmla="*/ 2958744 h 291740"/>
              <a:gd name="T64" fmla="*/ 3081413 w 291740"/>
              <a:gd name="T65" fmla="*/ 744643 h 291740"/>
              <a:gd name="T66" fmla="*/ 98121 w 291740"/>
              <a:gd name="T67" fmla="*/ 649561 h 291740"/>
              <a:gd name="T68" fmla="*/ 2755602 w 291740"/>
              <a:gd name="T69" fmla="*/ 225750 h 291740"/>
              <a:gd name="T70" fmla="*/ 2661405 w 291740"/>
              <a:gd name="T71" fmla="*/ 225750 h 291740"/>
              <a:gd name="T72" fmla="*/ 2209987 w 291740"/>
              <a:gd name="T73" fmla="*/ 308957 h 291740"/>
              <a:gd name="T74" fmla="*/ 1801747 w 291740"/>
              <a:gd name="T75" fmla="*/ 356460 h 291740"/>
              <a:gd name="T76" fmla="*/ 1397425 w 291740"/>
              <a:gd name="T77" fmla="*/ 308957 h 291740"/>
              <a:gd name="T78" fmla="*/ 946022 w 291740"/>
              <a:gd name="T79" fmla="*/ 225750 h 291740"/>
              <a:gd name="T80" fmla="*/ 851815 w 291740"/>
              <a:gd name="T81" fmla="*/ 225750 h 291740"/>
              <a:gd name="T82" fmla="*/ 396454 w 291740"/>
              <a:gd name="T83" fmla="*/ 308957 h 291740"/>
              <a:gd name="T84" fmla="*/ 494580 w 291740"/>
              <a:gd name="T85" fmla="*/ 47507 h 291740"/>
              <a:gd name="T86" fmla="*/ 898902 w 291740"/>
              <a:gd name="T87" fmla="*/ 0 h 291740"/>
              <a:gd name="T88" fmla="*/ 1303222 w 291740"/>
              <a:gd name="T89" fmla="*/ 47507 h 291740"/>
              <a:gd name="T90" fmla="*/ 1754637 w 291740"/>
              <a:gd name="T91" fmla="*/ 130722 h 291740"/>
              <a:gd name="T92" fmla="*/ 1852770 w 291740"/>
              <a:gd name="T93" fmla="*/ 130722 h 291740"/>
              <a:gd name="T94" fmla="*/ 2304199 w 291740"/>
              <a:gd name="T95" fmla="*/ 47507 h 291740"/>
              <a:gd name="T96" fmla="*/ 2708506 w 291740"/>
              <a:gd name="T97" fmla="*/ 0 h 291740"/>
              <a:gd name="T98" fmla="*/ 3175624 w 291740"/>
              <a:gd name="T99" fmla="*/ 372321 h 291740"/>
              <a:gd name="T100" fmla="*/ 0 w 291740"/>
              <a:gd name="T101" fmla="*/ 2958744 h 291740"/>
              <a:gd name="T102" fmla="*/ 396454 w 291740"/>
              <a:gd name="T103" fmla="*/ 47507 h 2917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1740" h="291740">
                <a:moveTo>
                  <a:pt x="131173" y="225992"/>
                </a:moveTo>
                <a:cubicBezTo>
                  <a:pt x="130447" y="225992"/>
                  <a:pt x="129721" y="226700"/>
                  <a:pt x="129721" y="227409"/>
                </a:cubicBezTo>
                <a:lnTo>
                  <a:pt x="129721" y="246544"/>
                </a:lnTo>
                <a:cubicBezTo>
                  <a:pt x="129721" y="247607"/>
                  <a:pt x="130447" y="247962"/>
                  <a:pt x="131173" y="247962"/>
                </a:cubicBezTo>
                <a:lnTo>
                  <a:pt x="160927" y="247962"/>
                </a:lnTo>
                <a:cubicBezTo>
                  <a:pt x="161653" y="247962"/>
                  <a:pt x="162378" y="247607"/>
                  <a:pt x="162378" y="246544"/>
                </a:cubicBezTo>
                <a:lnTo>
                  <a:pt x="162378" y="227409"/>
                </a:lnTo>
                <a:cubicBezTo>
                  <a:pt x="162378" y="226700"/>
                  <a:pt x="161653" y="225992"/>
                  <a:pt x="160927" y="225992"/>
                </a:cubicBezTo>
                <a:lnTo>
                  <a:pt x="131173" y="225992"/>
                </a:lnTo>
                <a:close/>
                <a:moveTo>
                  <a:pt x="51435" y="225992"/>
                </a:moveTo>
                <a:cubicBezTo>
                  <a:pt x="50709" y="225992"/>
                  <a:pt x="49984" y="226700"/>
                  <a:pt x="49984" y="227409"/>
                </a:cubicBezTo>
                <a:lnTo>
                  <a:pt x="49984" y="246544"/>
                </a:lnTo>
                <a:cubicBezTo>
                  <a:pt x="49984" y="247607"/>
                  <a:pt x="50709" y="247962"/>
                  <a:pt x="51435" y="247962"/>
                </a:cubicBezTo>
                <a:lnTo>
                  <a:pt x="81189" y="247962"/>
                </a:lnTo>
                <a:cubicBezTo>
                  <a:pt x="82278" y="247962"/>
                  <a:pt x="83004" y="247607"/>
                  <a:pt x="83004" y="246544"/>
                </a:cubicBezTo>
                <a:lnTo>
                  <a:pt x="83004" y="227409"/>
                </a:lnTo>
                <a:cubicBezTo>
                  <a:pt x="83004" y="226700"/>
                  <a:pt x="82278" y="225992"/>
                  <a:pt x="81189" y="225992"/>
                </a:cubicBezTo>
                <a:lnTo>
                  <a:pt x="51435" y="225992"/>
                </a:lnTo>
                <a:close/>
                <a:moveTo>
                  <a:pt x="131173" y="217487"/>
                </a:moveTo>
                <a:lnTo>
                  <a:pt x="160927" y="217487"/>
                </a:lnTo>
                <a:cubicBezTo>
                  <a:pt x="166733" y="217487"/>
                  <a:pt x="171087" y="221739"/>
                  <a:pt x="171087" y="227409"/>
                </a:cubicBezTo>
                <a:lnTo>
                  <a:pt x="171087" y="246544"/>
                </a:lnTo>
                <a:cubicBezTo>
                  <a:pt x="171087" y="252214"/>
                  <a:pt x="166733" y="256821"/>
                  <a:pt x="160927" y="256821"/>
                </a:cubicBezTo>
                <a:lnTo>
                  <a:pt x="131173" y="256821"/>
                </a:lnTo>
                <a:cubicBezTo>
                  <a:pt x="125367" y="256821"/>
                  <a:pt x="120650" y="252214"/>
                  <a:pt x="120650" y="246544"/>
                </a:cubicBezTo>
                <a:lnTo>
                  <a:pt x="120650" y="227409"/>
                </a:lnTo>
                <a:cubicBezTo>
                  <a:pt x="120650" y="221739"/>
                  <a:pt x="125367" y="217487"/>
                  <a:pt x="131173" y="217487"/>
                </a:cubicBezTo>
                <a:close/>
                <a:moveTo>
                  <a:pt x="51435" y="217487"/>
                </a:moveTo>
                <a:lnTo>
                  <a:pt x="81189" y="217487"/>
                </a:lnTo>
                <a:cubicBezTo>
                  <a:pt x="86995" y="217487"/>
                  <a:pt x="91712" y="221739"/>
                  <a:pt x="91712" y="227409"/>
                </a:cubicBezTo>
                <a:lnTo>
                  <a:pt x="91712" y="246544"/>
                </a:lnTo>
                <a:cubicBezTo>
                  <a:pt x="91712" y="252214"/>
                  <a:pt x="86995" y="256821"/>
                  <a:pt x="81189" y="256821"/>
                </a:cubicBezTo>
                <a:lnTo>
                  <a:pt x="51435" y="256821"/>
                </a:lnTo>
                <a:cubicBezTo>
                  <a:pt x="45992" y="256821"/>
                  <a:pt x="41275" y="252214"/>
                  <a:pt x="41275" y="246544"/>
                </a:cubicBezTo>
                <a:lnTo>
                  <a:pt x="41275" y="227409"/>
                </a:lnTo>
                <a:cubicBezTo>
                  <a:pt x="41275" y="221739"/>
                  <a:pt x="45992" y="217487"/>
                  <a:pt x="51435" y="217487"/>
                </a:cubicBezTo>
                <a:close/>
                <a:moveTo>
                  <a:pt x="211773" y="163119"/>
                </a:moveTo>
                <a:cubicBezTo>
                  <a:pt x="211047" y="163119"/>
                  <a:pt x="210322" y="163849"/>
                  <a:pt x="210322" y="164580"/>
                </a:cubicBezTo>
                <a:lnTo>
                  <a:pt x="210322" y="184304"/>
                </a:lnTo>
                <a:cubicBezTo>
                  <a:pt x="210322" y="185035"/>
                  <a:pt x="211047" y="185765"/>
                  <a:pt x="211773" y="185765"/>
                </a:cubicBezTo>
                <a:lnTo>
                  <a:pt x="241890" y="185765"/>
                </a:lnTo>
                <a:cubicBezTo>
                  <a:pt x="242253" y="185765"/>
                  <a:pt x="242979" y="185035"/>
                  <a:pt x="242979" y="184304"/>
                </a:cubicBezTo>
                <a:lnTo>
                  <a:pt x="242979" y="164580"/>
                </a:lnTo>
                <a:cubicBezTo>
                  <a:pt x="242979" y="163849"/>
                  <a:pt x="242253" y="163119"/>
                  <a:pt x="241890" y="163119"/>
                </a:cubicBezTo>
                <a:lnTo>
                  <a:pt x="211773" y="163119"/>
                </a:lnTo>
                <a:close/>
                <a:moveTo>
                  <a:pt x="131173" y="163119"/>
                </a:moveTo>
                <a:cubicBezTo>
                  <a:pt x="130447" y="163119"/>
                  <a:pt x="129721" y="163849"/>
                  <a:pt x="129721" y="164580"/>
                </a:cubicBezTo>
                <a:lnTo>
                  <a:pt x="129721" y="184304"/>
                </a:lnTo>
                <a:cubicBezTo>
                  <a:pt x="129721" y="185035"/>
                  <a:pt x="130447" y="185765"/>
                  <a:pt x="131173" y="185765"/>
                </a:cubicBezTo>
                <a:lnTo>
                  <a:pt x="160927" y="185765"/>
                </a:lnTo>
                <a:cubicBezTo>
                  <a:pt x="161653" y="185765"/>
                  <a:pt x="162378" y="185035"/>
                  <a:pt x="162378" y="184304"/>
                </a:cubicBezTo>
                <a:lnTo>
                  <a:pt x="162378" y="164580"/>
                </a:lnTo>
                <a:cubicBezTo>
                  <a:pt x="162378" y="163849"/>
                  <a:pt x="161653" y="163119"/>
                  <a:pt x="160927" y="163119"/>
                </a:cubicBezTo>
                <a:lnTo>
                  <a:pt x="131173" y="163119"/>
                </a:lnTo>
                <a:close/>
                <a:moveTo>
                  <a:pt x="51435" y="163119"/>
                </a:moveTo>
                <a:cubicBezTo>
                  <a:pt x="50709" y="163119"/>
                  <a:pt x="49984" y="163849"/>
                  <a:pt x="49984" y="164580"/>
                </a:cubicBezTo>
                <a:lnTo>
                  <a:pt x="49984" y="184304"/>
                </a:lnTo>
                <a:cubicBezTo>
                  <a:pt x="49984" y="185035"/>
                  <a:pt x="50709" y="185765"/>
                  <a:pt x="51435" y="185765"/>
                </a:cubicBezTo>
                <a:lnTo>
                  <a:pt x="81189" y="185765"/>
                </a:lnTo>
                <a:cubicBezTo>
                  <a:pt x="82278" y="185765"/>
                  <a:pt x="83004" y="185035"/>
                  <a:pt x="83004" y="184304"/>
                </a:cubicBezTo>
                <a:lnTo>
                  <a:pt x="83004" y="164580"/>
                </a:lnTo>
                <a:cubicBezTo>
                  <a:pt x="83004" y="163849"/>
                  <a:pt x="82278" y="163119"/>
                  <a:pt x="81189" y="163119"/>
                </a:cubicBezTo>
                <a:lnTo>
                  <a:pt x="51435" y="163119"/>
                </a:lnTo>
                <a:close/>
                <a:moveTo>
                  <a:pt x="211773" y="153987"/>
                </a:moveTo>
                <a:lnTo>
                  <a:pt x="241890" y="153987"/>
                </a:lnTo>
                <a:cubicBezTo>
                  <a:pt x="247333" y="153987"/>
                  <a:pt x="252050" y="158736"/>
                  <a:pt x="252050" y="164580"/>
                </a:cubicBezTo>
                <a:lnTo>
                  <a:pt x="252050" y="184304"/>
                </a:lnTo>
                <a:cubicBezTo>
                  <a:pt x="252050" y="190148"/>
                  <a:pt x="247333" y="194897"/>
                  <a:pt x="241890" y="194897"/>
                </a:cubicBezTo>
                <a:lnTo>
                  <a:pt x="211773" y="194897"/>
                </a:lnTo>
                <a:cubicBezTo>
                  <a:pt x="205967" y="194897"/>
                  <a:pt x="201613" y="190148"/>
                  <a:pt x="201613" y="184304"/>
                </a:cubicBezTo>
                <a:lnTo>
                  <a:pt x="201613" y="164580"/>
                </a:lnTo>
                <a:cubicBezTo>
                  <a:pt x="201613" y="158736"/>
                  <a:pt x="205967" y="153987"/>
                  <a:pt x="211773" y="153987"/>
                </a:cubicBezTo>
                <a:close/>
                <a:moveTo>
                  <a:pt x="131173" y="153987"/>
                </a:moveTo>
                <a:lnTo>
                  <a:pt x="160927" y="153987"/>
                </a:lnTo>
                <a:cubicBezTo>
                  <a:pt x="166733" y="153987"/>
                  <a:pt x="171087" y="158736"/>
                  <a:pt x="171087" y="164580"/>
                </a:cubicBezTo>
                <a:lnTo>
                  <a:pt x="171087" y="184304"/>
                </a:lnTo>
                <a:cubicBezTo>
                  <a:pt x="171087" y="190148"/>
                  <a:pt x="166733" y="194897"/>
                  <a:pt x="160927" y="194897"/>
                </a:cubicBezTo>
                <a:lnTo>
                  <a:pt x="131173" y="194897"/>
                </a:lnTo>
                <a:cubicBezTo>
                  <a:pt x="125367" y="194897"/>
                  <a:pt x="120650" y="190148"/>
                  <a:pt x="120650" y="184304"/>
                </a:cubicBezTo>
                <a:lnTo>
                  <a:pt x="120650" y="164580"/>
                </a:lnTo>
                <a:cubicBezTo>
                  <a:pt x="120650" y="158736"/>
                  <a:pt x="125367" y="153987"/>
                  <a:pt x="131173" y="153987"/>
                </a:cubicBezTo>
                <a:close/>
                <a:moveTo>
                  <a:pt x="51435" y="153987"/>
                </a:moveTo>
                <a:lnTo>
                  <a:pt x="81189" y="153987"/>
                </a:lnTo>
                <a:cubicBezTo>
                  <a:pt x="86995" y="153987"/>
                  <a:pt x="91712" y="158736"/>
                  <a:pt x="91712" y="164580"/>
                </a:cubicBezTo>
                <a:lnTo>
                  <a:pt x="91712" y="184304"/>
                </a:lnTo>
                <a:cubicBezTo>
                  <a:pt x="91712" y="190148"/>
                  <a:pt x="86995" y="194897"/>
                  <a:pt x="81189" y="194897"/>
                </a:cubicBezTo>
                <a:lnTo>
                  <a:pt x="51435" y="194897"/>
                </a:lnTo>
                <a:cubicBezTo>
                  <a:pt x="45992" y="194897"/>
                  <a:pt x="41275" y="190148"/>
                  <a:pt x="41275" y="184304"/>
                </a:cubicBezTo>
                <a:lnTo>
                  <a:pt x="41275" y="164580"/>
                </a:lnTo>
                <a:cubicBezTo>
                  <a:pt x="41275" y="158736"/>
                  <a:pt x="45992" y="153987"/>
                  <a:pt x="51435" y="153987"/>
                </a:cubicBezTo>
                <a:close/>
                <a:moveTo>
                  <a:pt x="211773" y="99619"/>
                </a:moveTo>
                <a:cubicBezTo>
                  <a:pt x="211047" y="99619"/>
                  <a:pt x="210322" y="100349"/>
                  <a:pt x="210322" y="100714"/>
                </a:cubicBezTo>
                <a:lnTo>
                  <a:pt x="210322" y="120804"/>
                </a:lnTo>
                <a:cubicBezTo>
                  <a:pt x="210322" y="121535"/>
                  <a:pt x="211047" y="122265"/>
                  <a:pt x="211773" y="122265"/>
                </a:cubicBezTo>
                <a:lnTo>
                  <a:pt x="241890" y="122265"/>
                </a:lnTo>
                <a:cubicBezTo>
                  <a:pt x="242253" y="122265"/>
                  <a:pt x="242979" y="121535"/>
                  <a:pt x="242979" y="120804"/>
                </a:cubicBezTo>
                <a:lnTo>
                  <a:pt x="242979" y="100714"/>
                </a:lnTo>
                <a:cubicBezTo>
                  <a:pt x="242979" y="100349"/>
                  <a:pt x="242253" y="99619"/>
                  <a:pt x="241890" y="99619"/>
                </a:cubicBezTo>
                <a:lnTo>
                  <a:pt x="211773" y="99619"/>
                </a:lnTo>
                <a:close/>
                <a:moveTo>
                  <a:pt x="131173" y="99619"/>
                </a:moveTo>
                <a:cubicBezTo>
                  <a:pt x="130447" y="99619"/>
                  <a:pt x="129721" y="100349"/>
                  <a:pt x="129721" y="100714"/>
                </a:cubicBezTo>
                <a:lnTo>
                  <a:pt x="129721" y="120804"/>
                </a:lnTo>
                <a:cubicBezTo>
                  <a:pt x="129721" y="121535"/>
                  <a:pt x="130447" y="122265"/>
                  <a:pt x="131173" y="122265"/>
                </a:cubicBezTo>
                <a:lnTo>
                  <a:pt x="160927" y="122265"/>
                </a:lnTo>
                <a:cubicBezTo>
                  <a:pt x="161653" y="122265"/>
                  <a:pt x="162378" y="121535"/>
                  <a:pt x="162378" y="120804"/>
                </a:cubicBezTo>
                <a:lnTo>
                  <a:pt x="162378" y="100714"/>
                </a:lnTo>
                <a:cubicBezTo>
                  <a:pt x="162378" y="100349"/>
                  <a:pt x="161653" y="99619"/>
                  <a:pt x="160927" y="99619"/>
                </a:cubicBezTo>
                <a:lnTo>
                  <a:pt x="131173" y="99619"/>
                </a:lnTo>
                <a:close/>
                <a:moveTo>
                  <a:pt x="211773" y="90487"/>
                </a:moveTo>
                <a:lnTo>
                  <a:pt x="241890" y="90487"/>
                </a:lnTo>
                <a:cubicBezTo>
                  <a:pt x="247333" y="90487"/>
                  <a:pt x="252050" y="95236"/>
                  <a:pt x="252050" y="100714"/>
                </a:cubicBezTo>
                <a:lnTo>
                  <a:pt x="252050" y="120804"/>
                </a:lnTo>
                <a:cubicBezTo>
                  <a:pt x="252050" y="126648"/>
                  <a:pt x="247333" y="131397"/>
                  <a:pt x="241890" y="131397"/>
                </a:cubicBezTo>
                <a:lnTo>
                  <a:pt x="211773" y="131397"/>
                </a:lnTo>
                <a:cubicBezTo>
                  <a:pt x="205967" y="131397"/>
                  <a:pt x="201613" y="126648"/>
                  <a:pt x="201613" y="120804"/>
                </a:cubicBezTo>
                <a:lnTo>
                  <a:pt x="201613" y="100714"/>
                </a:lnTo>
                <a:cubicBezTo>
                  <a:pt x="201613" y="95236"/>
                  <a:pt x="205967" y="90487"/>
                  <a:pt x="211773" y="90487"/>
                </a:cubicBezTo>
                <a:close/>
                <a:moveTo>
                  <a:pt x="131173" y="90487"/>
                </a:moveTo>
                <a:lnTo>
                  <a:pt x="160927" y="90487"/>
                </a:lnTo>
                <a:cubicBezTo>
                  <a:pt x="166733" y="90487"/>
                  <a:pt x="171087" y="95236"/>
                  <a:pt x="171087" y="100714"/>
                </a:cubicBezTo>
                <a:lnTo>
                  <a:pt x="171087" y="120804"/>
                </a:lnTo>
                <a:cubicBezTo>
                  <a:pt x="171087" y="126648"/>
                  <a:pt x="166733" y="131397"/>
                  <a:pt x="160927" y="131397"/>
                </a:cubicBezTo>
                <a:lnTo>
                  <a:pt x="131173" y="131397"/>
                </a:lnTo>
                <a:cubicBezTo>
                  <a:pt x="125367" y="131397"/>
                  <a:pt x="120650" y="126648"/>
                  <a:pt x="120650" y="120804"/>
                </a:cubicBezTo>
                <a:lnTo>
                  <a:pt x="120650" y="100714"/>
                </a:lnTo>
                <a:cubicBezTo>
                  <a:pt x="120650" y="95236"/>
                  <a:pt x="125367" y="90487"/>
                  <a:pt x="131173" y="90487"/>
                </a:cubicBezTo>
                <a:close/>
                <a:moveTo>
                  <a:pt x="9015" y="67796"/>
                </a:moveTo>
                <a:lnTo>
                  <a:pt x="9015" y="269381"/>
                </a:lnTo>
                <a:cubicBezTo>
                  <a:pt x="9015" y="276954"/>
                  <a:pt x="15146" y="282724"/>
                  <a:pt x="22358" y="282724"/>
                </a:cubicBezTo>
                <a:lnTo>
                  <a:pt x="269742" y="282724"/>
                </a:lnTo>
                <a:cubicBezTo>
                  <a:pt x="276954" y="282724"/>
                  <a:pt x="283085" y="276954"/>
                  <a:pt x="283085" y="269381"/>
                </a:cubicBezTo>
                <a:lnTo>
                  <a:pt x="283085" y="67796"/>
                </a:lnTo>
                <a:lnTo>
                  <a:pt x="9015" y="67796"/>
                </a:lnTo>
                <a:close/>
                <a:moveTo>
                  <a:pt x="22358" y="20555"/>
                </a:moveTo>
                <a:cubicBezTo>
                  <a:pt x="15146" y="20555"/>
                  <a:pt x="9015" y="26686"/>
                  <a:pt x="9015" y="33898"/>
                </a:cubicBezTo>
                <a:lnTo>
                  <a:pt x="9015" y="59141"/>
                </a:lnTo>
                <a:lnTo>
                  <a:pt x="283085" y="59141"/>
                </a:lnTo>
                <a:lnTo>
                  <a:pt x="283085" y="33898"/>
                </a:lnTo>
                <a:cubicBezTo>
                  <a:pt x="283085" y="26686"/>
                  <a:pt x="276954" y="20555"/>
                  <a:pt x="269742" y="20555"/>
                </a:cubicBezTo>
                <a:lnTo>
                  <a:pt x="253153" y="20555"/>
                </a:lnTo>
                <a:lnTo>
                  <a:pt x="253153" y="28128"/>
                </a:lnTo>
                <a:cubicBezTo>
                  <a:pt x="253153" y="30292"/>
                  <a:pt x="251350" y="32455"/>
                  <a:pt x="248826" y="32455"/>
                </a:cubicBezTo>
                <a:cubicBezTo>
                  <a:pt x="246302" y="32455"/>
                  <a:pt x="244499" y="30292"/>
                  <a:pt x="244499" y="28128"/>
                </a:cubicBezTo>
                <a:lnTo>
                  <a:pt x="244499" y="20555"/>
                </a:lnTo>
                <a:lnTo>
                  <a:pt x="211682" y="20555"/>
                </a:lnTo>
                <a:lnTo>
                  <a:pt x="211682" y="28128"/>
                </a:lnTo>
                <a:cubicBezTo>
                  <a:pt x="211682" y="30292"/>
                  <a:pt x="209519" y="32455"/>
                  <a:pt x="206994" y="32455"/>
                </a:cubicBezTo>
                <a:cubicBezTo>
                  <a:pt x="204831" y="32455"/>
                  <a:pt x="203028" y="30292"/>
                  <a:pt x="203028" y="28128"/>
                </a:cubicBezTo>
                <a:lnTo>
                  <a:pt x="203028" y="20555"/>
                </a:lnTo>
                <a:lnTo>
                  <a:pt x="170211" y="20555"/>
                </a:lnTo>
                <a:lnTo>
                  <a:pt x="170211" y="28128"/>
                </a:lnTo>
                <a:cubicBezTo>
                  <a:pt x="170211" y="30292"/>
                  <a:pt x="168048" y="32455"/>
                  <a:pt x="165523" y="32455"/>
                </a:cubicBezTo>
                <a:cubicBezTo>
                  <a:pt x="163359" y="32455"/>
                  <a:pt x="161196" y="30292"/>
                  <a:pt x="161196" y="28128"/>
                </a:cubicBezTo>
                <a:lnTo>
                  <a:pt x="161196" y="20555"/>
                </a:lnTo>
                <a:lnTo>
                  <a:pt x="128380" y="20555"/>
                </a:lnTo>
                <a:lnTo>
                  <a:pt x="128380" y="28128"/>
                </a:lnTo>
                <a:cubicBezTo>
                  <a:pt x="128380" y="30292"/>
                  <a:pt x="126577" y="32455"/>
                  <a:pt x="124052" y="32455"/>
                </a:cubicBezTo>
                <a:cubicBezTo>
                  <a:pt x="121889" y="32455"/>
                  <a:pt x="119725" y="30292"/>
                  <a:pt x="119725" y="28128"/>
                </a:cubicBezTo>
                <a:lnTo>
                  <a:pt x="119725" y="20555"/>
                </a:lnTo>
                <a:lnTo>
                  <a:pt x="86909" y="20555"/>
                </a:lnTo>
                <a:lnTo>
                  <a:pt x="86909" y="28128"/>
                </a:lnTo>
                <a:cubicBezTo>
                  <a:pt x="86909" y="30292"/>
                  <a:pt x="85106" y="32455"/>
                  <a:pt x="82581" y="32455"/>
                </a:cubicBezTo>
                <a:cubicBezTo>
                  <a:pt x="80057" y="32455"/>
                  <a:pt x="78254" y="30292"/>
                  <a:pt x="78254" y="28128"/>
                </a:cubicBezTo>
                <a:lnTo>
                  <a:pt x="78254" y="20555"/>
                </a:lnTo>
                <a:lnTo>
                  <a:pt x="45438" y="20555"/>
                </a:lnTo>
                <a:lnTo>
                  <a:pt x="45438" y="28128"/>
                </a:lnTo>
                <a:cubicBezTo>
                  <a:pt x="45438" y="30292"/>
                  <a:pt x="43635" y="32455"/>
                  <a:pt x="41110" y="32455"/>
                </a:cubicBezTo>
                <a:cubicBezTo>
                  <a:pt x="38586" y="32455"/>
                  <a:pt x="36422" y="30292"/>
                  <a:pt x="36422" y="28128"/>
                </a:cubicBezTo>
                <a:lnTo>
                  <a:pt x="36422" y="20555"/>
                </a:lnTo>
                <a:lnTo>
                  <a:pt x="22358" y="20555"/>
                </a:lnTo>
                <a:close/>
                <a:moveTo>
                  <a:pt x="41110" y="0"/>
                </a:moveTo>
                <a:cubicBezTo>
                  <a:pt x="43635" y="0"/>
                  <a:pt x="45438" y="1803"/>
                  <a:pt x="45438" y="4327"/>
                </a:cubicBezTo>
                <a:lnTo>
                  <a:pt x="45438" y="11900"/>
                </a:lnTo>
                <a:lnTo>
                  <a:pt x="78254" y="11900"/>
                </a:lnTo>
                <a:lnTo>
                  <a:pt x="78254" y="4327"/>
                </a:lnTo>
                <a:cubicBezTo>
                  <a:pt x="78254" y="1803"/>
                  <a:pt x="80057" y="0"/>
                  <a:pt x="82581" y="0"/>
                </a:cubicBezTo>
                <a:cubicBezTo>
                  <a:pt x="85106" y="0"/>
                  <a:pt x="86909" y="1803"/>
                  <a:pt x="86909" y="4327"/>
                </a:cubicBezTo>
                <a:lnTo>
                  <a:pt x="86909" y="11900"/>
                </a:lnTo>
                <a:lnTo>
                  <a:pt x="119725" y="11900"/>
                </a:lnTo>
                <a:lnTo>
                  <a:pt x="119725" y="4327"/>
                </a:lnTo>
                <a:cubicBezTo>
                  <a:pt x="119725" y="1803"/>
                  <a:pt x="121889" y="0"/>
                  <a:pt x="124052" y="0"/>
                </a:cubicBezTo>
                <a:cubicBezTo>
                  <a:pt x="126577" y="0"/>
                  <a:pt x="128380" y="1803"/>
                  <a:pt x="128380" y="4327"/>
                </a:cubicBezTo>
                <a:lnTo>
                  <a:pt x="128380" y="11900"/>
                </a:lnTo>
                <a:lnTo>
                  <a:pt x="161196" y="11900"/>
                </a:lnTo>
                <a:lnTo>
                  <a:pt x="161196" y="4327"/>
                </a:lnTo>
                <a:cubicBezTo>
                  <a:pt x="161196" y="1803"/>
                  <a:pt x="163359" y="0"/>
                  <a:pt x="165523" y="0"/>
                </a:cubicBezTo>
                <a:cubicBezTo>
                  <a:pt x="168048" y="0"/>
                  <a:pt x="170211" y="1803"/>
                  <a:pt x="170211" y="4327"/>
                </a:cubicBezTo>
                <a:lnTo>
                  <a:pt x="170211" y="11900"/>
                </a:lnTo>
                <a:lnTo>
                  <a:pt x="203028" y="11900"/>
                </a:lnTo>
                <a:lnTo>
                  <a:pt x="203028" y="4327"/>
                </a:lnTo>
                <a:cubicBezTo>
                  <a:pt x="203028" y="1803"/>
                  <a:pt x="204831" y="0"/>
                  <a:pt x="206994" y="0"/>
                </a:cubicBezTo>
                <a:cubicBezTo>
                  <a:pt x="209519" y="0"/>
                  <a:pt x="211682" y="1803"/>
                  <a:pt x="211682" y="4327"/>
                </a:cubicBezTo>
                <a:lnTo>
                  <a:pt x="211682" y="11900"/>
                </a:lnTo>
                <a:lnTo>
                  <a:pt x="244499" y="11900"/>
                </a:lnTo>
                <a:lnTo>
                  <a:pt x="244499" y="4327"/>
                </a:lnTo>
                <a:cubicBezTo>
                  <a:pt x="244499" y="1803"/>
                  <a:pt x="246302" y="0"/>
                  <a:pt x="248826" y="0"/>
                </a:cubicBezTo>
                <a:cubicBezTo>
                  <a:pt x="251350" y="0"/>
                  <a:pt x="253153" y="1803"/>
                  <a:pt x="253153" y="4327"/>
                </a:cubicBezTo>
                <a:lnTo>
                  <a:pt x="253153" y="11900"/>
                </a:lnTo>
                <a:lnTo>
                  <a:pt x="269742" y="11900"/>
                </a:lnTo>
                <a:cubicBezTo>
                  <a:pt x="281642" y="11900"/>
                  <a:pt x="291740" y="21637"/>
                  <a:pt x="291740" y="33898"/>
                </a:cubicBezTo>
                <a:lnTo>
                  <a:pt x="291740" y="269381"/>
                </a:lnTo>
                <a:cubicBezTo>
                  <a:pt x="291740" y="281642"/>
                  <a:pt x="281642" y="291740"/>
                  <a:pt x="269742" y="291740"/>
                </a:cubicBezTo>
                <a:lnTo>
                  <a:pt x="22358" y="291740"/>
                </a:lnTo>
                <a:cubicBezTo>
                  <a:pt x="10097" y="291740"/>
                  <a:pt x="0" y="281642"/>
                  <a:pt x="0" y="269381"/>
                </a:cubicBezTo>
                <a:lnTo>
                  <a:pt x="0" y="33898"/>
                </a:lnTo>
                <a:cubicBezTo>
                  <a:pt x="0" y="21637"/>
                  <a:pt x="10097" y="11900"/>
                  <a:pt x="22358" y="11900"/>
                </a:cubicBezTo>
                <a:lnTo>
                  <a:pt x="36422" y="11900"/>
                </a:lnTo>
                <a:lnTo>
                  <a:pt x="36422" y="4327"/>
                </a:lnTo>
                <a:cubicBezTo>
                  <a:pt x="36422" y="1803"/>
                  <a:pt x="38586" y="0"/>
                  <a:pt x="41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60" name="Freeform 961">
            <a:extLst>
              <a:ext uri="{FF2B5EF4-FFF2-40B4-BE49-F238E27FC236}">
                <a16:creationId xmlns:a16="http://schemas.microsoft.com/office/drawing/2014/main" id="{2A95CE81-8589-3D4B-9938-8C07BAD81A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4281" y="2612443"/>
            <a:ext cx="376336" cy="452418"/>
          </a:xfrm>
          <a:custGeom>
            <a:avLst/>
            <a:gdLst>
              <a:gd name="T0" fmla="*/ 1210922 w 242585"/>
              <a:gd name="T1" fmla="*/ 1702621 h 291073"/>
              <a:gd name="T2" fmla="*/ 1210922 w 242585"/>
              <a:gd name="T3" fmla="*/ 1929468 h 291073"/>
              <a:gd name="T4" fmla="*/ 1432405 w 242585"/>
              <a:gd name="T5" fmla="*/ 1929468 h 291073"/>
              <a:gd name="T6" fmla="*/ 1432405 w 242585"/>
              <a:gd name="T7" fmla="*/ 1702621 h 291073"/>
              <a:gd name="T8" fmla="*/ 1164292 w 242585"/>
              <a:gd name="T9" fmla="*/ 1607115 h 291073"/>
              <a:gd name="T10" fmla="*/ 1482926 w 242585"/>
              <a:gd name="T11" fmla="*/ 1607115 h 291073"/>
              <a:gd name="T12" fmla="*/ 1529538 w 242585"/>
              <a:gd name="T13" fmla="*/ 1654876 h 291073"/>
              <a:gd name="T14" fmla="*/ 1529538 w 242585"/>
              <a:gd name="T15" fmla="*/ 1977229 h 291073"/>
              <a:gd name="T16" fmla="*/ 1482926 w 242585"/>
              <a:gd name="T17" fmla="*/ 2028968 h 291073"/>
              <a:gd name="T18" fmla="*/ 1164292 w 242585"/>
              <a:gd name="T19" fmla="*/ 2028968 h 291073"/>
              <a:gd name="T20" fmla="*/ 1117687 w 242585"/>
              <a:gd name="T21" fmla="*/ 1977229 h 291073"/>
              <a:gd name="T22" fmla="*/ 1117687 w 242585"/>
              <a:gd name="T23" fmla="*/ 1654876 h 291073"/>
              <a:gd name="T24" fmla="*/ 1164292 w 242585"/>
              <a:gd name="T25" fmla="*/ 1607115 h 291073"/>
              <a:gd name="T26" fmla="*/ 934894 w 242585"/>
              <a:gd name="T27" fmla="*/ 1413797 h 291073"/>
              <a:gd name="T28" fmla="*/ 934894 w 242585"/>
              <a:gd name="T29" fmla="*/ 2169167 h 291073"/>
              <a:gd name="T30" fmla="*/ 1334225 w 242585"/>
              <a:gd name="T31" fmla="*/ 2269625 h 291073"/>
              <a:gd name="T32" fmla="*/ 1733569 w 242585"/>
              <a:gd name="T33" fmla="*/ 2169167 h 291073"/>
              <a:gd name="T34" fmla="*/ 1733569 w 242585"/>
              <a:gd name="T35" fmla="*/ 1413797 h 291073"/>
              <a:gd name="T36" fmla="*/ 1334225 w 242585"/>
              <a:gd name="T37" fmla="*/ 778981 h 291073"/>
              <a:gd name="T38" fmla="*/ 809594 w 242585"/>
              <a:gd name="T39" fmla="*/ 1313364 h 291073"/>
              <a:gd name="T40" fmla="*/ 1854935 w 242585"/>
              <a:gd name="T41" fmla="*/ 1313364 h 291073"/>
              <a:gd name="T42" fmla="*/ 1334225 w 242585"/>
              <a:gd name="T43" fmla="*/ 465603 h 291073"/>
              <a:gd name="T44" fmla="*/ 453326 w 242585"/>
              <a:gd name="T45" fmla="*/ 1365583 h 291073"/>
              <a:gd name="T46" fmla="*/ 837011 w 242585"/>
              <a:gd name="T47" fmla="*/ 2108898 h 291073"/>
              <a:gd name="T48" fmla="*/ 837011 w 242585"/>
              <a:gd name="T49" fmla="*/ 1413797 h 291073"/>
              <a:gd name="T50" fmla="*/ 692144 w 242585"/>
              <a:gd name="T51" fmla="*/ 1413797 h 291073"/>
              <a:gd name="T52" fmla="*/ 649065 w 242585"/>
              <a:gd name="T53" fmla="*/ 1381649 h 291073"/>
              <a:gd name="T54" fmla="*/ 656912 w 242585"/>
              <a:gd name="T55" fmla="*/ 1333433 h 291073"/>
              <a:gd name="T56" fmla="*/ 1298990 w 242585"/>
              <a:gd name="T57" fmla="*/ 674506 h 291073"/>
              <a:gd name="T58" fmla="*/ 1365529 w 242585"/>
              <a:gd name="T59" fmla="*/ 674506 h 291073"/>
              <a:gd name="T60" fmla="*/ 2007622 w 242585"/>
              <a:gd name="T61" fmla="*/ 1333433 h 291073"/>
              <a:gd name="T62" fmla="*/ 2015444 w 242585"/>
              <a:gd name="T63" fmla="*/ 1381649 h 291073"/>
              <a:gd name="T64" fmla="*/ 1972378 w 242585"/>
              <a:gd name="T65" fmla="*/ 1413797 h 291073"/>
              <a:gd name="T66" fmla="*/ 1827520 w 242585"/>
              <a:gd name="T67" fmla="*/ 1413797 h 291073"/>
              <a:gd name="T68" fmla="*/ 1827520 w 242585"/>
              <a:gd name="T69" fmla="*/ 2108898 h 291073"/>
              <a:gd name="T70" fmla="*/ 2211210 w 242585"/>
              <a:gd name="T71" fmla="*/ 1365583 h 291073"/>
              <a:gd name="T72" fmla="*/ 1334225 w 242585"/>
              <a:gd name="T73" fmla="*/ 465603 h 291073"/>
              <a:gd name="T74" fmla="*/ 1334225 w 242585"/>
              <a:gd name="T75" fmla="*/ 365129 h 291073"/>
              <a:gd name="T76" fmla="*/ 2309068 w 242585"/>
              <a:gd name="T77" fmla="*/ 1365583 h 291073"/>
              <a:gd name="T78" fmla="*/ 1334225 w 242585"/>
              <a:gd name="T79" fmla="*/ 2366051 h 291073"/>
              <a:gd name="T80" fmla="*/ 355467 w 242585"/>
              <a:gd name="T81" fmla="*/ 1365583 h 291073"/>
              <a:gd name="T82" fmla="*/ 1334225 w 242585"/>
              <a:gd name="T83" fmla="*/ 365129 h 291073"/>
              <a:gd name="T84" fmla="*/ 1323592 w 242585"/>
              <a:gd name="T85" fmla="*/ 97474 h 291073"/>
              <a:gd name="T86" fmla="*/ 455592 w 242585"/>
              <a:gd name="T87" fmla="*/ 467336 h 291073"/>
              <a:gd name="T88" fmla="*/ 455592 w 242585"/>
              <a:gd name="T89" fmla="*/ 2244150 h 291073"/>
              <a:gd name="T90" fmla="*/ 1323592 w 242585"/>
              <a:gd name="T91" fmla="*/ 3132555 h 291073"/>
              <a:gd name="T92" fmla="*/ 2191577 w 242585"/>
              <a:gd name="T93" fmla="*/ 2244150 h 291073"/>
              <a:gd name="T94" fmla="*/ 2191577 w 242585"/>
              <a:gd name="T95" fmla="*/ 467336 h 291073"/>
              <a:gd name="T96" fmla="*/ 1323592 w 242585"/>
              <a:gd name="T97" fmla="*/ 97474 h 291073"/>
              <a:gd name="T98" fmla="*/ 1323592 w 242585"/>
              <a:gd name="T99" fmla="*/ 0 h 291073"/>
              <a:gd name="T100" fmla="*/ 2258354 w 242585"/>
              <a:gd name="T101" fmla="*/ 394964 h 291073"/>
              <a:gd name="T102" fmla="*/ 2258354 w 242585"/>
              <a:gd name="T103" fmla="*/ 2312505 h 291073"/>
              <a:gd name="T104" fmla="*/ 1355019 w 242585"/>
              <a:gd name="T105" fmla="*/ 3237095 h 291073"/>
              <a:gd name="T106" fmla="*/ 1323592 w 242585"/>
              <a:gd name="T107" fmla="*/ 3253170 h 291073"/>
              <a:gd name="T108" fmla="*/ 1288251 w 242585"/>
              <a:gd name="T109" fmla="*/ 3237095 h 291073"/>
              <a:gd name="T110" fmla="*/ 388830 w 242585"/>
              <a:gd name="T111" fmla="*/ 2312505 h 291073"/>
              <a:gd name="T112" fmla="*/ 388830 w 242585"/>
              <a:gd name="T113" fmla="*/ 394964 h 291073"/>
              <a:gd name="T114" fmla="*/ 1323592 w 242585"/>
              <a:gd name="T115" fmla="*/ 0 h 2910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2585" h="291073">
                <a:moveTo>
                  <a:pt x="110969" y="152341"/>
                </a:moveTo>
                <a:lnTo>
                  <a:pt x="110969" y="172637"/>
                </a:lnTo>
                <a:lnTo>
                  <a:pt x="131265" y="172637"/>
                </a:lnTo>
                <a:lnTo>
                  <a:pt x="131265" y="152341"/>
                </a:lnTo>
                <a:lnTo>
                  <a:pt x="110969" y="152341"/>
                </a:lnTo>
                <a:close/>
                <a:moveTo>
                  <a:pt x="106696" y="143795"/>
                </a:moveTo>
                <a:lnTo>
                  <a:pt x="135894" y="143795"/>
                </a:lnTo>
                <a:cubicBezTo>
                  <a:pt x="138387" y="143795"/>
                  <a:pt x="140167" y="145575"/>
                  <a:pt x="140167" y="148068"/>
                </a:cubicBezTo>
                <a:lnTo>
                  <a:pt x="140167" y="176910"/>
                </a:lnTo>
                <a:cubicBezTo>
                  <a:pt x="140167" y="179403"/>
                  <a:pt x="138387" y="181539"/>
                  <a:pt x="135894" y="181539"/>
                </a:cubicBezTo>
                <a:lnTo>
                  <a:pt x="106696" y="181539"/>
                </a:lnTo>
                <a:cubicBezTo>
                  <a:pt x="104203" y="181539"/>
                  <a:pt x="102423" y="179403"/>
                  <a:pt x="102423" y="176910"/>
                </a:cubicBezTo>
                <a:lnTo>
                  <a:pt x="102423" y="148068"/>
                </a:lnTo>
                <a:cubicBezTo>
                  <a:pt x="102423" y="145575"/>
                  <a:pt x="104203" y="143795"/>
                  <a:pt x="106696" y="143795"/>
                </a:cubicBezTo>
                <a:close/>
                <a:moveTo>
                  <a:pt x="85672" y="126498"/>
                </a:moveTo>
                <a:lnTo>
                  <a:pt x="85672" y="194083"/>
                </a:lnTo>
                <a:cubicBezTo>
                  <a:pt x="96435" y="199835"/>
                  <a:pt x="108992" y="203071"/>
                  <a:pt x="122267" y="203071"/>
                </a:cubicBezTo>
                <a:cubicBezTo>
                  <a:pt x="135542" y="203071"/>
                  <a:pt x="147740" y="199835"/>
                  <a:pt x="158862" y="194083"/>
                </a:cubicBezTo>
                <a:lnTo>
                  <a:pt x="158862" y="126498"/>
                </a:lnTo>
                <a:lnTo>
                  <a:pt x="85672" y="126498"/>
                </a:lnTo>
                <a:close/>
                <a:moveTo>
                  <a:pt x="122267" y="69698"/>
                </a:moveTo>
                <a:lnTo>
                  <a:pt x="74191" y="117511"/>
                </a:lnTo>
                <a:lnTo>
                  <a:pt x="169984" y="117511"/>
                </a:lnTo>
                <a:lnTo>
                  <a:pt x="122267" y="69698"/>
                </a:lnTo>
                <a:close/>
                <a:moveTo>
                  <a:pt x="122267" y="41658"/>
                </a:moveTo>
                <a:cubicBezTo>
                  <a:pt x="77779" y="41658"/>
                  <a:pt x="41542" y="77607"/>
                  <a:pt x="41542" y="122184"/>
                </a:cubicBezTo>
                <a:cubicBezTo>
                  <a:pt x="41542" y="149865"/>
                  <a:pt x="55535" y="174311"/>
                  <a:pt x="76703" y="188691"/>
                </a:cubicBezTo>
                <a:lnTo>
                  <a:pt x="76703" y="126498"/>
                </a:lnTo>
                <a:lnTo>
                  <a:pt x="63428" y="126498"/>
                </a:lnTo>
                <a:cubicBezTo>
                  <a:pt x="61993" y="126498"/>
                  <a:pt x="60199" y="125420"/>
                  <a:pt x="59481" y="123622"/>
                </a:cubicBezTo>
                <a:cubicBezTo>
                  <a:pt x="58764" y="122544"/>
                  <a:pt x="59481" y="120387"/>
                  <a:pt x="60199" y="119308"/>
                </a:cubicBezTo>
                <a:lnTo>
                  <a:pt x="119038" y="60351"/>
                </a:lnTo>
                <a:cubicBezTo>
                  <a:pt x="120832" y="58913"/>
                  <a:pt x="123702" y="58913"/>
                  <a:pt x="125137" y="60351"/>
                </a:cubicBezTo>
                <a:lnTo>
                  <a:pt x="183977" y="119308"/>
                </a:lnTo>
                <a:cubicBezTo>
                  <a:pt x="185053" y="120387"/>
                  <a:pt x="185412" y="122544"/>
                  <a:pt x="184694" y="123622"/>
                </a:cubicBezTo>
                <a:cubicBezTo>
                  <a:pt x="184335" y="125420"/>
                  <a:pt x="182542" y="126498"/>
                  <a:pt x="180748" y="126498"/>
                </a:cubicBezTo>
                <a:lnTo>
                  <a:pt x="167473" y="126498"/>
                </a:lnTo>
                <a:lnTo>
                  <a:pt x="167473" y="188691"/>
                </a:lnTo>
                <a:cubicBezTo>
                  <a:pt x="188999" y="174311"/>
                  <a:pt x="202633" y="149865"/>
                  <a:pt x="202633" y="122184"/>
                </a:cubicBezTo>
                <a:cubicBezTo>
                  <a:pt x="202633" y="77607"/>
                  <a:pt x="166397" y="41658"/>
                  <a:pt x="122267" y="41658"/>
                </a:cubicBezTo>
                <a:close/>
                <a:moveTo>
                  <a:pt x="122267" y="32670"/>
                </a:moveTo>
                <a:cubicBezTo>
                  <a:pt x="171419" y="32670"/>
                  <a:pt x="211602" y="72574"/>
                  <a:pt x="211602" y="122184"/>
                </a:cubicBezTo>
                <a:cubicBezTo>
                  <a:pt x="211602" y="171435"/>
                  <a:pt x="171419" y="211699"/>
                  <a:pt x="122267" y="211699"/>
                </a:cubicBezTo>
                <a:cubicBezTo>
                  <a:pt x="72756" y="211699"/>
                  <a:pt x="32573" y="171435"/>
                  <a:pt x="32573" y="122184"/>
                </a:cubicBezTo>
                <a:cubicBezTo>
                  <a:pt x="32573" y="72574"/>
                  <a:pt x="72756" y="32670"/>
                  <a:pt x="122267" y="32670"/>
                </a:cubicBezTo>
                <a:close/>
                <a:moveTo>
                  <a:pt x="121293" y="8722"/>
                </a:moveTo>
                <a:cubicBezTo>
                  <a:pt x="92500" y="8722"/>
                  <a:pt x="63706" y="19872"/>
                  <a:pt x="41751" y="41813"/>
                </a:cubicBezTo>
                <a:cubicBezTo>
                  <a:pt x="-2159" y="85694"/>
                  <a:pt x="-2159" y="156912"/>
                  <a:pt x="41751" y="200793"/>
                </a:cubicBezTo>
                <a:lnTo>
                  <a:pt x="121293" y="280283"/>
                </a:lnTo>
                <a:lnTo>
                  <a:pt x="200835" y="200793"/>
                </a:lnTo>
                <a:cubicBezTo>
                  <a:pt x="244745" y="156912"/>
                  <a:pt x="244745" y="85694"/>
                  <a:pt x="200835" y="41813"/>
                </a:cubicBezTo>
                <a:cubicBezTo>
                  <a:pt x="178880" y="19872"/>
                  <a:pt x="150087" y="8722"/>
                  <a:pt x="121293" y="8722"/>
                </a:cubicBezTo>
                <a:close/>
                <a:moveTo>
                  <a:pt x="121293" y="0"/>
                </a:moveTo>
                <a:cubicBezTo>
                  <a:pt x="152336" y="0"/>
                  <a:pt x="183379" y="11779"/>
                  <a:pt x="206954" y="35339"/>
                </a:cubicBezTo>
                <a:cubicBezTo>
                  <a:pt x="254463" y="82817"/>
                  <a:pt x="254463" y="159789"/>
                  <a:pt x="206954" y="206908"/>
                </a:cubicBezTo>
                <a:lnTo>
                  <a:pt x="124173" y="289635"/>
                </a:lnTo>
                <a:cubicBezTo>
                  <a:pt x="123453" y="290714"/>
                  <a:pt x="122373" y="291073"/>
                  <a:pt x="121293" y="291073"/>
                </a:cubicBezTo>
                <a:cubicBezTo>
                  <a:pt x="120213" y="291073"/>
                  <a:pt x="119134" y="290714"/>
                  <a:pt x="118054" y="289635"/>
                </a:cubicBezTo>
                <a:lnTo>
                  <a:pt x="35632" y="206908"/>
                </a:lnTo>
                <a:cubicBezTo>
                  <a:pt x="-11877" y="159789"/>
                  <a:pt x="-11877" y="82817"/>
                  <a:pt x="35632" y="35339"/>
                </a:cubicBezTo>
                <a:cubicBezTo>
                  <a:pt x="59207" y="11779"/>
                  <a:pt x="90250" y="0"/>
                  <a:pt x="1212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9945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25EDC-5F34-F64D-ABAB-79D7B765ACC1}"/>
              </a:ext>
            </a:extLst>
          </p:cNvPr>
          <p:cNvSpPr txBox="1"/>
          <p:nvPr/>
        </p:nvSpPr>
        <p:spPr>
          <a:xfrm>
            <a:off x="4126627" y="306186"/>
            <a:ext cx="39388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AUDIT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8CD26-D5EC-594E-97DA-687719D775FF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6F741-73C1-124D-91FF-5DBF9A6546B7}"/>
              </a:ext>
            </a:extLst>
          </p:cNvPr>
          <p:cNvSpPr txBox="1"/>
          <p:nvPr/>
        </p:nvSpPr>
        <p:spPr>
          <a:xfrm>
            <a:off x="762000" y="1260095"/>
            <a:ext cx="524698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SUMMARY OF OBSERVATION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50069-9DAA-B844-AAF4-68BDA7DC8A50}"/>
              </a:ext>
            </a:extLst>
          </p:cNvPr>
          <p:cNvSpPr txBox="1"/>
          <p:nvPr/>
        </p:nvSpPr>
        <p:spPr>
          <a:xfrm>
            <a:off x="6139509" y="1260095"/>
            <a:ext cx="524698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AUDIT OBSERVATION 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996A1-FA12-CF46-B6E3-081FE44A11DB}"/>
              </a:ext>
            </a:extLst>
          </p:cNvPr>
          <p:cNvSpPr txBox="1"/>
          <p:nvPr/>
        </p:nvSpPr>
        <p:spPr>
          <a:xfrm>
            <a:off x="761999" y="4070967"/>
            <a:ext cx="321616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PLANNED AUDITS 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79F83-89D6-C64B-9E83-C71536B1D1F6}"/>
              </a:ext>
            </a:extLst>
          </p:cNvPr>
          <p:cNvSpPr txBox="1"/>
          <p:nvPr/>
        </p:nvSpPr>
        <p:spPr>
          <a:xfrm>
            <a:off x="4487917" y="4070967"/>
            <a:ext cx="321616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RESULT OF COMPLETED AUDITS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6848D3-BF15-6B43-8F13-3C19FCD18F95}"/>
              </a:ext>
            </a:extLst>
          </p:cNvPr>
          <p:cNvSpPr txBox="1"/>
          <p:nvPr/>
        </p:nvSpPr>
        <p:spPr>
          <a:xfrm>
            <a:off x="8213835" y="4070967"/>
            <a:ext cx="321616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RISK RATING OF PLANNED AUDITS</a:t>
            </a:r>
          </a:p>
        </p:txBody>
      </p:sp>
      <p:sp>
        <p:nvSpPr>
          <p:cNvPr id="16" name="Freeform 42">
            <a:extLst>
              <a:ext uri="{FF2B5EF4-FFF2-40B4-BE49-F238E27FC236}">
                <a16:creationId xmlns:a16="http://schemas.microsoft.com/office/drawing/2014/main" id="{ECEADA95-CABD-654A-BE24-7FFCD524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615" y="1680394"/>
            <a:ext cx="4003755" cy="1844859"/>
          </a:xfrm>
          <a:custGeom>
            <a:avLst/>
            <a:gdLst/>
            <a:ahLst/>
            <a:cxnLst/>
            <a:rect l="0" t="0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lnTo>
                  <a:pt x="3713868" y="2108080"/>
                </a:ln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lnTo>
                  <a:pt x="3593613" y="1950406"/>
                </a:ln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lnTo>
                  <a:pt x="1054227" y="154083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lnTo>
                  <a:pt x="515945" y="611012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lnTo>
                  <a:pt x="484305" y="426600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46BA24D-6734-EE49-92BA-DB695866541A}"/>
              </a:ext>
            </a:extLst>
          </p:cNvPr>
          <p:cNvGraphicFramePr/>
          <p:nvPr/>
        </p:nvGraphicFramePr>
        <p:xfrm>
          <a:off x="6096000" y="1699120"/>
          <a:ext cx="5334000" cy="184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2A979E0-88CA-CB46-89A0-04BC6547A8AD}"/>
              </a:ext>
            </a:extLst>
          </p:cNvPr>
          <p:cNvGraphicFramePr/>
          <p:nvPr/>
        </p:nvGraphicFramePr>
        <p:xfrm>
          <a:off x="762001" y="4542691"/>
          <a:ext cx="3216164" cy="190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4E60DF9-B59A-4248-A8ED-8CB848AA0E0F}"/>
              </a:ext>
            </a:extLst>
          </p:cNvPr>
          <p:cNvGraphicFramePr/>
          <p:nvPr/>
        </p:nvGraphicFramePr>
        <p:xfrm>
          <a:off x="4487918" y="4542691"/>
          <a:ext cx="3216164" cy="190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EC6C8F6-2A73-454A-B9A2-BB53F39DA482}"/>
              </a:ext>
            </a:extLst>
          </p:cNvPr>
          <p:cNvGraphicFramePr/>
          <p:nvPr/>
        </p:nvGraphicFramePr>
        <p:xfrm>
          <a:off x="8213836" y="4542691"/>
          <a:ext cx="3216164" cy="190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9F94121-3442-424F-84C5-C70C2A7A0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05EB-E67B-C544-B761-E559FD1C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BDF8-1458-EC40-9709-FE87566248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[Describe What  the feature is]</a:t>
            </a:r>
          </a:p>
          <a:p>
            <a:r>
              <a:rPr lang="en-US" dirty="0"/>
              <a:t>[describe where it would sit with other product offerings or process steps?]</a:t>
            </a:r>
          </a:p>
        </p:txBody>
      </p:sp>
    </p:spTree>
    <p:extLst>
      <p:ext uri="{BB962C8B-B14F-4D97-AF65-F5344CB8AC3E}">
        <p14:creationId xmlns:p14="http://schemas.microsoft.com/office/powerpoint/2010/main" val="300563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07B3-7DEE-C749-8C29-33561461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18BB-41BD-DD43-B7CB-023B4952A1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the problem your client Is facing ?</a:t>
            </a:r>
          </a:p>
          <a:p>
            <a:r>
              <a:rPr lang="en-US" dirty="0"/>
              <a:t>Walkthrough the current experience of the client with existing process step-by-step</a:t>
            </a:r>
          </a:p>
          <a:p>
            <a:r>
              <a:rPr lang="en-US" dirty="0"/>
              <a:t>Explain each frustration point</a:t>
            </a:r>
          </a:p>
          <a:p>
            <a:r>
              <a:rPr lang="en-US" dirty="0"/>
              <a:t>Show how the company is affected  ( brand, reputation, profit margins, competitor gap)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9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5D9E-87F2-6543-9440-1E53D241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Process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CA1F-64E1-064E-AB10-D0806FD19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any diagrams, tables or charts to support your discussion of the current state</a:t>
            </a:r>
          </a:p>
        </p:txBody>
      </p:sp>
    </p:spTree>
    <p:extLst>
      <p:ext uri="{BB962C8B-B14F-4D97-AF65-F5344CB8AC3E}">
        <p14:creationId xmlns:p14="http://schemas.microsoft.com/office/powerpoint/2010/main" val="39543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B4C1BBC-A627-6741-A45C-CD27C26C2A2E}"/>
              </a:ext>
            </a:extLst>
          </p:cNvPr>
          <p:cNvSpPr/>
          <p:nvPr/>
        </p:nvSpPr>
        <p:spPr>
          <a:xfrm>
            <a:off x="762000" y="2845461"/>
            <a:ext cx="422929" cy="1260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D766E77-C1B4-694C-BF9D-AE8AD806F443}"/>
              </a:ext>
            </a:extLst>
          </p:cNvPr>
          <p:cNvSpPr/>
          <p:nvPr/>
        </p:nvSpPr>
        <p:spPr>
          <a:xfrm>
            <a:off x="1184929" y="2845461"/>
            <a:ext cx="10245072" cy="126029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AFE3A-68FA-D942-A32A-1F9099FE99CA}"/>
              </a:ext>
            </a:extLst>
          </p:cNvPr>
          <p:cNvSpPr txBox="1"/>
          <p:nvPr/>
        </p:nvSpPr>
        <p:spPr>
          <a:xfrm>
            <a:off x="4690857" y="306186"/>
            <a:ext cx="2810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FLOW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CC08A-F58D-604F-917E-388A9D0DA833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6D6F6-D954-B44C-A3C1-473CCAE7AECA}"/>
              </a:ext>
            </a:extLst>
          </p:cNvPr>
          <p:cNvSpPr/>
          <p:nvPr/>
        </p:nvSpPr>
        <p:spPr>
          <a:xfrm>
            <a:off x="762000" y="4176073"/>
            <a:ext cx="422929" cy="23009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3946E-7D5A-3A45-9E00-7396F3C22FC6}"/>
              </a:ext>
            </a:extLst>
          </p:cNvPr>
          <p:cNvSpPr/>
          <p:nvPr/>
        </p:nvSpPr>
        <p:spPr>
          <a:xfrm>
            <a:off x="1184929" y="4176073"/>
            <a:ext cx="10245072" cy="2300927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A8627-DCD7-594F-A015-32BC57EBF8AB}"/>
              </a:ext>
            </a:extLst>
          </p:cNvPr>
          <p:cNvSpPr/>
          <p:nvPr/>
        </p:nvSpPr>
        <p:spPr>
          <a:xfrm>
            <a:off x="762000" y="1514848"/>
            <a:ext cx="422929" cy="1260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8EB38F-8A2B-754B-A7B7-5C2525CBE941}"/>
              </a:ext>
            </a:extLst>
          </p:cNvPr>
          <p:cNvSpPr/>
          <p:nvPr/>
        </p:nvSpPr>
        <p:spPr>
          <a:xfrm>
            <a:off x="1184929" y="1514848"/>
            <a:ext cx="10245072" cy="126029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E25F14E-BAFC-574B-AD3C-9C2F37D896E2}"/>
              </a:ext>
            </a:extLst>
          </p:cNvPr>
          <p:cNvSpPr txBox="1">
            <a:spLocks/>
          </p:cNvSpPr>
          <p:nvPr/>
        </p:nvSpPr>
        <p:spPr>
          <a:xfrm rot="16200000">
            <a:off x="609903" y="2038031"/>
            <a:ext cx="727122" cy="215444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EMPLOYEE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FCCD579-48AE-394F-8CBB-1380F38A6558}"/>
              </a:ext>
            </a:extLst>
          </p:cNvPr>
          <p:cNvSpPr txBox="1">
            <a:spLocks/>
          </p:cNvSpPr>
          <p:nvPr/>
        </p:nvSpPr>
        <p:spPr>
          <a:xfrm rot="16200000">
            <a:off x="395903" y="5218815"/>
            <a:ext cx="1155124" cy="215444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ADMINISTRATION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BDBB81DC-7AD8-624F-8C28-E8964F226D67}"/>
              </a:ext>
            </a:extLst>
          </p:cNvPr>
          <p:cNvSpPr/>
          <p:nvPr/>
        </p:nvSpPr>
        <p:spPr>
          <a:xfrm>
            <a:off x="3350847" y="3072552"/>
            <a:ext cx="1503948" cy="80611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08B8A228-4D42-D842-9340-751FD6E23CFE}"/>
              </a:ext>
            </a:extLst>
          </p:cNvPr>
          <p:cNvSpPr/>
          <p:nvPr/>
        </p:nvSpPr>
        <p:spPr>
          <a:xfrm>
            <a:off x="5288910" y="2898808"/>
            <a:ext cx="1651361" cy="1153603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C69B8-80A8-5242-819F-9DD5CD72AED5}"/>
              </a:ext>
            </a:extLst>
          </p:cNvPr>
          <p:cNvCxnSpPr>
            <a:cxnSpLocks/>
          </p:cNvCxnSpPr>
          <p:nvPr/>
        </p:nvCxnSpPr>
        <p:spPr>
          <a:xfrm>
            <a:off x="4854795" y="3475610"/>
            <a:ext cx="43411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C810B4-A537-F34A-A436-3C1C8F4ADB4B}"/>
              </a:ext>
            </a:extLst>
          </p:cNvPr>
          <p:cNvCxnSpPr>
            <a:cxnSpLocks/>
          </p:cNvCxnSpPr>
          <p:nvPr/>
        </p:nvCxnSpPr>
        <p:spPr>
          <a:xfrm flipV="1">
            <a:off x="6940271" y="3474534"/>
            <a:ext cx="434115" cy="21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4060955-E88A-9F41-AD7E-46E342FE9936}"/>
              </a:ext>
            </a:extLst>
          </p:cNvPr>
          <p:cNvSpPr txBox="1"/>
          <p:nvPr/>
        </p:nvSpPr>
        <p:spPr>
          <a:xfrm>
            <a:off x="3468529" y="3237083"/>
            <a:ext cx="1262500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Receive expense form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D8316B3-02B5-5B4F-9055-4D7B9A686BBD}"/>
              </a:ext>
            </a:extLst>
          </p:cNvPr>
          <p:cNvGrpSpPr/>
          <p:nvPr/>
        </p:nvGrpSpPr>
        <p:grpSpPr>
          <a:xfrm>
            <a:off x="7374385" y="3072553"/>
            <a:ext cx="1503948" cy="806114"/>
            <a:chOff x="14745595" y="6145105"/>
            <a:chExt cx="3007895" cy="1612228"/>
          </a:xfrm>
        </p:grpSpPr>
        <p:sp>
          <p:nvSpPr>
            <p:cNvPr id="22" name="Process 21">
              <a:extLst>
                <a:ext uri="{FF2B5EF4-FFF2-40B4-BE49-F238E27FC236}">
                  <a16:creationId xmlns:a16="http://schemas.microsoft.com/office/drawing/2014/main" id="{58C522C5-276C-9242-B808-3A92CD53B8DD}"/>
                </a:ext>
              </a:extLst>
            </p:cNvPr>
            <p:cNvSpPr/>
            <p:nvPr/>
          </p:nvSpPr>
          <p:spPr>
            <a:xfrm>
              <a:off x="14745595" y="6145105"/>
              <a:ext cx="3007895" cy="1612228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81B14E-E6CF-8242-AF1E-C5E88244AB1E}"/>
                </a:ext>
              </a:extLst>
            </p:cNvPr>
            <p:cNvSpPr txBox="1"/>
            <p:nvPr/>
          </p:nvSpPr>
          <p:spPr>
            <a:xfrm>
              <a:off x="14987043" y="6281807"/>
              <a:ext cx="2524999" cy="133882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Submit authorized expense form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902D3D-67CA-2A44-94E6-0F848F729474}"/>
              </a:ext>
            </a:extLst>
          </p:cNvPr>
          <p:cNvSpPr txBox="1"/>
          <p:nvPr/>
        </p:nvSpPr>
        <p:spPr>
          <a:xfrm>
            <a:off x="5611639" y="3237083"/>
            <a:ext cx="1005902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Expenses valid?</a:t>
            </a:r>
          </a:p>
        </p:txBody>
      </p:sp>
      <p:sp>
        <p:nvSpPr>
          <p:cNvPr id="29" name="Process 28">
            <a:extLst>
              <a:ext uri="{FF2B5EF4-FFF2-40B4-BE49-F238E27FC236}">
                <a16:creationId xmlns:a16="http://schemas.microsoft.com/office/drawing/2014/main" id="{CC376C46-4A76-3A49-AFB1-3E88D1C122FE}"/>
              </a:ext>
            </a:extLst>
          </p:cNvPr>
          <p:cNvSpPr/>
          <p:nvPr/>
        </p:nvSpPr>
        <p:spPr>
          <a:xfrm>
            <a:off x="9641015" y="4653313"/>
            <a:ext cx="1503948" cy="806116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C45794-B239-EA4B-904E-AFD7E1811A2E}"/>
              </a:ext>
            </a:extLst>
          </p:cNvPr>
          <p:cNvSpPr txBox="1"/>
          <p:nvPr/>
        </p:nvSpPr>
        <p:spPr>
          <a:xfrm>
            <a:off x="9761738" y="4914025"/>
            <a:ext cx="1262500" cy="28469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Make payment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A21B1D4-D22A-4F47-8EF6-C0E1B89C8D71}"/>
              </a:ext>
            </a:extLst>
          </p:cNvPr>
          <p:cNvGrpSpPr/>
          <p:nvPr/>
        </p:nvGrpSpPr>
        <p:grpSpPr>
          <a:xfrm>
            <a:off x="7374385" y="4313835"/>
            <a:ext cx="1503948" cy="806116"/>
            <a:chOff x="14745595" y="9144448"/>
            <a:chExt cx="3007895" cy="1612232"/>
          </a:xfrm>
        </p:grpSpPr>
        <p:sp>
          <p:nvSpPr>
            <p:cNvPr id="30" name="Process 29">
              <a:extLst>
                <a:ext uri="{FF2B5EF4-FFF2-40B4-BE49-F238E27FC236}">
                  <a16:creationId xmlns:a16="http://schemas.microsoft.com/office/drawing/2014/main" id="{94B47869-8442-D845-89F4-5DF999175829}"/>
                </a:ext>
              </a:extLst>
            </p:cNvPr>
            <p:cNvSpPr/>
            <p:nvPr/>
          </p:nvSpPr>
          <p:spPr>
            <a:xfrm>
              <a:off x="14745595" y="9144448"/>
              <a:ext cx="3007895" cy="1612232"/>
            </a:xfrm>
            <a:prstGeom prst="flowChart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076EB8-1DD0-D240-9F74-717089DDEA92}"/>
                </a:ext>
              </a:extLst>
            </p:cNvPr>
            <p:cNvSpPr txBox="1"/>
            <p:nvPr/>
          </p:nvSpPr>
          <p:spPr>
            <a:xfrm>
              <a:off x="14987043" y="9476476"/>
              <a:ext cx="2524999" cy="95410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Receive expense form</a:t>
              </a:r>
            </a:p>
          </p:txBody>
        </p:sp>
      </p:grpSp>
      <p:sp>
        <p:nvSpPr>
          <p:cNvPr id="44" name="Terminator 43">
            <a:extLst>
              <a:ext uri="{FF2B5EF4-FFF2-40B4-BE49-F238E27FC236}">
                <a16:creationId xmlns:a16="http://schemas.microsoft.com/office/drawing/2014/main" id="{ACE1E2F4-4356-7B4B-8BDB-D9216B0A1F19}"/>
              </a:ext>
            </a:extLst>
          </p:cNvPr>
          <p:cNvSpPr/>
          <p:nvPr/>
        </p:nvSpPr>
        <p:spPr>
          <a:xfrm>
            <a:off x="1373188" y="1827290"/>
            <a:ext cx="1503947" cy="635414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9AC229-2975-3449-B357-A54E7F125F10}"/>
              </a:ext>
            </a:extLst>
          </p:cNvPr>
          <p:cNvSpPr txBox="1"/>
          <p:nvPr/>
        </p:nvSpPr>
        <p:spPr>
          <a:xfrm>
            <a:off x="1574610" y="1906471"/>
            <a:ext cx="1101103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Fill out expense form</a:t>
            </a:r>
          </a:p>
        </p:txBody>
      </p:sp>
      <p:sp>
        <p:nvSpPr>
          <p:cNvPr id="51" name="Process 50">
            <a:extLst>
              <a:ext uri="{FF2B5EF4-FFF2-40B4-BE49-F238E27FC236}">
                <a16:creationId xmlns:a16="http://schemas.microsoft.com/office/drawing/2014/main" id="{A237C970-7A31-7F40-99AA-9DD6EC0AB8BA}"/>
              </a:ext>
            </a:extLst>
          </p:cNvPr>
          <p:cNvSpPr/>
          <p:nvPr/>
        </p:nvSpPr>
        <p:spPr>
          <a:xfrm>
            <a:off x="3350848" y="1744162"/>
            <a:ext cx="1503947" cy="80167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B0B5FB-CDCA-3F4F-B9B4-638430414BBE}"/>
              </a:ext>
            </a:extLst>
          </p:cNvPr>
          <p:cNvSpPr txBox="1"/>
          <p:nvPr/>
        </p:nvSpPr>
        <p:spPr>
          <a:xfrm>
            <a:off x="3552269" y="1906471"/>
            <a:ext cx="1101103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Submit expense form</a:t>
            </a:r>
          </a:p>
        </p:txBody>
      </p:sp>
      <p:sp>
        <p:nvSpPr>
          <p:cNvPr id="54" name="Terminator 53">
            <a:extLst>
              <a:ext uri="{FF2B5EF4-FFF2-40B4-BE49-F238E27FC236}">
                <a16:creationId xmlns:a16="http://schemas.microsoft.com/office/drawing/2014/main" id="{BCB7F82D-99C4-FC45-8FC9-8832CA5A06EC}"/>
              </a:ext>
            </a:extLst>
          </p:cNvPr>
          <p:cNvSpPr/>
          <p:nvPr/>
        </p:nvSpPr>
        <p:spPr>
          <a:xfrm>
            <a:off x="9641015" y="1827290"/>
            <a:ext cx="1503947" cy="635414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4138BA-75A1-D94D-A276-B6240CDD2BAA}"/>
              </a:ext>
            </a:extLst>
          </p:cNvPr>
          <p:cNvSpPr txBox="1"/>
          <p:nvPr/>
        </p:nvSpPr>
        <p:spPr>
          <a:xfrm>
            <a:off x="9842437" y="1906471"/>
            <a:ext cx="1101103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Notification to employee</a:t>
            </a:r>
          </a:p>
        </p:txBody>
      </p:sp>
      <p:sp>
        <p:nvSpPr>
          <p:cNvPr id="73" name="Terminator 72">
            <a:extLst>
              <a:ext uri="{FF2B5EF4-FFF2-40B4-BE49-F238E27FC236}">
                <a16:creationId xmlns:a16="http://schemas.microsoft.com/office/drawing/2014/main" id="{70A6F1A4-6368-0F48-AACC-4970FD6CB409}"/>
              </a:ext>
            </a:extLst>
          </p:cNvPr>
          <p:cNvSpPr/>
          <p:nvPr/>
        </p:nvSpPr>
        <p:spPr>
          <a:xfrm>
            <a:off x="5362616" y="1827290"/>
            <a:ext cx="1503947" cy="635414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3B7656-0DBC-964C-AE7D-8EBBD925CD28}"/>
              </a:ext>
            </a:extLst>
          </p:cNvPr>
          <p:cNvSpPr txBox="1"/>
          <p:nvPr/>
        </p:nvSpPr>
        <p:spPr>
          <a:xfrm>
            <a:off x="5564038" y="1906471"/>
            <a:ext cx="1101103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Notification to employee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BE506E7-547B-C544-A9F5-9717F046817B}"/>
              </a:ext>
            </a:extLst>
          </p:cNvPr>
          <p:cNvGrpSpPr/>
          <p:nvPr/>
        </p:nvGrpSpPr>
        <p:grpSpPr>
          <a:xfrm>
            <a:off x="7374385" y="5555120"/>
            <a:ext cx="1503948" cy="806116"/>
            <a:chOff x="14745595" y="9144448"/>
            <a:chExt cx="3007895" cy="1612232"/>
          </a:xfrm>
        </p:grpSpPr>
        <p:sp>
          <p:nvSpPr>
            <p:cNvPr id="83" name="Process 82">
              <a:extLst>
                <a:ext uri="{FF2B5EF4-FFF2-40B4-BE49-F238E27FC236}">
                  <a16:creationId xmlns:a16="http://schemas.microsoft.com/office/drawing/2014/main" id="{923D5ECD-40F4-B349-9DD3-76FE6853B3D8}"/>
                </a:ext>
              </a:extLst>
            </p:cNvPr>
            <p:cNvSpPr/>
            <p:nvPr/>
          </p:nvSpPr>
          <p:spPr>
            <a:xfrm>
              <a:off x="14745595" y="9144448"/>
              <a:ext cx="3007895" cy="1612232"/>
            </a:xfrm>
            <a:prstGeom prst="flowChart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7550546-A0E5-4B40-B9B1-5D741151BAA7}"/>
                </a:ext>
              </a:extLst>
            </p:cNvPr>
            <p:cNvSpPr txBox="1"/>
            <p:nvPr/>
          </p:nvSpPr>
          <p:spPr>
            <a:xfrm>
              <a:off x="14987043" y="9476476"/>
              <a:ext cx="2524999" cy="95410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Log expense form</a:t>
              </a:r>
            </a:p>
          </p:txBody>
        </p:sp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23066A96-F0DB-5040-846A-7419EAFE8665}"/>
              </a:ext>
            </a:extLst>
          </p:cNvPr>
          <p:cNvSpPr txBox="1">
            <a:spLocks/>
          </p:cNvSpPr>
          <p:nvPr/>
        </p:nvSpPr>
        <p:spPr>
          <a:xfrm rot="16200000">
            <a:off x="553798" y="3367888"/>
            <a:ext cx="839333" cy="215444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SUPERVISOR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E6664D4-9C35-6744-AB10-2AB5F3A212C7}"/>
              </a:ext>
            </a:extLst>
          </p:cNvPr>
          <p:cNvCxnSpPr>
            <a:stCxn id="44" idx="3"/>
            <a:endCxn id="51" idx="1"/>
          </p:cNvCxnSpPr>
          <p:nvPr/>
        </p:nvCxnSpPr>
        <p:spPr>
          <a:xfrm>
            <a:off x="2877135" y="2144997"/>
            <a:ext cx="4737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D7A40F3-DBAF-5842-848D-32BF53902206}"/>
              </a:ext>
            </a:extLst>
          </p:cNvPr>
          <p:cNvCxnSpPr>
            <a:cxnSpLocks/>
            <a:stCxn id="51" idx="2"/>
            <a:endCxn id="20" idx="0"/>
          </p:cNvCxnSpPr>
          <p:nvPr/>
        </p:nvCxnSpPr>
        <p:spPr>
          <a:xfrm>
            <a:off x="4102821" y="2545832"/>
            <a:ext cx="0" cy="526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77BBCF2-4A62-3D46-B232-4067DDC7EA55}"/>
              </a:ext>
            </a:extLst>
          </p:cNvPr>
          <p:cNvCxnSpPr>
            <a:stCxn id="21" idx="0"/>
            <a:endCxn id="73" idx="2"/>
          </p:cNvCxnSpPr>
          <p:nvPr/>
        </p:nvCxnSpPr>
        <p:spPr>
          <a:xfrm flipH="1" flipV="1">
            <a:off x="6114590" y="2462704"/>
            <a:ext cx="1" cy="4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BDD177D-55A3-274F-960A-4F08ED498A6E}"/>
              </a:ext>
            </a:extLst>
          </p:cNvPr>
          <p:cNvCxnSpPr>
            <a:stCxn id="22" idx="2"/>
            <a:endCxn id="30" idx="0"/>
          </p:cNvCxnSpPr>
          <p:nvPr/>
        </p:nvCxnSpPr>
        <p:spPr>
          <a:xfrm>
            <a:off x="8126359" y="3878667"/>
            <a:ext cx="0" cy="4351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43E4298-7592-1943-B56A-A4C97F12F5DE}"/>
              </a:ext>
            </a:extLst>
          </p:cNvPr>
          <p:cNvCxnSpPr>
            <a:cxnSpLocks/>
            <a:stCxn id="30" idx="2"/>
            <a:endCxn id="83" idx="0"/>
          </p:cNvCxnSpPr>
          <p:nvPr/>
        </p:nvCxnSpPr>
        <p:spPr>
          <a:xfrm>
            <a:off x="8126359" y="5119951"/>
            <a:ext cx="0" cy="4351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DD592F3B-ACFF-0445-9899-9130E0C67B2D}"/>
              </a:ext>
            </a:extLst>
          </p:cNvPr>
          <p:cNvCxnSpPr>
            <a:cxnSpLocks/>
            <a:stCxn id="83" idx="3"/>
            <a:endCxn id="29" idx="2"/>
          </p:cNvCxnSpPr>
          <p:nvPr/>
        </p:nvCxnSpPr>
        <p:spPr>
          <a:xfrm flipV="1">
            <a:off x="8878333" y="5459429"/>
            <a:ext cx="1514656" cy="498749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88FCD53-989E-844C-9832-3383EFC5AEDA}"/>
              </a:ext>
            </a:extLst>
          </p:cNvPr>
          <p:cNvCxnSpPr>
            <a:stCxn id="29" idx="0"/>
            <a:endCxn id="54" idx="2"/>
          </p:cNvCxnSpPr>
          <p:nvPr/>
        </p:nvCxnSpPr>
        <p:spPr>
          <a:xfrm flipV="1">
            <a:off x="10392989" y="2462704"/>
            <a:ext cx="0" cy="21906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6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43D32-3D76-9F40-8705-7CF2BD62836E}"/>
              </a:ext>
            </a:extLst>
          </p:cNvPr>
          <p:cNvSpPr txBox="1"/>
          <p:nvPr/>
        </p:nvSpPr>
        <p:spPr>
          <a:xfrm>
            <a:off x="3875553" y="306186"/>
            <a:ext cx="4440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CUSTOMER JOURNEY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AAED7-8C98-484A-AE24-85EF786ECD87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F1C0710-5382-8645-B7A8-DEAFCBA46BEA}"/>
              </a:ext>
            </a:extLst>
          </p:cNvPr>
          <p:cNvSpPr/>
          <p:nvPr/>
        </p:nvSpPr>
        <p:spPr>
          <a:xfrm>
            <a:off x="762000" y="1334882"/>
            <a:ext cx="2345667" cy="1025832"/>
          </a:xfrm>
          <a:prstGeom prst="homePlate">
            <a:avLst>
              <a:gd name="adj" fmla="val 337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C35F1702-6011-3047-95F4-93839BC3E2B4}"/>
              </a:ext>
            </a:extLst>
          </p:cNvPr>
          <p:cNvSpPr/>
          <p:nvPr/>
        </p:nvSpPr>
        <p:spPr>
          <a:xfrm>
            <a:off x="2842586" y="1334882"/>
            <a:ext cx="2345667" cy="1025832"/>
          </a:xfrm>
          <a:prstGeom prst="chevron">
            <a:avLst>
              <a:gd name="adj" fmla="val 340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63060-271F-394A-9E2C-9E0D2CD3766F}"/>
              </a:ext>
            </a:extLst>
          </p:cNvPr>
          <p:cNvSpPr txBox="1"/>
          <p:nvPr/>
        </p:nvSpPr>
        <p:spPr>
          <a:xfrm>
            <a:off x="1252328" y="1678522"/>
            <a:ext cx="124547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AWARENESS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9042B-5542-774A-9427-BCAF554E73C4}"/>
              </a:ext>
            </a:extLst>
          </p:cNvPr>
          <p:cNvSpPr txBox="1"/>
          <p:nvPr/>
        </p:nvSpPr>
        <p:spPr>
          <a:xfrm>
            <a:off x="3340621" y="1678522"/>
            <a:ext cx="160184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CONSIDERATION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A90A2AD3-4EB5-3E4F-9B19-4C4D0FC63925}"/>
              </a:ext>
            </a:extLst>
          </p:cNvPr>
          <p:cNvSpPr/>
          <p:nvPr/>
        </p:nvSpPr>
        <p:spPr>
          <a:xfrm>
            <a:off x="4923169" y="1334882"/>
            <a:ext cx="2345667" cy="1025832"/>
          </a:xfrm>
          <a:prstGeom prst="chevron">
            <a:avLst>
              <a:gd name="adj" fmla="val 340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1604-B104-FF47-93FA-D115C098697C}"/>
              </a:ext>
            </a:extLst>
          </p:cNvPr>
          <p:cNvSpPr txBox="1"/>
          <p:nvPr/>
        </p:nvSpPr>
        <p:spPr>
          <a:xfrm>
            <a:off x="5670472" y="1678522"/>
            <a:ext cx="110331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PURCHASE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AFEAA56C-D821-7947-BA7A-4D7EF3D95A22}"/>
              </a:ext>
            </a:extLst>
          </p:cNvPr>
          <p:cNvSpPr/>
          <p:nvPr/>
        </p:nvSpPr>
        <p:spPr>
          <a:xfrm>
            <a:off x="7003752" y="1334882"/>
            <a:ext cx="2345667" cy="1025832"/>
          </a:xfrm>
          <a:prstGeom prst="chevron">
            <a:avLst>
              <a:gd name="adj" fmla="val 340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D5252-A0A2-724F-A494-3A5EEB2BF7A8}"/>
              </a:ext>
            </a:extLst>
          </p:cNvPr>
          <p:cNvSpPr txBox="1"/>
          <p:nvPr/>
        </p:nvSpPr>
        <p:spPr>
          <a:xfrm>
            <a:off x="7720662" y="1678522"/>
            <a:ext cx="116410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RETENTION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C3B7987A-D998-914A-9DD5-22DDCD070B41}"/>
              </a:ext>
            </a:extLst>
          </p:cNvPr>
          <p:cNvSpPr/>
          <p:nvPr/>
        </p:nvSpPr>
        <p:spPr>
          <a:xfrm>
            <a:off x="9084333" y="1334882"/>
            <a:ext cx="2345667" cy="1025832"/>
          </a:xfrm>
          <a:prstGeom prst="chevron">
            <a:avLst>
              <a:gd name="adj" fmla="val 340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6E165-781D-464C-9244-A102FA88C66F}"/>
              </a:ext>
            </a:extLst>
          </p:cNvPr>
          <p:cNvSpPr txBox="1"/>
          <p:nvPr/>
        </p:nvSpPr>
        <p:spPr>
          <a:xfrm>
            <a:off x="9812400" y="1678522"/>
            <a:ext cx="114178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ADVOCACY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303010-EFC0-6448-9A50-1AAAC53FDFB1}"/>
              </a:ext>
            </a:extLst>
          </p:cNvPr>
          <p:cNvCxnSpPr>
            <a:cxnSpLocks/>
          </p:cNvCxnSpPr>
          <p:nvPr/>
        </p:nvCxnSpPr>
        <p:spPr>
          <a:xfrm>
            <a:off x="1094892" y="4455273"/>
            <a:ext cx="1033510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5BC3E6-2EC6-104F-96C7-507CF1A56FC7}"/>
              </a:ext>
            </a:extLst>
          </p:cNvPr>
          <p:cNvSpPr txBox="1"/>
          <p:nvPr/>
        </p:nvSpPr>
        <p:spPr>
          <a:xfrm rot="16200000">
            <a:off x="132715" y="3255730"/>
            <a:ext cx="158408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POSITIVE EXPERIENCE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13C638-AB6F-B544-890A-47E64E76AEE2}"/>
              </a:ext>
            </a:extLst>
          </p:cNvPr>
          <p:cNvSpPr txBox="1"/>
          <p:nvPr/>
        </p:nvSpPr>
        <p:spPr>
          <a:xfrm rot="16200000">
            <a:off x="106203" y="5299699"/>
            <a:ext cx="16371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NEGATIVE EXPERIENCE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86AF57A-0AA9-264F-81E5-34098632363E}"/>
              </a:ext>
            </a:extLst>
          </p:cNvPr>
          <p:cNvSpPr/>
          <p:nvPr/>
        </p:nvSpPr>
        <p:spPr>
          <a:xfrm>
            <a:off x="1621141" y="3211508"/>
            <a:ext cx="9283894" cy="2443239"/>
          </a:xfrm>
          <a:custGeom>
            <a:avLst/>
            <a:gdLst>
              <a:gd name="connsiteX0" fmla="*/ 0 w 18384252"/>
              <a:gd name="connsiteY0" fmla="*/ 1157909 h 1278225"/>
              <a:gd name="connsiteX1" fmla="*/ 3970421 w 18384252"/>
              <a:gd name="connsiteY1" fmla="*/ 436014 h 1278225"/>
              <a:gd name="connsiteX2" fmla="*/ 7868652 w 18384252"/>
              <a:gd name="connsiteY2" fmla="*/ 917277 h 1278225"/>
              <a:gd name="connsiteX3" fmla="*/ 12849726 w 18384252"/>
              <a:gd name="connsiteY3" fmla="*/ 2877 h 1278225"/>
              <a:gd name="connsiteX4" fmla="*/ 18384252 w 18384252"/>
              <a:gd name="connsiteY4" fmla="*/ 1278225 h 1278225"/>
              <a:gd name="connsiteX0" fmla="*/ 0 w 18384252"/>
              <a:gd name="connsiteY0" fmla="*/ 1425257 h 7441713"/>
              <a:gd name="connsiteX1" fmla="*/ 3970421 w 18384252"/>
              <a:gd name="connsiteY1" fmla="*/ 703362 h 7441713"/>
              <a:gd name="connsiteX2" fmla="*/ 7844589 w 18384252"/>
              <a:gd name="connsiteY2" fmla="*/ 7441046 h 7441713"/>
              <a:gd name="connsiteX3" fmla="*/ 12849726 w 18384252"/>
              <a:gd name="connsiteY3" fmla="*/ 270225 h 7441713"/>
              <a:gd name="connsiteX4" fmla="*/ 18384252 w 18384252"/>
              <a:gd name="connsiteY4" fmla="*/ 1545573 h 7441713"/>
              <a:gd name="connsiteX0" fmla="*/ 0 w 19394904"/>
              <a:gd name="connsiteY0" fmla="*/ 7200415 h 7441619"/>
              <a:gd name="connsiteX1" fmla="*/ 4981073 w 19394904"/>
              <a:gd name="connsiteY1" fmla="*/ 703362 h 7441619"/>
              <a:gd name="connsiteX2" fmla="*/ 8855241 w 19394904"/>
              <a:gd name="connsiteY2" fmla="*/ 7441046 h 7441619"/>
              <a:gd name="connsiteX3" fmla="*/ 13860378 w 19394904"/>
              <a:gd name="connsiteY3" fmla="*/ 270225 h 7441619"/>
              <a:gd name="connsiteX4" fmla="*/ 19394904 w 19394904"/>
              <a:gd name="connsiteY4" fmla="*/ 1545573 h 7441619"/>
              <a:gd name="connsiteX0" fmla="*/ 0 w 17566104"/>
              <a:gd name="connsiteY0" fmla="*/ 6931775 h 7172979"/>
              <a:gd name="connsiteX1" fmla="*/ 4981073 w 17566104"/>
              <a:gd name="connsiteY1" fmla="*/ 434722 h 7172979"/>
              <a:gd name="connsiteX2" fmla="*/ 8855241 w 17566104"/>
              <a:gd name="connsiteY2" fmla="*/ 7172406 h 7172979"/>
              <a:gd name="connsiteX3" fmla="*/ 13860378 w 17566104"/>
              <a:gd name="connsiteY3" fmla="*/ 1585 h 7172979"/>
              <a:gd name="connsiteX4" fmla="*/ 17566104 w 17566104"/>
              <a:gd name="connsiteY4" fmla="*/ 6474575 h 7172979"/>
              <a:gd name="connsiteX0" fmla="*/ 0 w 17566104"/>
              <a:gd name="connsiteY0" fmla="*/ 6931775 h 7172850"/>
              <a:gd name="connsiteX1" fmla="*/ 4382524 w 17566104"/>
              <a:gd name="connsiteY1" fmla="*/ 383922 h 7172850"/>
              <a:gd name="connsiteX2" fmla="*/ 8855241 w 17566104"/>
              <a:gd name="connsiteY2" fmla="*/ 7172406 h 7172850"/>
              <a:gd name="connsiteX3" fmla="*/ 13860378 w 17566104"/>
              <a:gd name="connsiteY3" fmla="*/ 1585 h 7172850"/>
              <a:gd name="connsiteX4" fmla="*/ 17566104 w 17566104"/>
              <a:gd name="connsiteY4" fmla="*/ 6474575 h 7172850"/>
              <a:gd name="connsiteX0" fmla="*/ 0 w 17566104"/>
              <a:gd name="connsiteY0" fmla="*/ 6931889 h 7198362"/>
              <a:gd name="connsiteX1" fmla="*/ 4382524 w 17566104"/>
              <a:gd name="connsiteY1" fmla="*/ 384036 h 7198362"/>
              <a:gd name="connsiteX2" fmla="*/ 8803193 w 17566104"/>
              <a:gd name="connsiteY2" fmla="*/ 7197920 h 7198362"/>
              <a:gd name="connsiteX3" fmla="*/ 13860378 w 17566104"/>
              <a:gd name="connsiteY3" fmla="*/ 1699 h 7198362"/>
              <a:gd name="connsiteX4" fmla="*/ 17566104 w 17566104"/>
              <a:gd name="connsiteY4" fmla="*/ 6474689 h 7198362"/>
              <a:gd name="connsiteX0" fmla="*/ 0 w 17566104"/>
              <a:gd name="connsiteY0" fmla="*/ 7033463 h 7300200"/>
              <a:gd name="connsiteX1" fmla="*/ 4382524 w 17566104"/>
              <a:gd name="connsiteY1" fmla="*/ 485610 h 7300200"/>
              <a:gd name="connsiteX2" fmla="*/ 8803193 w 17566104"/>
              <a:gd name="connsiteY2" fmla="*/ 7299494 h 7300200"/>
              <a:gd name="connsiteX3" fmla="*/ 13183758 w 17566104"/>
              <a:gd name="connsiteY3" fmla="*/ 1673 h 7300200"/>
              <a:gd name="connsiteX4" fmla="*/ 17566104 w 17566104"/>
              <a:gd name="connsiteY4" fmla="*/ 6576263 h 7300200"/>
              <a:gd name="connsiteX0" fmla="*/ 0 w 19595965"/>
              <a:gd name="connsiteY0" fmla="*/ 7352205 h 7618942"/>
              <a:gd name="connsiteX1" fmla="*/ 4382524 w 19595965"/>
              <a:gd name="connsiteY1" fmla="*/ 804352 h 7618942"/>
              <a:gd name="connsiteX2" fmla="*/ 8803193 w 19595965"/>
              <a:gd name="connsiteY2" fmla="*/ 7618236 h 7618942"/>
              <a:gd name="connsiteX3" fmla="*/ 13183758 w 19595965"/>
              <a:gd name="connsiteY3" fmla="*/ 320415 h 7618942"/>
              <a:gd name="connsiteX4" fmla="*/ 19595965 w 19595965"/>
              <a:gd name="connsiteY4" fmla="*/ 1357805 h 7618942"/>
              <a:gd name="connsiteX0" fmla="*/ 0 w 19726084"/>
              <a:gd name="connsiteY0" fmla="*/ 7582029 h 7848766"/>
              <a:gd name="connsiteX1" fmla="*/ 4382524 w 19726084"/>
              <a:gd name="connsiteY1" fmla="*/ 1034176 h 7848766"/>
              <a:gd name="connsiteX2" fmla="*/ 8803193 w 19726084"/>
              <a:gd name="connsiteY2" fmla="*/ 7848060 h 7848766"/>
              <a:gd name="connsiteX3" fmla="*/ 13183758 w 19726084"/>
              <a:gd name="connsiteY3" fmla="*/ 550239 h 7848766"/>
              <a:gd name="connsiteX4" fmla="*/ 19726084 w 19726084"/>
              <a:gd name="connsiteY4" fmla="*/ 698629 h 7848766"/>
              <a:gd name="connsiteX0" fmla="*/ 0 w 19726084"/>
              <a:gd name="connsiteY0" fmla="*/ 7756767 h 8023504"/>
              <a:gd name="connsiteX1" fmla="*/ 4382524 w 19726084"/>
              <a:gd name="connsiteY1" fmla="*/ 1208914 h 8023504"/>
              <a:gd name="connsiteX2" fmla="*/ 8803193 w 19726084"/>
              <a:gd name="connsiteY2" fmla="*/ 8022798 h 8023504"/>
              <a:gd name="connsiteX3" fmla="*/ 13183758 w 19726084"/>
              <a:gd name="connsiteY3" fmla="*/ 724977 h 8023504"/>
              <a:gd name="connsiteX4" fmla="*/ 16775629 w 19726084"/>
              <a:gd name="connsiteY4" fmla="*/ 279809 h 8023504"/>
              <a:gd name="connsiteX5" fmla="*/ 19726084 w 19726084"/>
              <a:gd name="connsiteY5" fmla="*/ 873367 h 8023504"/>
              <a:gd name="connsiteX0" fmla="*/ 0 w 19726084"/>
              <a:gd name="connsiteY0" fmla="*/ 7032607 h 7836107"/>
              <a:gd name="connsiteX1" fmla="*/ 4382524 w 19726084"/>
              <a:gd name="connsiteY1" fmla="*/ 484754 h 7836107"/>
              <a:gd name="connsiteX2" fmla="*/ 8803193 w 19726084"/>
              <a:gd name="connsiteY2" fmla="*/ 7298638 h 7836107"/>
              <a:gd name="connsiteX3" fmla="*/ 13183758 w 19726084"/>
              <a:gd name="connsiteY3" fmla="*/ 817 h 7836107"/>
              <a:gd name="connsiteX4" fmla="*/ 17556345 w 19726084"/>
              <a:gd name="connsiteY4" fmla="*/ 7836049 h 7836107"/>
              <a:gd name="connsiteX5" fmla="*/ 19726084 w 19726084"/>
              <a:gd name="connsiteY5" fmla="*/ 149207 h 7836107"/>
              <a:gd name="connsiteX0" fmla="*/ 0 w 19726084"/>
              <a:gd name="connsiteY0" fmla="*/ 7032607 h 7836107"/>
              <a:gd name="connsiteX1" fmla="*/ 1135291 w 19726084"/>
              <a:gd name="connsiteY1" fmla="*/ 5600849 h 7836107"/>
              <a:gd name="connsiteX2" fmla="*/ 4382524 w 19726084"/>
              <a:gd name="connsiteY2" fmla="*/ 484754 h 7836107"/>
              <a:gd name="connsiteX3" fmla="*/ 8803193 w 19726084"/>
              <a:gd name="connsiteY3" fmla="*/ 7298638 h 7836107"/>
              <a:gd name="connsiteX4" fmla="*/ 13183758 w 19726084"/>
              <a:gd name="connsiteY4" fmla="*/ 817 h 7836107"/>
              <a:gd name="connsiteX5" fmla="*/ 17556345 w 19726084"/>
              <a:gd name="connsiteY5" fmla="*/ 7836049 h 7836107"/>
              <a:gd name="connsiteX6" fmla="*/ 19726084 w 19726084"/>
              <a:gd name="connsiteY6" fmla="*/ 149207 h 7836107"/>
              <a:gd name="connsiteX0" fmla="*/ 0 w 21886064"/>
              <a:gd name="connsiteY0" fmla="*/ 47607 h 7836107"/>
              <a:gd name="connsiteX1" fmla="*/ 3295271 w 21886064"/>
              <a:gd name="connsiteY1" fmla="*/ 5600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02269 w 21886064"/>
              <a:gd name="connsiteY1" fmla="*/ 67946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124197 w 21886064"/>
              <a:gd name="connsiteY1" fmla="*/ 73534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6793 h 7352710"/>
              <a:gd name="connsiteX1" fmla="*/ 2124197 w 21886064"/>
              <a:gd name="connsiteY1" fmla="*/ 7352635 h 7352710"/>
              <a:gd name="connsiteX2" fmla="*/ 6542504 w 21886064"/>
              <a:gd name="connsiteY2" fmla="*/ 483940 h 7352710"/>
              <a:gd name="connsiteX3" fmla="*/ 10963173 w 21886064"/>
              <a:gd name="connsiteY3" fmla="*/ 7297824 h 7352710"/>
              <a:gd name="connsiteX4" fmla="*/ 15343738 w 21886064"/>
              <a:gd name="connsiteY4" fmla="*/ 3 h 7352710"/>
              <a:gd name="connsiteX5" fmla="*/ 19742348 w 21886064"/>
              <a:gd name="connsiteY5" fmla="*/ 7327235 h 7352710"/>
              <a:gd name="connsiteX6" fmla="*/ 21886064 w 21886064"/>
              <a:gd name="connsiteY6" fmla="*/ 148393 h 7352710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27297"/>
              <a:gd name="connsiteX1" fmla="*/ 2691244 w 21886064"/>
              <a:gd name="connsiteY1" fmla="*/ 6769216 h 7327297"/>
              <a:gd name="connsiteX2" fmla="*/ 6490457 w 21886064"/>
              <a:gd name="connsiteY2" fmla="*/ 26740 h 7327297"/>
              <a:gd name="connsiteX3" fmla="*/ 10963173 w 21886064"/>
              <a:gd name="connsiteY3" fmla="*/ 7297824 h 7327297"/>
              <a:gd name="connsiteX4" fmla="*/ 15343738 w 21886064"/>
              <a:gd name="connsiteY4" fmla="*/ 3 h 7327297"/>
              <a:gd name="connsiteX5" fmla="*/ 19742348 w 21886064"/>
              <a:gd name="connsiteY5" fmla="*/ 7327235 h 7327297"/>
              <a:gd name="connsiteX6" fmla="*/ 21886064 w 21886064"/>
              <a:gd name="connsiteY6" fmla="*/ 148393 h 7327297"/>
              <a:gd name="connsiteX0" fmla="*/ 0 w 21886064"/>
              <a:gd name="connsiteY0" fmla="*/ 20899 h 7301403"/>
              <a:gd name="connsiteX1" fmla="*/ 2691244 w 21886064"/>
              <a:gd name="connsiteY1" fmla="*/ 6743322 h 7301403"/>
              <a:gd name="connsiteX2" fmla="*/ 6490457 w 21886064"/>
              <a:gd name="connsiteY2" fmla="*/ 846 h 7301403"/>
              <a:gd name="connsiteX3" fmla="*/ 10963173 w 21886064"/>
              <a:gd name="connsiteY3" fmla="*/ 7271930 h 7301403"/>
              <a:gd name="connsiteX4" fmla="*/ 15442354 w 21886064"/>
              <a:gd name="connsiteY4" fmla="*/ 635319 h 7301403"/>
              <a:gd name="connsiteX5" fmla="*/ 19742348 w 21886064"/>
              <a:gd name="connsiteY5" fmla="*/ 7301341 h 7301403"/>
              <a:gd name="connsiteX6" fmla="*/ 21886064 w 21886064"/>
              <a:gd name="connsiteY6" fmla="*/ 122499 h 7301403"/>
              <a:gd name="connsiteX0" fmla="*/ 0 w 21886064"/>
              <a:gd name="connsiteY0" fmla="*/ 11340 h 7291844"/>
              <a:gd name="connsiteX1" fmla="*/ 2691244 w 21886064"/>
              <a:gd name="connsiteY1" fmla="*/ 6733763 h 7291844"/>
              <a:gd name="connsiteX2" fmla="*/ 6515112 w 21886064"/>
              <a:gd name="connsiteY2" fmla="*/ 983101 h 7291844"/>
              <a:gd name="connsiteX3" fmla="*/ 10963173 w 21886064"/>
              <a:gd name="connsiteY3" fmla="*/ 7262371 h 7291844"/>
              <a:gd name="connsiteX4" fmla="*/ 15442354 w 21886064"/>
              <a:gd name="connsiteY4" fmla="*/ 625760 h 7291844"/>
              <a:gd name="connsiteX5" fmla="*/ 19742348 w 21886064"/>
              <a:gd name="connsiteY5" fmla="*/ 7291782 h 7291844"/>
              <a:gd name="connsiteX6" fmla="*/ 21886064 w 21886064"/>
              <a:gd name="connsiteY6" fmla="*/ 112940 h 7291844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856"/>
              <a:gd name="connsiteX1" fmla="*/ 2691244 w 21886064"/>
              <a:gd name="connsiteY1" fmla="*/ 6733763 h 7262856"/>
              <a:gd name="connsiteX2" fmla="*/ 6515112 w 21886064"/>
              <a:gd name="connsiteY2" fmla="*/ 983101 h 7262856"/>
              <a:gd name="connsiteX3" fmla="*/ 10963173 w 21886064"/>
              <a:gd name="connsiteY3" fmla="*/ 7262371 h 7262856"/>
              <a:gd name="connsiteX4" fmla="*/ 15442354 w 21886064"/>
              <a:gd name="connsiteY4" fmla="*/ 625760 h 7262856"/>
              <a:gd name="connsiteX5" fmla="*/ 19545114 w 21886064"/>
              <a:gd name="connsiteY5" fmla="*/ 6786151 h 7262856"/>
              <a:gd name="connsiteX6" fmla="*/ 21886064 w 21886064"/>
              <a:gd name="connsiteY6" fmla="*/ 112940 h 7262856"/>
              <a:gd name="connsiteX0" fmla="*/ 0 w 21886064"/>
              <a:gd name="connsiteY0" fmla="*/ 11340 h 7262856"/>
              <a:gd name="connsiteX1" fmla="*/ 2691244 w 21886064"/>
              <a:gd name="connsiteY1" fmla="*/ 6733763 h 7262856"/>
              <a:gd name="connsiteX2" fmla="*/ 6515112 w 21886064"/>
              <a:gd name="connsiteY2" fmla="*/ 983101 h 7262856"/>
              <a:gd name="connsiteX3" fmla="*/ 10963173 w 21886064"/>
              <a:gd name="connsiteY3" fmla="*/ 7262371 h 7262856"/>
              <a:gd name="connsiteX4" fmla="*/ 15442354 w 21886064"/>
              <a:gd name="connsiteY4" fmla="*/ 625760 h 7262856"/>
              <a:gd name="connsiteX5" fmla="*/ 19545114 w 21886064"/>
              <a:gd name="connsiteY5" fmla="*/ 6786151 h 7262856"/>
              <a:gd name="connsiteX6" fmla="*/ 21886064 w 21886064"/>
              <a:gd name="connsiteY6" fmla="*/ 112940 h 7262856"/>
              <a:gd name="connsiteX0" fmla="*/ 0 w 21886064"/>
              <a:gd name="connsiteY0" fmla="*/ 11340 h 7262856"/>
              <a:gd name="connsiteX1" fmla="*/ 2691244 w 21886064"/>
              <a:gd name="connsiteY1" fmla="*/ 6733763 h 7262856"/>
              <a:gd name="connsiteX2" fmla="*/ 6515112 w 21886064"/>
              <a:gd name="connsiteY2" fmla="*/ 983101 h 7262856"/>
              <a:gd name="connsiteX3" fmla="*/ 10963173 w 21886064"/>
              <a:gd name="connsiteY3" fmla="*/ 7262371 h 7262856"/>
              <a:gd name="connsiteX4" fmla="*/ 15442354 w 21886064"/>
              <a:gd name="connsiteY4" fmla="*/ 625760 h 7262856"/>
              <a:gd name="connsiteX5" fmla="*/ 19545114 w 21886064"/>
              <a:gd name="connsiteY5" fmla="*/ 6786151 h 7262856"/>
              <a:gd name="connsiteX6" fmla="*/ 21886064 w 21886064"/>
              <a:gd name="connsiteY6" fmla="*/ 112940 h 7262856"/>
              <a:gd name="connsiteX0" fmla="*/ 0 w 21886064"/>
              <a:gd name="connsiteY0" fmla="*/ 12991 h 7264507"/>
              <a:gd name="connsiteX1" fmla="*/ 2691244 w 21886064"/>
              <a:gd name="connsiteY1" fmla="*/ 6735414 h 7264507"/>
              <a:gd name="connsiteX2" fmla="*/ 6515112 w 21886064"/>
              <a:gd name="connsiteY2" fmla="*/ 984752 h 7264507"/>
              <a:gd name="connsiteX3" fmla="*/ 10963173 w 21886064"/>
              <a:gd name="connsiteY3" fmla="*/ 7264022 h 7264507"/>
              <a:gd name="connsiteX4" fmla="*/ 15442354 w 21886064"/>
              <a:gd name="connsiteY4" fmla="*/ 627411 h 7264507"/>
              <a:gd name="connsiteX5" fmla="*/ 19545114 w 21886064"/>
              <a:gd name="connsiteY5" fmla="*/ 6787802 h 7264507"/>
              <a:gd name="connsiteX6" fmla="*/ 21886064 w 21886064"/>
              <a:gd name="connsiteY6" fmla="*/ 114591 h 7264507"/>
              <a:gd name="connsiteX0" fmla="*/ 0 w 21886064"/>
              <a:gd name="connsiteY0" fmla="*/ 12991 h 7264507"/>
              <a:gd name="connsiteX1" fmla="*/ 2691244 w 21886064"/>
              <a:gd name="connsiteY1" fmla="*/ 6735414 h 7264507"/>
              <a:gd name="connsiteX2" fmla="*/ 6515112 w 21886064"/>
              <a:gd name="connsiteY2" fmla="*/ 984752 h 7264507"/>
              <a:gd name="connsiteX3" fmla="*/ 10963173 w 21886064"/>
              <a:gd name="connsiteY3" fmla="*/ 7264022 h 7264507"/>
              <a:gd name="connsiteX4" fmla="*/ 15442354 w 21886064"/>
              <a:gd name="connsiteY4" fmla="*/ 627411 h 7264507"/>
              <a:gd name="connsiteX5" fmla="*/ 19545114 w 21886064"/>
              <a:gd name="connsiteY5" fmla="*/ 6787802 h 7264507"/>
              <a:gd name="connsiteX6" fmla="*/ 21886064 w 21886064"/>
              <a:gd name="connsiteY6" fmla="*/ 114591 h 7264507"/>
              <a:gd name="connsiteX0" fmla="*/ 0 w 21886064"/>
              <a:gd name="connsiteY0" fmla="*/ 12991 h 7264507"/>
              <a:gd name="connsiteX1" fmla="*/ 2691244 w 21886064"/>
              <a:gd name="connsiteY1" fmla="*/ 6735414 h 7264507"/>
              <a:gd name="connsiteX2" fmla="*/ 6515112 w 21886064"/>
              <a:gd name="connsiteY2" fmla="*/ 984752 h 7264507"/>
              <a:gd name="connsiteX3" fmla="*/ 10963173 w 21886064"/>
              <a:gd name="connsiteY3" fmla="*/ 7264022 h 7264507"/>
              <a:gd name="connsiteX4" fmla="*/ 15442354 w 21886064"/>
              <a:gd name="connsiteY4" fmla="*/ 627411 h 7264507"/>
              <a:gd name="connsiteX5" fmla="*/ 19545114 w 21886064"/>
              <a:gd name="connsiteY5" fmla="*/ 6787802 h 7264507"/>
              <a:gd name="connsiteX6" fmla="*/ 21886064 w 21886064"/>
              <a:gd name="connsiteY6" fmla="*/ 114591 h 7264507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12991 h 7264022"/>
              <a:gd name="connsiteX1" fmla="*/ 2691244 w 21886064"/>
              <a:gd name="connsiteY1" fmla="*/ 6735414 h 7264022"/>
              <a:gd name="connsiteX2" fmla="*/ 6515112 w 21886064"/>
              <a:gd name="connsiteY2" fmla="*/ 984752 h 7264022"/>
              <a:gd name="connsiteX3" fmla="*/ 10963173 w 21886064"/>
              <a:gd name="connsiteY3" fmla="*/ 7264022 h 7264022"/>
              <a:gd name="connsiteX4" fmla="*/ 15442354 w 21886064"/>
              <a:gd name="connsiteY4" fmla="*/ 627411 h 7264022"/>
              <a:gd name="connsiteX5" fmla="*/ 19545114 w 21886064"/>
              <a:gd name="connsiteY5" fmla="*/ 6787802 h 7264022"/>
              <a:gd name="connsiteX6" fmla="*/ 21886064 w 21886064"/>
              <a:gd name="connsiteY6" fmla="*/ 114591 h 7264022"/>
              <a:gd name="connsiteX0" fmla="*/ 0 w 21886064"/>
              <a:gd name="connsiteY0" fmla="*/ 0 h 7251031"/>
              <a:gd name="connsiteX1" fmla="*/ 2691244 w 21886064"/>
              <a:gd name="connsiteY1" fmla="*/ 6722423 h 7251031"/>
              <a:gd name="connsiteX2" fmla="*/ 6515112 w 21886064"/>
              <a:gd name="connsiteY2" fmla="*/ 971761 h 7251031"/>
              <a:gd name="connsiteX3" fmla="*/ 10963173 w 21886064"/>
              <a:gd name="connsiteY3" fmla="*/ 7251031 h 7251031"/>
              <a:gd name="connsiteX4" fmla="*/ 15442354 w 21886064"/>
              <a:gd name="connsiteY4" fmla="*/ 614420 h 7251031"/>
              <a:gd name="connsiteX5" fmla="*/ 19545114 w 21886064"/>
              <a:gd name="connsiteY5" fmla="*/ 6774811 h 7251031"/>
              <a:gd name="connsiteX6" fmla="*/ 21886064 w 21886064"/>
              <a:gd name="connsiteY6" fmla="*/ 101600 h 7251031"/>
              <a:gd name="connsiteX0" fmla="*/ 0 w 21886064"/>
              <a:gd name="connsiteY0" fmla="*/ 0 h 7251031"/>
              <a:gd name="connsiteX1" fmla="*/ 2691244 w 21886064"/>
              <a:gd name="connsiteY1" fmla="*/ 6722423 h 7251031"/>
              <a:gd name="connsiteX2" fmla="*/ 6515112 w 21886064"/>
              <a:gd name="connsiteY2" fmla="*/ 971761 h 7251031"/>
              <a:gd name="connsiteX3" fmla="*/ 10963173 w 21886064"/>
              <a:gd name="connsiteY3" fmla="*/ 7251031 h 7251031"/>
              <a:gd name="connsiteX4" fmla="*/ 15442354 w 21886064"/>
              <a:gd name="connsiteY4" fmla="*/ 614420 h 7251031"/>
              <a:gd name="connsiteX5" fmla="*/ 19545114 w 21886064"/>
              <a:gd name="connsiteY5" fmla="*/ 6774811 h 7251031"/>
              <a:gd name="connsiteX6" fmla="*/ 21886064 w 21886064"/>
              <a:gd name="connsiteY6" fmla="*/ 101600 h 7251031"/>
              <a:gd name="connsiteX0" fmla="*/ 0 w 21886064"/>
              <a:gd name="connsiteY0" fmla="*/ 0 h 7251031"/>
              <a:gd name="connsiteX1" fmla="*/ 2691244 w 21886064"/>
              <a:gd name="connsiteY1" fmla="*/ 6722423 h 7251031"/>
              <a:gd name="connsiteX2" fmla="*/ 6515112 w 21886064"/>
              <a:gd name="connsiteY2" fmla="*/ 971761 h 7251031"/>
              <a:gd name="connsiteX3" fmla="*/ 10963173 w 21886064"/>
              <a:gd name="connsiteY3" fmla="*/ 7251031 h 7251031"/>
              <a:gd name="connsiteX4" fmla="*/ 15442354 w 21886064"/>
              <a:gd name="connsiteY4" fmla="*/ 614420 h 7251031"/>
              <a:gd name="connsiteX5" fmla="*/ 19545114 w 21886064"/>
              <a:gd name="connsiteY5" fmla="*/ 6774811 h 7251031"/>
              <a:gd name="connsiteX6" fmla="*/ 21886064 w 21886064"/>
              <a:gd name="connsiteY6" fmla="*/ 101600 h 7251031"/>
              <a:gd name="connsiteX0" fmla="*/ 0 w 21886064"/>
              <a:gd name="connsiteY0" fmla="*/ 0 h 7251031"/>
              <a:gd name="connsiteX1" fmla="*/ 2691244 w 21886064"/>
              <a:gd name="connsiteY1" fmla="*/ 6722423 h 7251031"/>
              <a:gd name="connsiteX2" fmla="*/ 6515112 w 21886064"/>
              <a:gd name="connsiteY2" fmla="*/ 971761 h 7251031"/>
              <a:gd name="connsiteX3" fmla="*/ 10963173 w 21886064"/>
              <a:gd name="connsiteY3" fmla="*/ 7251031 h 7251031"/>
              <a:gd name="connsiteX4" fmla="*/ 15442354 w 21886064"/>
              <a:gd name="connsiteY4" fmla="*/ 614420 h 7251031"/>
              <a:gd name="connsiteX5" fmla="*/ 19545114 w 21886064"/>
              <a:gd name="connsiteY5" fmla="*/ 6774811 h 7251031"/>
              <a:gd name="connsiteX6" fmla="*/ 21886064 w 21886064"/>
              <a:gd name="connsiteY6" fmla="*/ 101600 h 7251031"/>
              <a:gd name="connsiteX0" fmla="*/ 0 w 21886064"/>
              <a:gd name="connsiteY0" fmla="*/ 0 h 7251031"/>
              <a:gd name="connsiteX1" fmla="*/ 2691244 w 21886064"/>
              <a:gd name="connsiteY1" fmla="*/ 6722423 h 7251031"/>
              <a:gd name="connsiteX2" fmla="*/ 6515112 w 21886064"/>
              <a:gd name="connsiteY2" fmla="*/ 971761 h 7251031"/>
              <a:gd name="connsiteX3" fmla="*/ 10963173 w 21886064"/>
              <a:gd name="connsiteY3" fmla="*/ 7251031 h 7251031"/>
              <a:gd name="connsiteX4" fmla="*/ 15442354 w 21886064"/>
              <a:gd name="connsiteY4" fmla="*/ 614420 h 7251031"/>
              <a:gd name="connsiteX5" fmla="*/ 19545114 w 21886064"/>
              <a:gd name="connsiteY5" fmla="*/ 6774811 h 7251031"/>
              <a:gd name="connsiteX6" fmla="*/ 21886064 w 21886064"/>
              <a:gd name="connsiteY6" fmla="*/ 101600 h 7251031"/>
              <a:gd name="connsiteX0" fmla="*/ 0 w 21886064"/>
              <a:gd name="connsiteY0" fmla="*/ 0 h 7251031"/>
              <a:gd name="connsiteX1" fmla="*/ 2691244 w 21886064"/>
              <a:gd name="connsiteY1" fmla="*/ 6722423 h 7251031"/>
              <a:gd name="connsiteX2" fmla="*/ 6515112 w 21886064"/>
              <a:gd name="connsiteY2" fmla="*/ 971761 h 7251031"/>
              <a:gd name="connsiteX3" fmla="*/ 10963173 w 21886064"/>
              <a:gd name="connsiteY3" fmla="*/ 7251031 h 7251031"/>
              <a:gd name="connsiteX4" fmla="*/ 15442354 w 21886064"/>
              <a:gd name="connsiteY4" fmla="*/ 614420 h 7251031"/>
              <a:gd name="connsiteX5" fmla="*/ 19545114 w 21886064"/>
              <a:gd name="connsiteY5" fmla="*/ 6774811 h 7251031"/>
              <a:gd name="connsiteX6" fmla="*/ 21886064 w 21886064"/>
              <a:gd name="connsiteY6" fmla="*/ 101600 h 7251031"/>
              <a:gd name="connsiteX0" fmla="*/ 0 w 21886064"/>
              <a:gd name="connsiteY0" fmla="*/ 0 h 7251031"/>
              <a:gd name="connsiteX1" fmla="*/ 2691244 w 21886064"/>
              <a:gd name="connsiteY1" fmla="*/ 6722423 h 7251031"/>
              <a:gd name="connsiteX2" fmla="*/ 6515112 w 21886064"/>
              <a:gd name="connsiteY2" fmla="*/ 971761 h 7251031"/>
              <a:gd name="connsiteX3" fmla="*/ 10963173 w 21886064"/>
              <a:gd name="connsiteY3" fmla="*/ 7251031 h 7251031"/>
              <a:gd name="connsiteX4" fmla="*/ 15442354 w 21886064"/>
              <a:gd name="connsiteY4" fmla="*/ 614420 h 7251031"/>
              <a:gd name="connsiteX5" fmla="*/ 19545114 w 21886064"/>
              <a:gd name="connsiteY5" fmla="*/ 6774811 h 7251031"/>
              <a:gd name="connsiteX6" fmla="*/ 21886064 w 21886064"/>
              <a:gd name="connsiteY6" fmla="*/ 101600 h 7251031"/>
              <a:gd name="connsiteX0" fmla="*/ 0 w 21886064"/>
              <a:gd name="connsiteY0" fmla="*/ 0 h 7251031"/>
              <a:gd name="connsiteX1" fmla="*/ 2691244 w 21886064"/>
              <a:gd name="connsiteY1" fmla="*/ 6722423 h 7251031"/>
              <a:gd name="connsiteX2" fmla="*/ 6515112 w 21886064"/>
              <a:gd name="connsiteY2" fmla="*/ 971761 h 7251031"/>
              <a:gd name="connsiteX3" fmla="*/ 10963173 w 21886064"/>
              <a:gd name="connsiteY3" fmla="*/ 7251031 h 7251031"/>
              <a:gd name="connsiteX4" fmla="*/ 15442354 w 21886064"/>
              <a:gd name="connsiteY4" fmla="*/ 614420 h 7251031"/>
              <a:gd name="connsiteX5" fmla="*/ 19545114 w 21886064"/>
              <a:gd name="connsiteY5" fmla="*/ 6774811 h 7251031"/>
              <a:gd name="connsiteX6" fmla="*/ 21886064 w 21886064"/>
              <a:gd name="connsiteY6" fmla="*/ 101600 h 7251031"/>
              <a:gd name="connsiteX0" fmla="*/ 0 w 21886075"/>
              <a:gd name="connsiteY0" fmla="*/ 0 h 7251031"/>
              <a:gd name="connsiteX1" fmla="*/ 2691244 w 21886075"/>
              <a:gd name="connsiteY1" fmla="*/ 6722423 h 7251031"/>
              <a:gd name="connsiteX2" fmla="*/ 6515112 w 21886075"/>
              <a:gd name="connsiteY2" fmla="*/ 971761 h 7251031"/>
              <a:gd name="connsiteX3" fmla="*/ 10963173 w 21886075"/>
              <a:gd name="connsiteY3" fmla="*/ 7251031 h 7251031"/>
              <a:gd name="connsiteX4" fmla="*/ 15442354 w 21886075"/>
              <a:gd name="connsiteY4" fmla="*/ 614420 h 7251031"/>
              <a:gd name="connsiteX5" fmla="*/ 19545114 w 21886075"/>
              <a:gd name="connsiteY5" fmla="*/ 6774811 h 7251031"/>
              <a:gd name="connsiteX6" fmla="*/ 21886064 w 21886075"/>
              <a:gd name="connsiteY6" fmla="*/ 101600 h 7251031"/>
              <a:gd name="connsiteX0" fmla="*/ 0 w 21886075"/>
              <a:gd name="connsiteY0" fmla="*/ 0 h 7251031"/>
              <a:gd name="connsiteX1" fmla="*/ 2691244 w 21886075"/>
              <a:gd name="connsiteY1" fmla="*/ 6722423 h 7251031"/>
              <a:gd name="connsiteX2" fmla="*/ 6515112 w 21886075"/>
              <a:gd name="connsiteY2" fmla="*/ 971761 h 7251031"/>
              <a:gd name="connsiteX3" fmla="*/ 10963173 w 21886075"/>
              <a:gd name="connsiteY3" fmla="*/ 7251031 h 7251031"/>
              <a:gd name="connsiteX4" fmla="*/ 15442354 w 21886075"/>
              <a:gd name="connsiteY4" fmla="*/ 614420 h 7251031"/>
              <a:gd name="connsiteX5" fmla="*/ 19545114 w 21886075"/>
              <a:gd name="connsiteY5" fmla="*/ 6774811 h 7251031"/>
              <a:gd name="connsiteX6" fmla="*/ 21886064 w 21886075"/>
              <a:gd name="connsiteY6" fmla="*/ 101600 h 7251031"/>
              <a:gd name="connsiteX0" fmla="*/ 0 w 21886075"/>
              <a:gd name="connsiteY0" fmla="*/ 0 h 7251031"/>
              <a:gd name="connsiteX1" fmla="*/ 2691244 w 21886075"/>
              <a:gd name="connsiteY1" fmla="*/ 6722423 h 7251031"/>
              <a:gd name="connsiteX2" fmla="*/ 6515112 w 21886075"/>
              <a:gd name="connsiteY2" fmla="*/ 971761 h 7251031"/>
              <a:gd name="connsiteX3" fmla="*/ 10963173 w 21886075"/>
              <a:gd name="connsiteY3" fmla="*/ 7251031 h 7251031"/>
              <a:gd name="connsiteX4" fmla="*/ 15442354 w 21886075"/>
              <a:gd name="connsiteY4" fmla="*/ 614420 h 7251031"/>
              <a:gd name="connsiteX5" fmla="*/ 19545114 w 21886075"/>
              <a:gd name="connsiteY5" fmla="*/ 6774811 h 7251031"/>
              <a:gd name="connsiteX6" fmla="*/ 21886064 w 21886075"/>
              <a:gd name="connsiteY6" fmla="*/ 101600 h 7251031"/>
              <a:gd name="connsiteX0" fmla="*/ 0 w 21886075"/>
              <a:gd name="connsiteY0" fmla="*/ 0 h 7251031"/>
              <a:gd name="connsiteX1" fmla="*/ 2691244 w 21886075"/>
              <a:gd name="connsiteY1" fmla="*/ 6722423 h 7251031"/>
              <a:gd name="connsiteX2" fmla="*/ 6515112 w 21886075"/>
              <a:gd name="connsiteY2" fmla="*/ 971761 h 7251031"/>
              <a:gd name="connsiteX3" fmla="*/ 10963173 w 21886075"/>
              <a:gd name="connsiteY3" fmla="*/ 7251031 h 7251031"/>
              <a:gd name="connsiteX4" fmla="*/ 15442354 w 21886075"/>
              <a:gd name="connsiteY4" fmla="*/ 614420 h 7251031"/>
              <a:gd name="connsiteX5" fmla="*/ 19545114 w 21886075"/>
              <a:gd name="connsiteY5" fmla="*/ 6774811 h 7251031"/>
              <a:gd name="connsiteX6" fmla="*/ 21886064 w 21886075"/>
              <a:gd name="connsiteY6" fmla="*/ 101600 h 7251031"/>
              <a:gd name="connsiteX0" fmla="*/ 0 w 21886075"/>
              <a:gd name="connsiteY0" fmla="*/ 0 h 7251031"/>
              <a:gd name="connsiteX1" fmla="*/ 2691244 w 21886075"/>
              <a:gd name="connsiteY1" fmla="*/ 6722423 h 7251031"/>
              <a:gd name="connsiteX2" fmla="*/ 6515112 w 21886075"/>
              <a:gd name="connsiteY2" fmla="*/ 971761 h 7251031"/>
              <a:gd name="connsiteX3" fmla="*/ 10963173 w 21886075"/>
              <a:gd name="connsiteY3" fmla="*/ 7251031 h 7251031"/>
              <a:gd name="connsiteX4" fmla="*/ 15442354 w 21886075"/>
              <a:gd name="connsiteY4" fmla="*/ 614420 h 7251031"/>
              <a:gd name="connsiteX5" fmla="*/ 19545114 w 21886075"/>
              <a:gd name="connsiteY5" fmla="*/ 6774811 h 7251031"/>
              <a:gd name="connsiteX6" fmla="*/ 21886064 w 21886075"/>
              <a:gd name="connsiteY6" fmla="*/ 101600 h 7251031"/>
              <a:gd name="connsiteX0" fmla="*/ 0 w 21886075"/>
              <a:gd name="connsiteY0" fmla="*/ 2 h 7251033"/>
              <a:gd name="connsiteX1" fmla="*/ 2691244 w 21886075"/>
              <a:gd name="connsiteY1" fmla="*/ 6722425 h 7251033"/>
              <a:gd name="connsiteX2" fmla="*/ 6515112 w 21886075"/>
              <a:gd name="connsiteY2" fmla="*/ 971763 h 7251033"/>
              <a:gd name="connsiteX3" fmla="*/ 10963173 w 21886075"/>
              <a:gd name="connsiteY3" fmla="*/ 7251033 h 7251033"/>
              <a:gd name="connsiteX4" fmla="*/ 15442354 w 21886075"/>
              <a:gd name="connsiteY4" fmla="*/ 614422 h 7251033"/>
              <a:gd name="connsiteX5" fmla="*/ 19545114 w 21886075"/>
              <a:gd name="connsiteY5" fmla="*/ 6774813 h 7251033"/>
              <a:gd name="connsiteX6" fmla="*/ 21886064 w 21886075"/>
              <a:gd name="connsiteY6" fmla="*/ 101602 h 7251033"/>
              <a:gd name="connsiteX0" fmla="*/ 0 w 21811126"/>
              <a:gd name="connsiteY0" fmla="*/ 4288053 h 7149431"/>
              <a:gd name="connsiteX1" fmla="*/ 2616295 w 21811126"/>
              <a:gd name="connsiteY1" fmla="*/ 6620823 h 7149431"/>
              <a:gd name="connsiteX2" fmla="*/ 6440163 w 21811126"/>
              <a:gd name="connsiteY2" fmla="*/ 870161 h 7149431"/>
              <a:gd name="connsiteX3" fmla="*/ 10888224 w 21811126"/>
              <a:gd name="connsiteY3" fmla="*/ 7149431 h 7149431"/>
              <a:gd name="connsiteX4" fmla="*/ 15367405 w 21811126"/>
              <a:gd name="connsiteY4" fmla="*/ 512820 h 7149431"/>
              <a:gd name="connsiteX5" fmla="*/ 19470165 w 21811126"/>
              <a:gd name="connsiteY5" fmla="*/ 6673211 h 7149431"/>
              <a:gd name="connsiteX6" fmla="*/ 21811115 w 21811126"/>
              <a:gd name="connsiteY6" fmla="*/ 0 h 7149431"/>
              <a:gd name="connsiteX0" fmla="*/ 0 w 21811126"/>
              <a:gd name="connsiteY0" fmla="*/ 4288053 h 7149431"/>
              <a:gd name="connsiteX1" fmla="*/ 2616295 w 21811126"/>
              <a:gd name="connsiteY1" fmla="*/ 6620823 h 7149431"/>
              <a:gd name="connsiteX2" fmla="*/ 4079279 w 21811126"/>
              <a:gd name="connsiteY2" fmla="*/ 145943 h 7149431"/>
              <a:gd name="connsiteX3" fmla="*/ 10888224 w 21811126"/>
              <a:gd name="connsiteY3" fmla="*/ 7149431 h 7149431"/>
              <a:gd name="connsiteX4" fmla="*/ 15367405 w 21811126"/>
              <a:gd name="connsiteY4" fmla="*/ 512820 h 7149431"/>
              <a:gd name="connsiteX5" fmla="*/ 19470165 w 21811126"/>
              <a:gd name="connsiteY5" fmla="*/ 6673211 h 7149431"/>
              <a:gd name="connsiteX6" fmla="*/ 21811115 w 21811126"/>
              <a:gd name="connsiteY6" fmla="*/ 0 h 7149431"/>
              <a:gd name="connsiteX0" fmla="*/ 0 w 21811126"/>
              <a:gd name="connsiteY0" fmla="*/ 4288053 h 7149431"/>
              <a:gd name="connsiteX1" fmla="*/ 2616295 w 21811126"/>
              <a:gd name="connsiteY1" fmla="*/ 6620823 h 7149431"/>
              <a:gd name="connsiteX2" fmla="*/ 3891908 w 21811126"/>
              <a:gd name="connsiteY2" fmla="*/ 101603 h 7149431"/>
              <a:gd name="connsiteX3" fmla="*/ 10888224 w 21811126"/>
              <a:gd name="connsiteY3" fmla="*/ 7149431 h 7149431"/>
              <a:gd name="connsiteX4" fmla="*/ 15367405 w 21811126"/>
              <a:gd name="connsiteY4" fmla="*/ 512820 h 7149431"/>
              <a:gd name="connsiteX5" fmla="*/ 19470165 w 21811126"/>
              <a:gd name="connsiteY5" fmla="*/ 6673211 h 7149431"/>
              <a:gd name="connsiteX6" fmla="*/ 21811115 w 21811126"/>
              <a:gd name="connsiteY6" fmla="*/ 0 h 7149431"/>
              <a:gd name="connsiteX0" fmla="*/ 0 w 21811126"/>
              <a:gd name="connsiteY0" fmla="*/ 4288053 h 7149431"/>
              <a:gd name="connsiteX1" fmla="*/ 3871686 w 21811126"/>
              <a:gd name="connsiteY1" fmla="*/ 6679943 h 7149431"/>
              <a:gd name="connsiteX2" fmla="*/ 3891908 w 21811126"/>
              <a:gd name="connsiteY2" fmla="*/ 101603 h 7149431"/>
              <a:gd name="connsiteX3" fmla="*/ 10888224 w 21811126"/>
              <a:gd name="connsiteY3" fmla="*/ 7149431 h 7149431"/>
              <a:gd name="connsiteX4" fmla="*/ 15367405 w 21811126"/>
              <a:gd name="connsiteY4" fmla="*/ 512820 h 7149431"/>
              <a:gd name="connsiteX5" fmla="*/ 19470165 w 21811126"/>
              <a:gd name="connsiteY5" fmla="*/ 6673211 h 7149431"/>
              <a:gd name="connsiteX6" fmla="*/ 21811115 w 21811126"/>
              <a:gd name="connsiteY6" fmla="*/ 0 h 7149431"/>
              <a:gd name="connsiteX0" fmla="*/ 0 w 21811126"/>
              <a:gd name="connsiteY0" fmla="*/ 4288053 h 7149431"/>
              <a:gd name="connsiteX1" fmla="*/ 2204077 w 21811126"/>
              <a:gd name="connsiteY1" fmla="*/ 6576483 h 7149431"/>
              <a:gd name="connsiteX2" fmla="*/ 3891908 w 21811126"/>
              <a:gd name="connsiteY2" fmla="*/ 101603 h 7149431"/>
              <a:gd name="connsiteX3" fmla="*/ 10888224 w 21811126"/>
              <a:gd name="connsiteY3" fmla="*/ 7149431 h 7149431"/>
              <a:gd name="connsiteX4" fmla="*/ 15367405 w 21811126"/>
              <a:gd name="connsiteY4" fmla="*/ 512820 h 7149431"/>
              <a:gd name="connsiteX5" fmla="*/ 19470165 w 21811126"/>
              <a:gd name="connsiteY5" fmla="*/ 6673211 h 7149431"/>
              <a:gd name="connsiteX6" fmla="*/ 21811115 w 21811126"/>
              <a:gd name="connsiteY6" fmla="*/ 0 h 7149431"/>
              <a:gd name="connsiteX0" fmla="*/ 0 w 21811126"/>
              <a:gd name="connsiteY0" fmla="*/ 4288053 h 7060751"/>
              <a:gd name="connsiteX1" fmla="*/ 2204077 w 21811126"/>
              <a:gd name="connsiteY1" fmla="*/ 6576483 h 7060751"/>
              <a:gd name="connsiteX2" fmla="*/ 3891908 w 21811126"/>
              <a:gd name="connsiteY2" fmla="*/ 101603 h 7060751"/>
              <a:gd name="connsiteX3" fmla="*/ 8002699 w 21811126"/>
              <a:gd name="connsiteY3" fmla="*/ 7060751 h 7060751"/>
              <a:gd name="connsiteX4" fmla="*/ 15367405 w 21811126"/>
              <a:gd name="connsiteY4" fmla="*/ 512820 h 7060751"/>
              <a:gd name="connsiteX5" fmla="*/ 19470165 w 21811126"/>
              <a:gd name="connsiteY5" fmla="*/ 6673211 h 7060751"/>
              <a:gd name="connsiteX6" fmla="*/ 21811115 w 21811126"/>
              <a:gd name="connsiteY6" fmla="*/ 0 h 7060751"/>
              <a:gd name="connsiteX0" fmla="*/ 0 w 21811126"/>
              <a:gd name="connsiteY0" fmla="*/ 4288053 h 6986851"/>
              <a:gd name="connsiteX1" fmla="*/ 2204077 w 21811126"/>
              <a:gd name="connsiteY1" fmla="*/ 6576483 h 6986851"/>
              <a:gd name="connsiteX2" fmla="*/ 3891908 w 21811126"/>
              <a:gd name="connsiteY2" fmla="*/ 101603 h 6986851"/>
              <a:gd name="connsiteX3" fmla="*/ 8527341 w 21811126"/>
              <a:gd name="connsiteY3" fmla="*/ 6986851 h 6986851"/>
              <a:gd name="connsiteX4" fmla="*/ 15367405 w 21811126"/>
              <a:gd name="connsiteY4" fmla="*/ 512820 h 6986851"/>
              <a:gd name="connsiteX5" fmla="*/ 19470165 w 21811126"/>
              <a:gd name="connsiteY5" fmla="*/ 6673211 h 6986851"/>
              <a:gd name="connsiteX6" fmla="*/ 21811115 w 21811126"/>
              <a:gd name="connsiteY6" fmla="*/ 0 h 6986851"/>
              <a:gd name="connsiteX0" fmla="*/ 0 w 21811126"/>
              <a:gd name="connsiteY0" fmla="*/ 4288053 h 6986851"/>
              <a:gd name="connsiteX1" fmla="*/ 2204077 w 21811126"/>
              <a:gd name="connsiteY1" fmla="*/ 6576483 h 6986851"/>
              <a:gd name="connsiteX2" fmla="*/ 3891908 w 21811126"/>
              <a:gd name="connsiteY2" fmla="*/ 101603 h 6986851"/>
              <a:gd name="connsiteX3" fmla="*/ 8527341 w 21811126"/>
              <a:gd name="connsiteY3" fmla="*/ 6986851 h 6986851"/>
              <a:gd name="connsiteX4" fmla="*/ 12125873 w 21811126"/>
              <a:gd name="connsiteY4" fmla="*/ 261561 h 6986851"/>
              <a:gd name="connsiteX5" fmla="*/ 19470165 w 21811126"/>
              <a:gd name="connsiteY5" fmla="*/ 6673211 h 6986851"/>
              <a:gd name="connsiteX6" fmla="*/ 21811115 w 21811126"/>
              <a:gd name="connsiteY6" fmla="*/ 0 h 6986851"/>
              <a:gd name="connsiteX0" fmla="*/ 0 w 21811126"/>
              <a:gd name="connsiteY0" fmla="*/ 4288053 h 6927731"/>
              <a:gd name="connsiteX1" fmla="*/ 2204077 w 21811126"/>
              <a:gd name="connsiteY1" fmla="*/ 6576483 h 6927731"/>
              <a:gd name="connsiteX2" fmla="*/ 3891908 w 21811126"/>
              <a:gd name="connsiteY2" fmla="*/ 101603 h 6927731"/>
              <a:gd name="connsiteX3" fmla="*/ 10888226 w 21811126"/>
              <a:gd name="connsiteY3" fmla="*/ 6927731 h 6927731"/>
              <a:gd name="connsiteX4" fmla="*/ 12125873 w 21811126"/>
              <a:gd name="connsiteY4" fmla="*/ 261561 h 6927731"/>
              <a:gd name="connsiteX5" fmla="*/ 19470165 w 21811126"/>
              <a:gd name="connsiteY5" fmla="*/ 6673211 h 6927731"/>
              <a:gd name="connsiteX6" fmla="*/ 21811115 w 21811126"/>
              <a:gd name="connsiteY6" fmla="*/ 0 h 6927731"/>
              <a:gd name="connsiteX0" fmla="*/ 0 w 21811119"/>
              <a:gd name="connsiteY0" fmla="*/ 4288053 h 6927731"/>
              <a:gd name="connsiteX1" fmla="*/ 2204077 w 21811119"/>
              <a:gd name="connsiteY1" fmla="*/ 6576483 h 6927731"/>
              <a:gd name="connsiteX2" fmla="*/ 3891908 w 21811119"/>
              <a:gd name="connsiteY2" fmla="*/ 101603 h 6927731"/>
              <a:gd name="connsiteX3" fmla="*/ 10888226 w 21811119"/>
              <a:gd name="connsiteY3" fmla="*/ 6927731 h 6927731"/>
              <a:gd name="connsiteX4" fmla="*/ 12125873 w 21811119"/>
              <a:gd name="connsiteY4" fmla="*/ 261561 h 6927731"/>
              <a:gd name="connsiteX5" fmla="*/ 16228633 w 21811119"/>
              <a:gd name="connsiteY5" fmla="*/ 6924471 h 6927731"/>
              <a:gd name="connsiteX6" fmla="*/ 21811115 w 21811119"/>
              <a:gd name="connsiteY6" fmla="*/ 0 h 6927731"/>
              <a:gd name="connsiteX0" fmla="*/ 0 w 21811119"/>
              <a:gd name="connsiteY0" fmla="*/ 4288053 h 6942511"/>
              <a:gd name="connsiteX1" fmla="*/ 2204077 w 21811119"/>
              <a:gd name="connsiteY1" fmla="*/ 6576483 h 6942511"/>
              <a:gd name="connsiteX2" fmla="*/ 3891908 w 21811119"/>
              <a:gd name="connsiteY2" fmla="*/ 101603 h 6942511"/>
              <a:gd name="connsiteX3" fmla="*/ 8058912 w 21811119"/>
              <a:gd name="connsiteY3" fmla="*/ 6942511 h 6942511"/>
              <a:gd name="connsiteX4" fmla="*/ 12125873 w 21811119"/>
              <a:gd name="connsiteY4" fmla="*/ 261561 h 6942511"/>
              <a:gd name="connsiteX5" fmla="*/ 16228633 w 21811119"/>
              <a:gd name="connsiteY5" fmla="*/ 6924471 h 6942511"/>
              <a:gd name="connsiteX6" fmla="*/ 21811115 w 21811119"/>
              <a:gd name="connsiteY6" fmla="*/ 0 h 6942511"/>
              <a:gd name="connsiteX0" fmla="*/ 0 w 21783343"/>
              <a:gd name="connsiteY0" fmla="*/ 2403893 h 6942511"/>
              <a:gd name="connsiteX1" fmla="*/ 2176301 w 21783343"/>
              <a:gd name="connsiteY1" fmla="*/ 6576483 h 6942511"/>
              <a:gd name="connsiteX2" fmla="*/ 3864132 w 21783343"/>
              <a:gd name="connsiteY2" fmla="*/ 101603 h 6942511"/>
              <a:gd name="connsiteX3" fmla="*/ 8031136 w 21783343"/>
              <a:gd name="connsiteY3" fmla="*/ 6942511 h 6942511"/>
              <a:gd name="connsiteX4" fmla="*/ 12098097 w 21783343"/>
              <a:gd name="connsiteY4" fmla="*/ 261561 h 6942511"/>
              <a:gd name="connsiteX5" fmla="*/ 16200857 w 21783343"/>
              <a:gd name="connsiteY5" fmla="*/ 6924471 h 6942511"/>
              <a:gd name="connsiteX6" fmla="*/ 21783339 w 21783343"/>
              <a:gd name="connsiteY6" fmla="*/ 0 h 6942511"/>
              <a:gd name="connsiteX0" fmla="*/ 0 w 21783343"/>
              <a:gd name="connsiteY0" fmla="*/ 2403893 h 6942511"/>
              <a:gd name="connsiteX1" fmla="*/ 3342840 w 21783343"/>
              <a:gd name="connsiteY1" fmla="*/ 2107078 h 6942511"/>
              <a:gd name="connsiteX2" fmla="*/ 3864132 w 21783343"/>
              <a:gd name="connsiteY2" fmla="*/ 101603 h 6942511"/>
              <a:gd name="connsiteX3" fmla="*/ 8031136 w 21783343"/>
              <a:gd name="connsiteY3" fmla="*/ 6942511 h 6942511"/>
              <a:gd name="connsiteX4" fmla="*/ 12098097 w 21783343"/>
              <a:gd name="connsiteY4" fmla="*/ 261561 h 6942511"/>
              <a:gd name="connsiteX5" fmla="*/ 16200857 w 21783343"/>
              <a:gd name="connsiteY5" fmla="*/ 6924471 h 6942511"/>
              <a:gd name="connsiteX6" fmla="*/ 21783339 w 21783343"/>
              <a:gd name="connsiteY6" fmla="*/ 0 h 6942511"/>
              <a:gd name="connsiteX0" fmla="*/ 0 w 21783343"/>
              <a:gd name="connsiteY0" fmla="*/ 2403893 h 6942511"/>
              <a:gd name="connsiteX1" fmla="*/ 3342840 w 21783343"/>
              <a:gd name="connsiteY1" fmla="*/ 2107078 h 6942511"/>
              <a:gd name="connsiteX2" fmla="*/ 6113886 w 21783343"/>
              <a:gd name="connsiteY2" fmla="*/ 3037388 h 6942511"/>
              <a:gd name="connsiteX3" fmla="*/ 8031136 w 21783343"/>
              <a:gd name="connsiteY3" fmla="*/ 6942511 h 6942511"/>
              <a:gd name="connsiteX4" fmla="*/ 12098097 w 21783343"/>
              <a:gd name="connsiteY4" fmla="*/ 261561 h 6942511"/>
              <a:gd name="connsiteX5" fmla="*/ 16200857 w 21783343"/>
              <a:gd name="connsiteY5" fmla="*/ 6924471 h 6942511"/>
              <a:gd name="connsiteX6" fmla="*/ 21783339 w 21783343"/>
              <a:gd name="connsiteY6" fmla="*/ 0 h 6942511"/>
              <a:gd name="connsiteX0" fmla="*/ 0 w 21783343"/>
              <a:gd name="connsiteY0" fmla="*/ 2403893 h 6924484"/>
              <a:gd name="connsiteX1" fmla="*/ 3342840 w 21783343"/>
              <a:gd name="connsiteY1" fmla="*/ 2107078 h 6924484"/>
              <a:gd name="connsiteX2" fmla="*/ 6113886 w 21783343"/>
              <a:gd name="connsiteY2" fmla="*/ 3037388 h 6924484"/>
              <a:gd name="connsiteX3" fmla="*/ 9864268 w 21783343"/>
              <a:gd name="connsiteY3" fmla="*/ 2056839 h 6924484"/>
              <a:gd name="connsiteX4" fmla="*/ 12098097 w 21783343"/>
              <a:gd name="connsiteY4" fmla="*/ 261561 h 6924484"/>
              <a:gd name="connsiteX5" fmla="*/ 16200857 w 21783343"/>
              <a:gd name="connsiteY5" fmla="*/ 6924471 h 6924484"/>
              <a:gd name="connsiteX6" fmla="*/ 21783339 w 21783343"/>
              <a:gd name="connsiteY6" fmla="*/ 0 h 6924484"/>
              <a:gd name="connsiteX0" fmla="*/ 0 w 21783343"/>
              <a:gd name="connsiteY0" fmla="*/ 2403893 h 6924487"/>
              <a:gd name="connsiteX1" fmla="*/ 3342840 w 21783343"/>
              <a:gd name="connsiteY1" fmla="*/ 2107078 h 6924487"/>
              <a:gd name="connsiteX2" fmla="*/ 6113886 w 21783343"/>
              <a:gd name="connsiteY2" fmla="*/ 3037388 h 6924487"/>
              <a:gd name="connsiteX3" fmla="*/ 9864268 w 21783343"/>
              <a:gd name="connsiteY3" fmla="*/ 2056839 h 6924487"/>
              <a:gd name="connsiteX4" fmla="*/ 13403509 w 21783343"/>
              <a:gd name="connsiteY4" fmla="*/ 1181733 h 6924487"/>
              <a:gd name="connsiteX5" fmla="*/ 16200857 w 21783343"/>
              <a:gd name="connsiteY5" fmla="*/ 6924471 h 6924487"/>
              <a:gd name="connsiteX6" fmla="*/ 21783339 w 21783343"/>
              <a:gd name="connsiteY6" fmla="*/ 0 h 6924487"/>
              <a:gd name="connsiteX0" fmla="*/ 0 w 21783344"/>
              <a:gd name="connsiteY0" fmla="*/ 2403893 h 4580253"/>
              <a:gd name="connsiteX1" fmla="*/ 3342840 w 21783344"/>
              <a:gd name="connsiteY1" fmla="*/ 2107078 h 4580253"/>
              <a:gd name="connsiteX2" fmla="*/ 6113886 w 21783344"/>
              <a:gd name="connsiteY2" fmla="*/ 3037388 h 4580253"/>
              <a:gd name="connsiteX3" fmla="*/ 9864268 w 21783344"/>
              <a:gd name="connsiteY3" fmla="*/ 2056839 h 4580253"/>
              <a:gd name="connsiteX4" fmla="*/ 13403509 w 21783344"/>
              <a:gd name="connsiteY4" fmla="*/ 1181733 h 4580253"/>
              <a:gd name="connsiteX5" fmla="*/ 16923000 w 21783344"/>
              <a:gd name="connsiteY5" fmla="*/ 4580226 h 4580253"/>
              <a:gd name="connsiteX6" fmla="*/ 21783339 w 21783344"/>
              <a:gd name="connsiteY6" fmla="*/ 0 h 4580253"/>
              <a:gd name="connsiteX0" fmla="*/ 0 w 20283511"/>
              <a:gd name="connsiteY0" fmla="*/ 1222304 h 4646325"/>
              <a:gd name="connsiteX1" fmla="*/ 3342840 w 20283511"/>
              <a:gd name="connsiteY1" fmla="*/ 925489 h 4646325"/>
              <a:gd name="connsiteX2" fmla="*/ 6113886 w 20283511"/>
              <a:gd name="connsiteY2" fmla="*/ 1855799 h 4646325"/>
              <a:gd name="connsiteX3" fmla="*/ 9864268 w 20283511"/>
              <a:gd name="connsiteY3" fmla="*/ 875250 h 4646325"/>
              <a:gd name="connsiteX4" fmla="*/ 13403509 w 20283511"/>
              <a:gd name="connsiteY4" fmla="*/ 144 h 4646325"/>
              <a:gd name="connsiteX5" fmla="*/ 16923000 w 20283511"/>
              <a:gd name="connsiteY5" fmla="*/ 3398637 h 4646325"/>
              <a:gd name="connsiteX6" fmla="*/ 20283504 w 20283511"/>
              <a:gd name="connsiteY6" fmla="*/ 4646163 h 4646325"/>
              <a:gd name="connsiteX0" fmla="*/ 0 w 20283514"/>
              <a:gd name="connsiteY0" fmla="*/ 1222304 h 4646330"/>
              <a:gd name="connsiteX1" fmla="*/ 3342840 w 20283514"/>
              <a:gd name="connsiteY1" fmla="*/ 925489 h 4646330"/>
              <a:gd name="connsiteX2" fmla="*/ 6113886 w 20283514"/>
              <a:gd name="connsiteY2" fmla="*/ 1855799 h 4646330"/>
              <a:gd name="connsiteX3" fmla="*/ 9864268 w 20283514"/>
              <a:gd name="connsiteY3" fmla="*/ 875250 h 4646330"/>
              <a:gd name="connsiteX4" fmla="*/ 13403509 w 20283514"/>
              <a:gd name="connsiteY4" fmla="*/ 144 h 4646330"/>
              <a:gd name="connsiteX5" fmla="*/ 17405942 w 20283514"/>
              <a:gd name="connsiteY5" fmla="*/ 3436479 h 4646330"/>
              <a:gd name="connsiteX6" fmla="*/ 20283504 w 20283514"/>
              <a:gd name="connsiteY6" fmla="*/ 4646163 h 4646330"/>
              <a:gd name="connsiteX0" fmla="*/ 0 w 20283514"/>
              <a:gd name="connsiteY0" fmla="*/ 1209692 h 4633718"/>
              <a:gd name="connsiteX1" fmla="*/ 3342840 w 20283514"/>
              <a:gd name="connsiteY1" fmla="*/ 912877 h 4633718"/>
              <a:gd name="connsiteX2" fmla="*/ 6113886 w 20283514"/>
              <a:gd name="connsiteY2" fmla="*/ 1843187 h 4633718"/>
              <a:gd name="connsiteX3" fmla="*/ 9864268 w 20283514"/>
              <a:gd name="connsiteY3" fmla="*/ 862638 h 4633718"/>
              <a:gd name="connsiteX4" fmla="*/ 14457198 w 20283514"/>
              <a:gd name="connsiteY4" fmla="*/ 146 h 4633718"/>
              <a:gd name="connsiteX5" fmla="*/ 17405942 w 20283514"/>
              <a:gd name="connsiteY5" fmla="*/ 3423867 h 4633718"/>
              <a:gd name="connsiteX6" fmla="*/ 20283504 w 20283514"/>
              <a:gd name="connsiteY6" fmla="*/ 4633551 h 4633718"/>
              <a:gd name="connsiteX0" fmla="*/ 0 w 20283514"/>
              <a:gd name="connsiteY0" fmla="*/ 1209719 h 4633745"/>
              <a:gd name="connsiteX1" fmla="*/ 3342840 w 20283514"/>
              <a:gd name="connsiteY1" fmla="*/ 912904 h 4633745"/>
              <a:gd name="connsiteX2" fmla="*/ 6113886 w 20283514"/>
              <a:gd name="connsiteY2" fmla="*/ 1843214 h 4633745"/>
              <a:gd name="connsiteX3" fmla="*/ 11664321 w 20283514"/>
              <a:gd name="connsiteY3" fmla="*/ 723909 h 4633745"/>
              <a:gd name="connsiteX4" fmla="*/ 14457198 w 20283514"/>
              <a:gd name="connsiteY4" fmla="*/ 173 h 4633745"/>
              <a:gd name="connsiteX5" fmla="*/ 17405942 w 20283514"/>
              <a:gd name="connsiteY5" fmla="*/ 3423894 h 4633745"/>
              <a:gd name="connsiteX6" fmla="*/ 20283504 w 20283514"/>
              <a:gd name="connsiteY6" fmla="*/ 4633578 h 4633745"/>
              <a:gd name="connsiteX0" fmla="*/ 0 w 20283514"/>
              <a:gd name="connsiteY0" fmla="*/ 1209719 h 4633745"/>
              <a:gd name="connsiteX1" fmla="*/ 3342840 w 20283514"/>
              <a:gd name="connsiteY1" fmla="*/ 912904 h 4633745"/>
              <a:gd name="connsiteX2" fmla="*/ 8660300 w 20283514"/>
              <a:gd name="connsiteY2" fmla="*/ 1426946 h 4633745"/>
              <a:gd name="connsiteX3" fmla="*/ 11664321 w 20283514"/>
              <a:gd name="connsiteY3" fmla="*/ 723909 h 4633745"/>
              <a:gd name="connsiteX4" fmla="*/ 14457198 w 20283514"/>
              <a:gd name="connsiteY4" fmla="*/ 173 h 4633745"/>
              <a:gd name="connsiteX5" fmla="*/ 17405942 w 20283514"/>
              <a:gd name="connsiteY5" fmla="*/ 3423894 h 4633745"/>
              <a:gd name="connsiteX6" fmla="*/ 20283504 w 20283514"/>
              <a:gd name="connsiteY6" fmla="*/ 4633578 h 4633745"/>
              <a:gd name="connsiteX0" fmla="*/ 0 w 20283514"/>
              <a:gd name="connsiteY0" fmla="*/ 1209719 h 4633745"/>
              <a:gd name="connsiteX1" fmla="*/ 5757544 w 20283514"/>
              <a:gd name="connsiteY1" fmla="*/ 925518 h 4633745"/>
              <a:gd name="connsiteX2" fmla="*/ 8660300 w 20283514"/>
              <a:gd name="connsiteY2" fmla="*/ 1426946 h 4633745"/>
              <a:gd name="connsiteX3" fmla="*/ 11664321 w 20283514"/>
              <a:gd name="connsiteY3" fmla="*/ 723909 h 4633745"/>
              <a:gd name="connsiteX4" fmla="*/ 14457198 w 20283514"/>
              <a:gd name="connsiteY4" fmla="*/ 173 h 4633745"/>
              <a:gd name="connsiteX5" fmla="*/ 17405942 w 20283514"/>
              <a:gd name="connsiteY5" fmla="*/ 3423894 h 4633745"/>
              <a:gd name="connsiteX6" fmla="*/ 20283504 w 20283514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5518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5518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5518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9619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9619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9619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9619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9619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9619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61 h 4633745"/>
              <a:gd name="connsiteX1" fmla="*/ 2859900 w 17385870"/>
              <a:gd name="connsiteY1" fmla="*/ 929619 h 4633745"/>
              <a:gd name="connsiteX2" fmla="*/ 5762656 w 17385870"/>
              <a:gd name="connsiteY2" fmla="*/ 1426946 h 4633745"/>
              <a:gd name="connsiteX3" fmla="*/ 8766677 w 17385870"/>
              <a:gd name="connsiteY3" fmla="*/ 723909 h 4633745"/>
              <a:gd name="connsiteX4" fmla="*/ 11559554 w 17385870"/>
              <a:gd name="connsiteY4" fmla="*/ 173 h 4633745"/>
              <a:gd name="connsiteX5" fmla="*/ 14508298 w 17385870"/>
              <a:gd name="connsiteY5" fmla="*/ 3423894 h 4633745"/>
              <a:gd name="connsiteX6" fmla="*/ 17385860 w 17385870"/>
              <a:gd name="connsiteY6" fmla="*/ 4633578 h 4633745"/>
              <a:gd name="connsiteX0" fmla="*/ 0 w 17385870"/>
              <a:gd name="connsiteY0" fmla="*/ 1512425 h 4633709"/>
              <a:gd name="connsiteX1" fmla="*/ 2859900 w 17385870"/>
              <a:gd name="connsiteY1" fmla="*/ 929583 h 4633709"/>
              <a:gd name="connsiteX2" fmla="*/ 5762656 w 17385870"/>
              <a:gd name="connsiteY2" fmla="*/ 1426910 h 4633709"/>
              <a:gd name="connsiteX3" fmla="*/ 8695307 w 17385870"/>
              <a:gd name="connsiteY3" fmla="*/ 920729 h 4633709"/>
              <a:gd name="connsiteX4" fmla="*/ 11559554 w 17385870"/>
              <a:gd name="connsiteY4" fmla="*/ 137 h 4633709"/>
              <a:gd name="connsiteX5" fmla="*/ 14508298 w 17385870"/>
              <a:gd name="connsiteY5" fmla="*/ 3423858 h 4633709"/>
              <a:gd name="connsiteX6" fmla="*/ 17385860 w 17385870"/>
              <a:gd name="connsiteY6" fmla="*/ 4633542 h 463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5870" h="4633709">
                <a:moveTo>
                  <a:pt x="0" y="1512425"/>
                </a:moveTo>
                <a:cubicBezTo>
                  <a:pt x="7840" y="1507902"/>
                  <a:pt x="2671005" y="968140"/>
                  <a:pt x="2859900" y="929583"/>
                </a:cubicBezTo>
                <a:cubicBezTo>
                  <a:pt x="2878241" y="930328"/>
                  <a:pt x="5789291" y="1437869"/>
                  <a:pt x="5762656" y="1426910"/>
                </a:cubicBezTo>
                <a:cubicBezTo>
                  <a:pt x="5789955" y="1442691"/>
                  <a:pt x="8699823" y="921478"/>
                  <a:pt x="8695307" y="920729"/>
                </a:cubicBezTo>
                <a:cubicBezTo>
                  <a:pt x="8690063" y="907359"/>
                  <a:pt x="11593072" y="-12868"/>
                  <a:pt x="11559554" y="137"/>
                </a:cubicBezTo>
                <a:cubicBezTo>
                  <a:pt x="11569949" y="1595"/>
                  <a:pt x="14538907" y="3434982"/>
                  <a:pt x="14508298" y="3423858"/>
                </a:cubicBezTo>
                <a:cubicBezTo>
                  <a:pt x="14530080" y="3432183"/>
                  <a:pt x="17391820" y="4650085"/>
                  <a:pt x="17385860" y="4633542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Poppins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F2C8E9-BDB2-9546-A732-BE96C3C2C863}"/>
              </a:ext>
            </a:extLst>
          </p:cNvPr>
          <p:cNvSpPr/>
          <p:nvPr/>
        </p:nvSpPr>
        <p:spPr>
          <a:xfrm>
            <a:off x="1378925" y="3697590"/>
            <a:ext cx="602329" cy="6023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Poppins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E4EA81-8E50-D84C-AA31-54280BEB2A87}"/>
              </a:ext>
            </a:extLst>
          </p:cNvPr>
          <p:cNvSpPr/>
          <p:nvPr/>
        </p:nvSpPr>
        <p:spPr>
          <a:xfrm>
            <a:off x="2839778" y="3409738"/>
            <a:ext cx="602329" cy="602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Poppins" pitchFamily="2" charset="7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C60D208-DF11-5448-8B48-AA21CE3F6128}"/>
              </a:ext>
            </a:extLst>
          </p:cNvPr>
          <p:cNvSpPr/>
          <p:nvPr/>
        </p:nvSpPr>
        <p:spPr>
          <a:xfrm>
            <a:off x="4386987" y="3661609"/>
            <a:ext cx="602329" cy="602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Poppins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20BBB3-4A53-5844-AE1E-4B8301CA39B9}"/>
              </a:ext>
            </a:extLst>
          </p:cNvPr>
          <p:cNvSpPr/>
          <p:nvPr/>
        </p:nvSpPr>
        <p:spPr>
          <a:xfrm>
            <a:off x="5948588" y="3416934"/>
            <a:ext cx="602329" cy="6023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Poppins" pitchFamily="2" charset="77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3A093D-7097-814C-8447-FD9852147A96}"/>
              </a:ext>
            </a:extLst>
          </p:cNvPr>
          <p:cNvSpPr/>
          <p:nvPr/>
        </p:nvSpPr>
        <p:spPr>
          <a:xfrm>
            <a:off x="7524581" y="2934781"/>
            <a:ext cx="602329" cy="6023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Poppins" pitchFamily="2" charset="77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8EF3FD-3A4E-6F4E-A47A-A2479D67D510}"/>
              </a:ext>
            </a:extLst>
          </p:cNvPr>
          <p:cNvSpPr/>
          <p:nvPr/>
        </p:nvSpPr>
        <p:spPr>
          <a:xfrm>
            <a:off x="9064593" y="4712271"/>
            <a:ext cx="602329" cy="6023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Poppins" pitchFamily="2" charset="77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9A533AF-62BB-ED4A-9785-5969A7AD9E7A}"/>
              </a:ext>
            </a:extLst>
          </p:cNvPr>
          <p:cNvSpPr/>
          <p:nvPr/>
        </p:nvSpPr>
        <p:spPr>
          <a:xfrm>
            <a:off x="10575820" y="5338352"/>
            <a:ext cx="602329" cy="6023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A43DB7-A231-D64A-8AF2-86ADB126EF28}"/>
              </a:ext>
            </a:extLst>
          </p:cNvPr>
          <p:cNvSpPr txBox="1"/>
          <p:nvPr/>
        </p:nvSpPr>
        <p:spPr>
          <a:xfrm>
            <a:off x="1191175" y="4441399"/>
            <a:ext cx="977833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AWARENESS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3CC81F-6EFF-9442-84C4-252F1D8913BD}"/>
              </a:ext>
            </a:extLst>
          </p:cNvPr>
          <p:cNvSpPr txBox="1"/>
          <p:nvPr/>
        </p:nvSpPr>
        <p:spPr>
          <a:xfrm>
            <a:off x="2716628" y="4064470"/>
            <a:ext cx="848630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RESEARCH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F65F48-502A-364C-8637-A0F70B2BB4D5}"/>
              </a:ext>
            </a:extLst>
          </p:cNvPr>
          <p:cNvSpPr txBox="1"/>
          <p:nvPr/>
        </p:nvSpPr>
        <p:spPr>
          <a:xfrm>
            <a:off x="4391018" y="4441399"/>
            <a:ext cx="594265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STORE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5CE782-CB2A-FC48-B290-C9D12C85E810}"/>
              </a:ext>
            </a:extLst>
          </p:cNvPr>
          <p:cNvSpPr txBox="1"/>
          <p:nvPr/>
        </p:nvSpPr>
        <p:spPr>
          <a:xfrm>
            <a:off x="5826687" y="4077816"/>
            <a:ext cx="872803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PURCHASE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9549DC-1B8F-1648-B5A4-91E2FC8EFA62}"/>
              </a:ext>
            </a:extLst>
          </p:cNvPr>
          <p:cNvSpPr txBox="1"/>
          <p:nvPr/>
        </p:nvSpPr>
        <p:spPr>
          <a:xfrm>
            <a:off x="7417640" y="3620327"/>
            <a:ext cx="813941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RECEIPT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3F8D15-F87D-084E-8E7C-DF4B19F3FA7F}"/>
              </a:ext>
            </a:extLst>
          </p:cNvPr>
          <p:cNvSpPr txBox="1"/>
          <p:nvPr/>
        </p:nvSpPr>
        <p:spPr>
          <a:xfrm>
            <a:off x="8760015" y="5385690"/>
            <a:ext cx="1211485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 ISSUE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&amp; RESPONSE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ED3839-AC55-9C40-A1AD-AD776788A4FD}"/>
              </a:ext>
            </a:extLst>
          </p:cNvPr>
          <p:cNvSpPr txBox="1"/>
          <p:nvPr/>
        </p:nvSpPr>
        <p:spPr>
          <a:xfrm>
            <a:off x="10394898" y="6037493"/>
            <a:ext cx="964175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SOCIAL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COMPLAINT</a:t>
            </a:r>
          </a:p>
        </p:txBody>
      </p:sp>
    </p:spTree>
    <p:extLst>
      <p:ext uri="{BB962C8B-B14F-4D97-AF65-F5344CB8AC3E}">
        <p14:creationId xmlns:p14="http://schemas.microsoft.com/office/powerpoint/2010/main" val="94045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0F77-A631-FA42-8508-F6B75483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46FE-5995-F04D-AD48-B329C027AA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DESCRIBE THE APPROACH TAKEN TO COME UP WITH A SOLUTION</a:t>
            </a:r>
          </a:p>
          <a:p>
            <a:r>
              <a:rPr lang="en-US" dirty="0"/>
              <a:t>WHAT DID YOU RESEARCH?</a:t>
            </a:r>
          </a:p>
          <a:p>
            <a:r>
              <a:rPr lang="en-US" dirty="0"/>
              <a:t>WHO DID YOU SPEAK WITH?</a:t>
            </a:r>
          </a:p>
          <a:p>
            <a:r>
              <a:rPr lang="en-US" dirty="0"/>
              <a:t>WHAT WERE YOUR FINDINGS?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71AA-D823-A149-B72C-730F0F4C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APPROACH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04AFD-9415-9447-BF24-461D254D32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DESCRIBE APPROACH</a:t>
            </a:r>
          </a:p>
          <a:p>
            <a:r>
              <a:rPr lang="en-US" dirty="0"/>
              <a:t>WHAT ARE THE BENEFITS?</a:t>
            </a:r>
          </a:p>
          <a:p>
            <a:r>
              <a:rPr lang="en-US" dirty="0"/>
              <a:t>WHAT ARE THE CONS?</a:t>
            </a:r>
          </a:p>
        </p:txBody>
      </p:sp>
    </p:spTree>
    <p:extLst>
      <p:ext uri="{BB962C8B-B14F-4D97-AF65-F5344CB8AC3E}">
        <p14:creationId xmlns:p14="http://schemas.microsoft.com/office/powerpoint/2010/main" val="16087096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{A5315708-0CBB-8247-838B-E1A41BA701EA}tf10001073</Template>
  <TotalTime>64</TotalTime>
  <Words>983</Words>
  <Application>Microsoft Macintosh PowerPoint</Application>
  <PresentationFormat>Widescreen</PresentationFormat>
  <Paragraphs>188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Lato Light</vt:lpstr>
      <vt:lpstr>Poppins</vt:lpstr>
      <vt:lpstr>Poppins Light</vt:lpstr>
      <vt:lpstr>Tw Cen MT</vt:lpstr>
      <vt:lpstr>Wingdings</vt:lpstr>
      <vt:lpstr>Droplet</vt:lpstr>
      <vt:lpstr>[Feature Name] Walkthrough</vt:lpstr>
      <vt:lpstr>Objectives</vt:lpstr>
      <vt:lpstr>Feature name</vt:lpstr>
      <vt:lpstr>Define the problem</vt:lpstr>
      <vt:lpstr>Current Process flow</vt:lpstr>
      <vt:lpstr>PowerPoint Presentation</vt:lpstr>
      <vt:lpstr>PowerPoint Presentation</vt:lpstr>
      <vt:lpstr>SOLUTION PROCESS</vt:lpstr>
      <vt:lpstr>SOLUTION APPROACH 1</vt:lpstr>
      <vt:lpstr>NEW DESIGN: OPTION 1</vt:lpstr>
      <vt:lpstr>SOLUTION APPROACH 2</vt:lpstr>
      <vt:lpstr>NEW DESIGN: OPTION 2</vt:lpstr>
      <vt:lpstr>CONCLUSION</vt:lpstr>
      <vt:lpstr>FEEDBACK</vt:lpstr>
      <vt:lpstr>THANK YOU!</vt:lpstr>
      <vt:lpstr>GRAPhIC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[Feature Name] Walkthrough</dc:title>
  <dc:creator>Karaleise Wahrmann</dc:creator>
  <cp:lastModifiedBy>Karaleise Wahrmann</cp:lastModifiedBy>
  <cp:revision>7</cp:revision>
  <dcterms:created xsi:type="dcterms:W3CDTF">2020-05-18T08:43:53Z</dcterms:created>
  <dcterms:modified xsi:type="dcterms:W3CDTF">2020-05-18T09:48:28Z</dcterms:modified>
</cp:coreProperties>
</file>