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7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3386" r:id="rId7"/>
    <p:sldId id="3428" r:id="rId8"/>
    <p:sldId id="261" r:id="rId9"/>
    <p:sldId id="3429" r:id="rId10"/>
    <p:sldId id="3430" r:id="rId11"/>
    <p:sldId id="3433" r:id="rId12"/>
    <p:sldId id="3432" r:id="rId13"/>
    <p:sldId id="3434" r:id="rId14"/>
    <p:sldId id="3435" r:id="rId15"/>
    <p:sldId id="3436" r:id="rId16"/>
    <p:sldId id="3431" r:id="rId17"/>
    <p:sldId id="3382" r:id="rId18"/>
    <p:sldId id="3351" r:id="rId19"/>
    <p:sldId id="3356" r:id="rId20"/>
    <p:sldId id="3409" r:id="rId21"/>
    <p:sldId id="3412" r:id="rId22"/>
    <p:sldId id="3377" r:id="rId23"/>
    <p:sldId id="340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3"/>
    <p:restoredTop sz="94667"/>
  </p:normalViewPr>
  <p:slideViewPr>
    <p:cSldViewPr snapToGrid="0" snapToObjects="1">
      <p:cViewPr varScale="1">
        <p:scale>
          <a:sx n="90" d="100"/>
          <a:sy n="90" d="100"/>
        </p:scale>
        <p:origin x="232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Satisfactory</c:v>
                </c:pt>
                <c:pt idx="1">
                  <c:v>Needs Some Improvement</c:v>
                </c:pt>
                <c:pt idx="2">
                  <c:v>Needs Significant Improvement</c:v>
                </c:pt>
                <c:pt idx="3">
                  <c:v>Unsatisfactory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5</c:v>
                </c:pt>
                <c:pt idx="3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C9-604F-9F07-F49AA72BD81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Satisfactory</c:v>
                </c:pt>
                <c:pt idx="1">
                  <c:v>Needs Some Improvement</c:v>
                </c:pt>
                <c:pt idx="2">
                  <c:v>Needs Significant Improvement</c:v>
                </c:pt>
                <c:pt idx="3">
                  <c:v>Unsatisfactory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</c:v>
                </c:pt>
                <c:pt idx="3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C9-604F-9F07-F49AA72BD8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550478431"/>
        <c:axId val="552185855"/>
      </c:barChart>
      <c:catAx>
        <c:axId val="5504784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pPr>
            <a:endParaRPr lang="en-US"/>
          </a:p>
        </c:txPr>
        <c:crossAx val="552185855"/>
        <c:crosses val="autoZero"/>
        <c:auto val="1"/>
        <c:lblAlgn val="ctr"/>
        <c:lblOffset val="100"/>
        <c:noMultiLvlLbl val="0"/>
      </c:catAx>
      <c:valAx>
        <c:axId val="5521858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pPr>
            <a:endParaRPr lang="en-US"/>
          </a:p>
        </c:txPr>
        <c:crossAx val="550478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0" i="0">
          <a:solidFill>
            <a:schemeClr val="tx1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353034235816327E-2"/>
          <c:y val="3.339911468677416E-3"/>
          <c:w val="0.58636375508214122"/>
          <c:h val="0.9918969014037094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603-E74B-B0C2-9053FFF2023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603-E74B-B0C2-9053FFF2023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603-E74B-B0C2-9053FFF2023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603-E74B-B0C2-9053FFF2023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Lato Light" panose="020F0502020204030203" pitchFamily="34" charset="0"/>
                    <a:ea typeface="Lato Light" panose="020F0502020204030203" pitchFamily="34" charset="0"/>
                    <a:cs typeface="Lato Light" panose="020F0502020204030203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Completed</c:v>
                </c:pt>
                <c:pt idx="1">
                  <c:v>In Progress</c:v>
                </c:pt>
                <c:pt idx="2">
                  <c:v>Not Started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2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603-E74B-B0C2-9053FFF2023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091623437113278"/>
          <c:y val="2.3595028107853376E-2"/>
          <c:w val="0.32723735481150834"/>
          <c:h val="0.96950950112768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0" i="0">
          <a:solidFill>
            <a:schemeClr val="tx1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353034235816327E-2"/>
          <c:y val="3.339911468677416E-3"/>
          <c:w val="0.58636375508214122"/>
          <c:h val="0.9918969014037094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603-E74B-B0C2-9053FFF2023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603-E74B-B0C2-9053FFF2023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603-E74B-B0C2-9053FFF2023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603-E74B-B0C2-9053FFF2023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Lato Light" panose="020F0502020204030203" pitchFamily="34" charset="0"/>
                    <a:ea typeface="Lato Light" panose="020F0502020204030203" pitchFamily="34" charset="0"/>
                    <a:cs typeface="Lato Light" panose="020F0502020204030203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Unsatisfactory</c:v>
                </c:pt>
                <c:pt idx="1">
                  <c:v>Needs Significant Improvement</c:v>
                </c:pt>
                <c:pt idx="2">
                  <c:v>Needs Some Improvement</c:v>
                </c:pt>
                <c:pt idx="3">
                  <c:v>Satisfactory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4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603-E74B-B0C2-9053FFF2023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091623437113278"/>
          <c:y val="2.3595028107853376E-2"/>
          <c:w val="0.32723735481150834"/>
          <c:h val="0.96950950112768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0" i="0">
          <a:solidFill>
            <a:schemeClr val="tx1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353034235816327E-2"/>
          <c:y val="3.339911468677416E-3"/>
          <c:w val="0.58636375508214122"/>
          <c:h val="0.9918969014037094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603-E74B-B0C2-9053FFF2023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603-E74B-B0C2-9053FFF2023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603-E74B-B0C2-9053FFF2023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603-E74B-B0C2-9053FFF2023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Lato Light" panose="020F0502020204030203" pitchFamily="34" charset="0"/>
                    <a:ea typeface="Lato Light" panose="020F0502020204030203" pitchFamily="34" charset="0"/>
                    <a:cs typeface="Lato Light" panose="020F0502020204030203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High</c:v>
                </c:pt>
                <c:pt idx="1">
                  <c:v>Medium</c:v>
                </c:pt>
                <c:pt idx="2">
                  <c:v>Low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2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603-E74B-B0C2-9053FFF2023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091623437113278"/>
          <c:y val="2.3595028107853376E-2"/>
          <c:w val="0.32723735481150834"/>
          <c:h val="0.96950950112768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0" i="0">
          <a:solidFill>
            <a:schemeClr val="tx1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368F1-91CE-3143-ADDB-5271A649B85E}" type="datetimeFigureOut">
              <a:rPr lang="en-US" smtClean="0"/>
              <a:t>5/18/20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761AE-1940-994E-84C6-A158BB47A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107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167DE4B4-77A5-4B4F-B395-E90664C75D9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0BE9805-96AF-754B-BC85-539D2D74F464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16385" name="Text Box 1">
            <a:extLst>
              <a:ext uri="{FF2B5EF4-FFF2-40B4-BE49-F238E27FC236}">
                <a16:creationId xmlns:a16="http://schemas.microsoft.com/office/drawing/2014/main" id="{E5B2E7B8-E235-FD47-ADA7-EF20C9EE7D3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4988" y="763588"/>
            <a:ext cx="6700837" cy="37703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4DC26557-AD1D-084D-8907-07263D29C8A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066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016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19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497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5353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71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93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564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441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7369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2023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14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29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890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202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853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781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11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149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C64BC0A-6812-5946-9CBE-417396A9023A}" type="datetimeFigureOut">
              <a:rPr lang="en-US" smtClean="0"/>
              <a:t>5/18/20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6BAFAF9-1FEF-6C4E-8CE3-122D8580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336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karaleise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emf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255F7-7833-EC43-88E2-88787F0CBD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[Feature Name] Walkthrough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54386D-9701-8342-8658-248F87F853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Find more templates at </a:t>
            </a:r>
            <a:r>
              <a:rPr lang="en-US" sz="1600" dirty="0">
                <a:hlinkClick r:id="rId2"/>
              </a:rPr>
              <a:t>Karaleise.com</a:t>
            </a:r>
            <a:endParaRPr lang="en-US" sz="1600" dirty="0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00491911-F150-4742-86A9-B7110ABFF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1344" y="1122363"/>
            <a:ext cx="2435287" cy="93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712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8D81E-38F1-0649-9F8B-467B60C45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DESIGN: OPTION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442EE-BDB1-1041-B818-5CC8E13E64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ADD MOCKUPS/WIREFRAMES OR NEW PROCESS STEPS FOR APPROACH 1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007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E71AA-D823-A149-B72C-730F0F4C5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APPROACH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04AFD-9415-9447-BF24-461D254D32E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DESCRIBE APPROACH 2</a:t>
            </a:r>
          </a:p>
          <a:p>
            <a:r>
              <a:rPr lang="en-US" dirty="0"/>
              <a:t>WHAT ARE THE BENEFITS?</a:t>
            </a:r>
          </a:p>
          <a:p>
            <a:r>
              <a:rPr lang="en-US" dirty="0"/>
              <a:t>WHAT ARE THE CONS?</a:t>
            </a:r>
          </a:p>
        </p:txBody>
      </p:sp>
    </p:spTree>
    <p:extLst>
      <p:ext uri="{BB962C8B-B14F-4D97-AF65-F5344CB8AC3E}">
        <p14:creationId xmlns:p14="http://schemas.microsoft.com/office/powerpoint/2010/main" val="2557576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8D81E-38F1-0649-9F8B-467B60C45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DESIGN: OPTION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442EE-BDB1-1041-B818-5CC8E13E64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ADD MOCKUPS/WIREFRAMES OR NEW PROCESS STEPS FOR APPROACH 2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61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C4F3C-386B-DD46-9535-B25F57534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0C21E-FA29-FE4F-9F8B-E79DC92D593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RECAP THE 2 ALTERNATIVES</a:t>
            </a:r>
          </a:p>
          <a:p>
            <a:r>
              <a:rPr lang="en-US" dirty="0"/>
              <a:t>ASK FOR A DECISION on THE design</a:t>
            </a:r>
          </a:p>
          <a:p>
            <a:r>
              <a:rPr lang="en-US" dirty="0"/>
              <a:t>ASK FOR A DECISION ON the best approach to take</a:t>
            </a:r>
          </a:p>
          <a:p>
            <a:pPr>
              <a:buFont typeface="Wingdings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127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357D7-9863-5B4E-BB8C-E8667A4DB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A57A3-2A8F-C84A-9D8E-B4AAC23B8BE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407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83BB30-0AA7-6448-B88B-228A7AB01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525" y="2347304"/>
            <a:ext cx="10364451" cy="1596177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224394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5AAF586-F72B-DD45-97D4-31EC4BE71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363" y="2433030"/>
            <a:ext cx="10364451" cy="1596177"/>
          </a:xfrm>
        </p:spPr>
        <p:txBody>
          <a:bodyPr/>
          <a:lstStyle/>
          <a:p>
            <a:r>
              <a:rPr lang="en-US"/>
              <a:t>GRAPhIC</a:t>
            </a:r>
            <a:r>
              <a:rPr lang="en-US" dirty="0"/>
              <a:t> EXAMPLES</a:t>
            </a:r>
          </a:p>
        </p:txBody>
      </p:sp>
    </p:spTree>
    <p:extLst>
      <p:ext uri="{BB962C8B-B14F-4D97-AF65-F5344CB8AC3E}">
        <p14:creationId xmlns:p14="http://schemas.microsoft.com/office/powerpoint/2010/main" val="705764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7A6945-8F7D-E845-BB26-68F54C5046E5}"/>
              </a:ext>
            </a:extLst>
          </p:cNvPr>
          <p:cNvSpPr txBox="1"/>
          <p:nvPr/>
        </p:nvSpPr>
        <p:spPr>
          <a:xfrm>
            <a:off x="4690857" y="306186"/>
            <a:ext cx="28103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FLOW DIAGRAM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40694F-5297-D941-89A1-252F2BF679D6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4" name="Alternate Process 3">
            <a:extLst>
              <a:ext uri="{FF2B5EF4-FFF2-40B4-BE49-F238E27FC236}">
                <a16:creationId xmlns:a16="http://schemas.microsoft.com/office/drawing/2014/main" id="{BC575052-8AE9-0845-B193-80003ECFD68B}"/>
              </a:ext>
            </a:extLst>
          </p:cNvPr>
          <p:cNvSpPr/>
          <p:nvPr/>
        </p:nvSpPr>
        <p:spPr>
          <a:xfrm>
            <a:off x="762000" y="1402955"/>
            <a:ext cx="1588168" cy="671217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Alternate Process 12">
            <a:extLst>
              <a:ext uri="{FF2B5EF4-FFF2-40B4-BE49-F238E27FC236}">
                <a16:creationId xmlns:a16="http://schemas.microsoft.com/office/drawing/2014/main" id="{5D63F592-B7BF-2440-A1D5-ADE6BEAD9DB1}"/>
              </a:ext>
            </a:extLst>
          </p:cNvPr>
          <p:cNvSpPr/>
          <p:nvPr/>
        </p:nvSpPr>
        <p:spPr>
          <a:xfrm>
            <a:off x="762000" y="2503662"/>
            <a:ext cx="1588168" cy="671217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4" name="Alternate Process 13">
            <a:extLst>
              <a:ext uri="{FF2B5EF4-FFF2-40B4-BE49-F238E27FC236}">
                <a16:creationId xmlns:a16="http://schemas.microsoft.com/office/drawing/2014/main" id="{081EAC0B-2D73-814A-BBBF-CA26B3BDB4A6}"/>
              </a:ext>
            </a:extLst>
          </p:cNvPr>
          <p:cNvSpPr/>
          <p:nvPr/>
        </p:nvSpPr>
        <p:spPr>
          <a:xfrm>
            <a:off x="762000" y="3604369"/>
            <a:ext cx="1588168" cy="671217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806E545-AC00-9041-A00F-51608176CFA9}"/>
              </a:ext>
            </a:extLst>
          </p:cNvPr>
          <p:cNvCxnSpPr>
            <a:stCxn id="4" idx="2"/>
            <a:endCxn id="13" idx="0"/>
          </p:cNvCxnSpPr>
          <p:nvPr/>
        </p:nvCxnSpPr>
        <p:spPr>
          <a:xfrm>
            <a:off x="1556084" y="2074172"/>
            <a:ext cx="0" cy="4294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339D2D0-4295-8E46-BD21-A4136065B5DE}"/>
              </a:ext>
            </a:extLst>
          </p:cNvPr>
          <p:cNvCxnSpPr>
            <a:stCxn id="13" idx="2"/>
            <a:endCxn id="14" idx="0"/>
          </p:cNvCxnSpPr>
          <p:nvPr/>
        </p:nvCxnSpPr>
        <p:spPr>
          <a:xfrm>
            <a:off x="1556084" y="3174879"/>
            <a:ext cx="0" cy="4294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rminator 4">
            <a:extLst>
              <a:ext uri="{FF2B5EF4-FFF2-40B4-BE49-F238E27FC236}">
                <a16:creationId xmlns:a16="http://schemas.microsoft.com/office/drawing/2014/main" id="{0D327762-9C75-8A43-998E-34FB3B362D9C}"/>
              </a:ext>
            </a:extLst>
          </p:cNvPr>
          <p:cNvSpPr/>
          <p:nvPr/>
        </p:nvSpPr>
        <p:spPr>
          <a:xfrm>
            <a:off x="2882701" y="1402955"/>
            <a:ext cx="1588168" cy="671217"/>
          </a:xfrm>
          <a:prstGeom prst="flowChartTermina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Alternate Process 14">
            <a:extLst>
              <a:ext uri="{FF2B5EF4-FFF2-40B4-BE49-F238E27FC236}">
                <a16:creationId xmlns:a16="http://schemas.microsoft.com/office/drawing/2014/main" id="{23DC24B6-B180-4A4F-BF2B-537B32EA03E3}"/>
              </a:ext>
            </a:extLst>
          </p:cNvPr>
          <p:cNvSpPr/>
          <p:nvPr/>
        </p:nvSpPr>
        <p:spPr>
          <a:xfrm>
            <a:off x="2882701" y="3604369"/>
            <a:ext cx="1588168" cy="671217"/>
          </a:xfrm>
          <a:prstGeom prst="flowChartAlternateProces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6" name="Terminator 15">
            <a:extLst>
              <a:ext uri="{FF2B5EF4-FFF2-40B4-BE49-F238E27FC236}">
                <a16:creationId xmlns:a16="http://schemas.microsoft.com/office/drawing/2014/main" id="{8D6E0890-3F85-6B4C-8CD6-7AC0E1296138}"/>
              </a:ext>
            </a:extLst>
          </p:cNvPr>
          <p:cNvSpPr/>
          <p:nvPr/>
        </p:nvSpPr>
        <p:spPr>
          <a:xfrm>
            <a:off x="2882701" y="2503662"/>
            <a:ext cx="1588168" cy="671217"/>
          </a:xfrm>
          <a:prstGeom prst="flowChartTermina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A3C0249-FD26-CC41-ACBA-509D24866FB6}"/>
              </a:ext>
            </a:extLst>
          </p:cNvPr>
          <p:cNvCxnSpPr>
            <a:stCxn id="5" idx="2"/>
            <a:endCxn id="16" idx="0"/>
          </p:cNvCxnSpPr>
          <p:nvPr/>
        </p:nvCxnSpPr>
        <p:spPr>
          <a:xfrm>
            <a:off x="3676785" y="2074172"/>
            <a:ext cx="0" cy="4294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4F66561-F78C-404A-8D5F-DF19979D844D}"/>
              </a:ext>
            </a:extLst>
          </p:cNvPr>
          <p:cNvCxnSpPr>
            <a:stCxn id="16" idx="2"/>
            <a:endCxn id="15" idx="0"/>
          </p:cNvCxnSpPr>
          <p:nvPr/>
        </p:nvCxnSpPr>
        <p:spPr>
          <a:xfrm>
            <a:off x="3676785" y="3174879"/>
            <a:ext cx="0" cy="4294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iamond 5">
            <a:extLst>
              <a:ext uri="{FF2B5EF4-FFF2-40B4-BE49-F238E27FC236}">
                <a16:creationId xmlns:a16="http://schemas.microsoft.com/office/drawing/2014/main" id="{5E1ECDB5-6818-B74C-8770-CB1F70C3F798}"/>
              </a:ext>
            </a:extLst>
          </p:cNvPr>
          <p:cNvSpPr/>
          <p:nvPr/>
        </p:nvSpPr>
        <p:spPr>
          <a:xfrm>
            <a:off x="5003401" y="1318155"/>
            <a:ext cx="1886683" cy="840817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7" name="Diamond 16">
            <a:extLst>
              <a:ext uri="{FF2B5EF4-FFF2-40B4-BE49-F238E27FC236}">
                <a16:creationId xmlns:a16="http://schemas.microsoft.com/office/drawing/2014/main" id="{DF43A1F4-2663-E74C-999C-8F7172EA6A00}"/>
              </a:ext>
            </a:extLst>
          </p:cNvPr>
          <p:cNvSpPr/>
          <p:nvPr/>
        </p:nvSpPr>
        <p:spPr>
          <a:xfrm>
            <a:off x="5003401" y="2418862"/>
            <a:ext cx="1886683" cy="840817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26ADC76-38CF-D448-8E25-8DB4383869C3}"/>
              </a:ext>
            </a:extLst>
          </p:cNvPr>
          <p:cNvCxnSpPr>
            <a:stCxn id="6" idx="2"/>
            <a:endCxn id="17" idx="0"/>
          </p:cNvCxnSpPr>
          <p:nvPr/>
        </p:nvCxnSpPr>
        <p:spPr>
          <a:xfrm>
            <a:off x="5946743" y="2158972"/>
            <a:ext cx="0" cy="2598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>
            <a:extLst>
              <a:ext uri="{FF2B5EF4-FFF2-40B4-BE49-F238E27FC236}">
                <a16:creationId xmlns:a16="http://schemas.microsoft.com/office/drawing/2014/main" id="{F4407764-E881-2847-B41B-0ECC0030FE6C}"/>
              </a:ext>
            </a:extLst>
          </p:cNvPr>
          <p:cNvCxnSpPr>
            <a:cxnSpLocks/>
            <a:stCxn id="11" idx="3"/>
            <a:endCxn id="7" idx="1"/>
          </p:cNvCxnSpPr>
          <p:nvPr/>
        </p:nvCxnSpPr>
        <p:spPr>
          <a:xfrm flipV="1">
            <a:off x="9010785" y="1738563"/>
            <a:ext cx="681790" cy="4402829"/>
          </a:xfrm>
          <a:prstGeom prst="bentConnector3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>
            <a:extLst>
              <a:ext uri="{FF2B5EF4-FFF2-40B4-BE49-F238E27FC236}">
                <a16:creationId xmlns:a16="http://schemas.microsoft.com/office/drawing/2014/main" id="{EAB2F128-7779-C74E-B007-1C9D9E0C2D8A}"/>
              </a:ext>
            </a:extLst>
          </p:cNvPr>
          <p:cNvCxnSpPr>
            <a:stCxn id="17" idx="3"/>
            <a:endCxn id="8" idx="1"/>
          </p:cNvCxnSpPr>
          <p:nvPr/>
        </p:nvCxnSpPr>
        <p:spPr>
          <a:xfrm flipV="1">
            <a:off x="6890084" y="1738563"/>
            <a:ext cx="532533" cy="1100707"/>
          </a:xfrm>
          <a:prstGeom prst="bentConnector3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>
            <a:extLst>
              <a:ext uri="{FF2B5EF4-FFF2-40B4-BE49-F238E27FC236}">
                <a16:creationId xmlns:a16="http://schemas.microsoft.com/office/drawing/2014/main" id="{B55A774B-AB64-3C40-80D3-A7759E198D63}"/>
              </a:ext>
            </a:extLst>
          </p:cNvPr>
          <p:cNvCxnSpPr>
            <a:stCxn id="15" idx="3"/>
            <a:endCxn id="6" idx="1"/>
          </p:cNvCxnSpPr>
          <p:nvPr/>
        </p:nvCxnSpPr>
        <p:spPr>
          <a:xfrm flipV="1">
            <a:off x="4470869" y="1738563"/>
            <a:ext cx="532533" cy="2201414"/>
          </a:xfrm>
          <a:prstGeom prst="bentConnector3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>
            <a:extLst>
              <a:ext uri="{FF2B5EF4-FFF2-40B4-BE49-F238E27FC236}">
                <a16:creationId xmlns:a16="http://schemas.microsoft.com/office/drawing/2014/main" id="{0061811A-CEDA-664D-BE1A-151A630AA15A}"/>
              </a:ext>
            </a:extLst>
          </p:cNvPr>
          <p:cNvCxnSpPr>
            <a:stCxn id="14" idx="3"/>
            <a:endCxn id="5" idx="1"/>
          </p:cNvCxnSpPr>
          <p:nvPr/>
        </p:nvCxnSpPr>
        <p:spPr>
          <a:xfrm flipV="1">
            <a:off x="2350168" y="1738563"/>
            <a:ext cx="532533" cy="2201414"/>
          </a:xfrm>
          <a:prstGeom prst="bentConnector3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lternate Process 6">
            <a:extLst>
              <a:ext uri="{FF2B5EF4-FFF2-40B4-BE49-F238E27FC236}">
                <a16:creationId xmlns:a16="http://schemas.microsoft.com/office/drawing/2014/main" id="{0AF77957-266F-6F44-BCC3-8B96AEBE07E1}"/>
              </a:ext>
            </a:extLst>
          </p:cNvPr>
          <p:cNvSpPr/>
          <p:nvPr/>
        </p:nvSpPr>
        <p:spPr>
          <a:xfrm>
            <a:off x="9692575" y="1402955"/>
            <a:ext cx="1588168" cy="671217"/>
          </a:xfrm>
          <a:prstGeom prst="flowChartAlternateProcess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9" name="Alternate Process 18">
            <a:extLst>
              <a:ext uri="{FF2B5EF4-FFF2-40B4-BE49-F238E27FC236}">
                <a16:creationId xmlns:a16="http://schemas.microsoft.com/office/drawing/2014/main" id="{580C716D-BCAF-3B45-AAD4-E648A7FC7C5F}"/>
              </a:ext>
            </a:extLst>
          </p:cNvPr>
          <p:cNvSpPr/>
          <p:nvPr/>
        </p:nvSpPr>
        <p:spPr>
          <a:xfrm>
            <a:off x="9692575" y="5805783"/>
            <a:ext cx="1588168" cy="671217"/>
          </a:xfrm>
          <a:prstGeom prst="flowChartAlternateProcess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9829BBD9-321A-B24A-AA92-3ECD320B364C}"/>
              </a:ext>
            </a:extLst>
          </p:cNvPr>
          <p:cNvSpPr/>
          <p:nvPr/>
        </p:nvSpPr>
        <p:spPr>
          <a:xfrm>
            <a:off x="9543317" y="2757498"/>
            <a:ext cx="1886683" cy="840817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2" name="Diamond 21">
            <a:extLst>
              <a:ext uri="{FF2B5EF4-FFF2-40B4-BE49-F238E27FC236}">
                <a16:creationId xmlns:a16="http://schemas.microsoft.com/office/drawing/2014/main" id="{FD7D0F5E-A5E5-2846-B072-B40F29CB74BD}"/>
              </a:ext>
            </a:extLst>
          </p:cNvPr>
          <p:cNvSpPr/>
          <p:nvPr/>
        </p:nvSpPr>
        <p:spPr>
          <a:xfrm>
            <a:off x="9543317" y="4281641"/>
            <a:ext cx="1886683" cy="840817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5CC27806-339F-2E4C-B23E-290F6BF4438B}"/>
              </a:ext>
            </a:extLst>
          </p:cNvPr>
          <p:cNvCxnSpPr>
            <a:stCxn id="7" idx="2"/>
            <a:endCxn id="21" idx="0"/>
          </p:cNvCxnSpPr>
          <p:nvPr/>
        </p:nvCxnSpPr>
        <p:spPr>
          <a:xfrm>
            <a:off x="10486659" y="2074172"/>
            <a:ext cx="0" cy="68332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B7E4A1E-7053-9C47-8C2B-5FEA5EBFEC7C}"/>
              </a:ext>
            </a:extLst>
          </p:cNvPr>
          <p:cNvCxnSpPr>
            <a:stCxn id="21" idx="2"/>
            <a:endCxn id="22" idx="0"/>
          </p:cNvCxnSpPr>
          <p:nvPr/>
        </p:nvCxnSpPr>
        <p:spPr>
          <a:xfrm>
            <a:off x="10486659" y="3598315"/>
            <a:ext cx="0" cy="68332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A9CC128-0F5E-4D48-B6AE-B7EFC526FAD6}"/>
              </a:ext>
            </a:extLst>
          </p:cNvPr>
          <p:cNvCxnSpPr>
            <a:stCxn id="22" idx="2"/>
            <a:endCxn id="19" idx="0"/>
          </p:cNvCxnSpPr>
          <p:nvPr/>
        </p:nvCxnSpPr>
        <p:spPr>
          <a:xfrm>
            <a:off x="10486659" y="5122458"/>
            <a:ext cx="0" cy="68332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lternate Process 7">
            <a:extLst>
              <a:ext uri="{FF2B5EF4-FFF2-40B4-BE49-F238E27FC236}">
                <a16:creationId xmlns:a16="http://schemas.microsoft.com/office/drawing/2014/main" id="{65CB8A2F-160C-E84A-B34C-8A93FAED437B}"/>
              </a:ext>
            </a:extLst>
          </p:cNvPr>
          <p:cNvSpPr/>
          <p:nvPr/>
        </p:nvSpPr>
        <p:spPr>
          <a:xfrm>
            <a:off x="7422617" y="1402955"/>
            <a:ext cx="1588168" cy="671217"/>
          </a:xfrm>
          <a:prstGeom prst="flowChartAlternateProcess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Alternate Process 8">
            <a:extLst>
              <a:ext uri="{FF2B5EF4-FFF2-40B4-BE49-F238E27FC236}">
                <a16:creationId xmlns:a16="http://schemas.microsoft.com/office/drawing/2014/main" id="{441E1889-28D8-5842-84F0-5624E4216818}"/>
              </a:ext>
            </a:extLst>
          </p:cNvPr>
          <p:cNvSpPr/>
          <p:nvPr/>
        </p:nvSpPr>
        <p:spPr>
          <a:xfrm>
            <a:off x="7422617" y="2503662"/>
            <a:ext cx="1588168" cy="671217"/>
          </a:xfrm>
          <a:prstGeom prst="flowChartAlternateProcess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Alternate Process 9">
            <a:extLst>
              <a:ext uri="{FF2B5EF4-FFF2-40B4-BE49-F238E27FC236}">
                <a16:creationId xmlns:a16="http://schemas.microsoft.com/office/drawing/2014/main" id="{F0BF944D-0DC1-AA46-9D0C-0ACD9911A0EB}"/>
              </a:ext>
            </a:extLst>
          </p:cNvPr>
          <p:cNvSpPr/>
          <p:nvPr/>
        </p:nvSpPr>
        <p:spPr>
          <a:xfrm>
            <a:off x="7422617" y="3604369"/>
            <a:ext cx="1588168" cy="671217"/>
          </a:xfrm>
          <a:prstGeom prst="flowChartAlternateProcess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1" name="Alternate Process 10">
            <a:extLst>
              <a:ext uri="{FF2B5EF4-FFF2-40B4-BE49-F238E27FC236}">
                <a16:creationId xmlns:a16="http://schemas.microsoft.com/office/drawing/2014/main" id="{776F0194-21F6-B54A-B38F-44B8823F3E18}"/>
              </a:ext>
            </a:extLst>
          </p:cNvPr>
          <p:cNvSpPr/>
          <p:nvPr/>
        </p:nvSpPr>
        <p:spPr>
          <a:xfrm>
            <a:off x="7422617" y="5805783"/>
            <a:ext cx="1588168" cy="671217"/>
          </a:xfrm>
          <a:prstGeom prst="flowChartAlternateProcess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2" name="Alternate Process 11">
            <a:extLst>
              <a:ext uri="{FF2B5EF4-FFF2-40B4-BE49-F238E27FC236}">
                <a16:creationId xmlns:a16="http://schemas.microsoft.com/office/drawing/2014/main" id="{FD9100D4-0D6A-6941-A6D0-E7E38F0C3ECD}"/>
              </a:ext>
            </a:extLst>
          </p:cNvPr>
          <p:cNvSpPr/>
          <p:nvPr/>
        </p:nvSpPr>
        <p:spPr>
          <a:xfrm>
            <a:off x="7422617" y="4705076"/>
            <a:ext cx="1588168" cy="671217"/>
          </a:xfrm>
          <a:prstGeom prst="flowChartAlternateProcess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3F5B4D1-C3E1-2E43-B958-FE8C470E0253}"/>
              </a:ext>
            </a:extLst>
          </p:cNvPr>
          <p:cNvCxnSpPr>
            <a:stCxn id="8" idx="2"/>
            <a:endCxn id="9" idx="0"/>
          </p:cNvCxnSpPr>
          <p:nvPr/>
        </p:nvCxnSpPr>
        <p:spPr>
          <a:xfrm>
            <a:off x="8216701" y="2074172"/>
            <a:ext cx="0" cy="4294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6360644-DA0D-B74F-8659-E4BD8E524CCC}"/>
              </a:ext>
            </a:extLst>
          </p:cNvPr>
          <p:cNvCxnSpPr>
            <a:stCxn id="9" idx="2"/>
            <a:endCxn id="10" idx="0"/>
          </p:cNvCxnSpPr>
          <p:nvPr/>
        </p:nvCxnSpPr>
        <p:spPr>
          <a:xfrm>
            <a:off x="8216701" y="3174879"/>
            <a:ext cx="0" cy="4294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A0D1B8F-D958-A74F-8C12-48634531EDEA}"/>
              </a:ext>
            </a:extLst>
          </p:cNvPr>
          <p:cNvCxnSpPr>
            <a:stCxn id="10" idx="2"/>
            <a:endCxn id="12" idx="0"/>
          </p:cNvCxnSpPr>
          <p:nvPr/>
        </p:nvCxnSpPr>
        <p:spPr>
          <a:xfrm>
            <a:off x="8216701" y="4275586"/>
            <a:ext cx="0" cy="4294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AC3BBA9-D92F-C645-96D1-AC9A513BB56F}"/>
              </a:ext>
            </a:extLst>
          </p:cNvPr>
          <p:cNvCxnSpPr>
            <a:stCxn id="12" idx="2"/>
            <a:endCxn id="11" idx="0"/>
          </p:cNvCxnSpPr>
          <p:nvPr/>
        </p:nvCxnSpPr>
        <p:spPr>
          <a:xfrm>
            <a:off x="8216701" y="5376293"/>
            <a:ext cx="0" cy="42949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567B4D20-F123-4E45-B96C-0A1D4B049293}"/>
              </a:ext>
            </a:extLst>
          </p:cNvPr>
          <p:cNvSpPr txBox="1"/>
          <p:nvPr/>
        </p:nvSpPr>
        <p:spPr>
          <a:xfrm>
            <a:off x="2992485" y="3701451"/>
            <a:ext cx="1368599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AC8A8D6-B69F-1D41-868D-DBA4E0C78F7D}"/>
              </a:ext>
            </a:extLst>
          </p:cNvPr>
          <p:cNvSpPr txBox="1"/>
          <p:nvPr/>
        </p:nvSpPr>
        <p:spPr>
          <a:xfrm>
            <a:off x="2992485" y="2600744"/>
            <a:ext cx="1368599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C11A2E4-DE88-D344-A5CB-8209A37030CB}"/>
              </a:ext>
            </a:extLst>
          </p:cNvPr>
          <p:cNvSpPr txBox="1"/>
          <p:nvPr/>
        </p:nvSpPr>
        <p:spPr>
          <a:xfrm>
            <a:off x="2992485" y="1498096"/>
            <a:ext cx="1368599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57B608D-50DE-0E4C-A396-7DC7EEA45DE0}"/>
              </a:ext>
            </a:extLst>
          </p:cNvPr>
          <p:cNvSpPr txBox="1"/>
          <p:nvPr/>
        </p:nvSpPr>
        <p:spPr>
          <a:xfrm>
            <a:off x="871785" y="3701451"/>
            <a:ext cx="1368599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C28B52D-70C8-DD48-93A9-8B81A16F2A17}"/>
              </a:ext>
            </a:extLst>
          </p:cNvPr>
          <p:cNvSpPr txBox="1"/>
          <p:nvPr/>
        </p:nvSpPr>
        <p:spPr>
          <a:xfrm>
            <a:off x="871785" y="2600744"/>
            <a:ext cx="1368599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E45E25D-46B7-C94E-A881-3686DFA48AF3}"/>
              </a:ext>
            </a:extLst>
          </p:cNvPr>
          <p:cNvSpPr txBox="1"/>
          <p:nvPr/>
        </p:nvSpPr>
        <p:spPr>
          <a:xfrm>
            <a:off x="871785" y="1498096"/>
            <a:ext cx="1368599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EDD7910-2D9C-704A-BD6C-027BFBE72BBF}"/>
              </a:ext>
            </a:extLst>
          </p:cNvPr>
          <p:cNvSpPr txBox="1"/>
          <p:nvPr/>
        </p:nvSpPr>
        <p:spPr>
          <a:xfrm>
            <a:off x="7532401" y="3701451"/>
            <a:ext cx="1368599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E65B5B0-FFCB-974C-B685-4E3FA8EACD05}"/>
              </a:ext>
            </a:extLst>
          </p:cNvPr>
          <p:cNvSpPr txBox="1"/>
          <p:nvPr/>
        </p:nvSpPr>
        <p:spPr>
          <a:xfrm>
            <a:off x="7532401" y="2600744"/>
            <a:ext cx="1368599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C1DA534-A7B0-784B-BAF5-1DA9DB728850}"/>
              </a:ext>
            </a:extLst>
          </p:cNvPr>
          <p:cNvSpPr txBox="1"/>
          <p:nvPr/>
        </p:nvSpPr>
        <p:spPr>
          <a:xfrm>
            <a:off x="7532401" y="1498096"/>
            <a:ext cx="1368599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ACD3D84-460B-CD41-8831-535ACEFC2A21}"/>
              </a:ext>
            </a:extLst>
          </p:cNvPr>
          <p:cNvSpPr txBox="1"/>
          <p:nvPr/>
        </p:nvSpPr>
        <p:spPr>
          <a:xfrm>
            <a:off x="7532401" y="4802158"/>
            <a:ext cx="1368599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F9AE6FC-E7E9-B744-B7A3-1788BF300ACE}"/>
              </a:ext>
            </a:extLst>
          </p:cNvPr>
          <p:cNvSpPr txBox="1"/>
          <p:nvPr/>
        </p:nvSpPr>
        <p:spPr>
          <a:xfrm>
            <a:off x="7532401" y="5902865"/>
            <a:ext cx="1368599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BC9979A-7E3F-8941-AD8C-21A8EA311956}"/>
              </a:ext>
            </a:extLst>
          </p:cNvPr>
          <p:cNvSpPr txBox="1"/>
          <p:nvPr/>
        </p:nvSpPr>
        <p:spPr>
          <a:xfrm>
            <a:off x="9802359" y="1498096"/>
            <a:ext cx="1368599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4EE7F0B-1668-4B46-9A9E-F17AABC0AE24}"/>
              </a:ext>
            </a:extLst>
          </p:cNvPr>
          <p:cNvSpPr txBox="1"/>
          <p:nvPr/>
        </p:nvSpPr>
        <p:spPr>
          <a:xfrm>
            <a:off x="9802359" y="5902865"/>
            <a:ext cx="1368599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BAC132E-E077-5B44-B7BA-01482972128E}"/>
              </a:ext>
            </a:extLst>
          </p:cNvPr>
          <p:cNvSpPr txBox="1"/>
          <p:nvPr/>
        </p:nvSpPr>
        <p:spPr>
          <a:xfrm>
            <a:off x="9872966" y="4346078"/>
            <a:ext cx="1227385" cy="66941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4778B31-1753-8C4D-88C1-613246223884}"/>
              </a:ext>
            </a:extLst>
          </p:cNvPr>
          <p:cNvSpPr txBox="1"/>
          <p:nvPr/>
        </p:nvSpPr>
        <p:spPr>
          <a:xfrm>
            <a:off x="9872966" y="2818907"/>
            <a:ext cx="1227385" cy="66941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7A0ED6E-D454-7B44-9FD6-9E287CADC0FC}"/>
              </a:ext>
            </a:extLst>
          </p:cNvPr>
          <p:cNvSpPr txBox="1"/>
          <p:nvPr/>
        </p:nvSpPr>
        <p:spPr>
          <a:xfrm>
            <a:off x="5370221" y="2536948"/>
            <a:ext cx="1158062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A75AA9A-6399-4145-A942-F99E27B41785}"/>
              </a:ext>
            </a:extLst>
          </p:cNvPr>
          <p:cNvSpPr txBox="1"/>
          <p:nvPr/>
        </p:nvSpPr>
        <p:spPr>
          <a:xfrm>
            <a:off x="5370221" y="1434301"/>
            <a:ext cx="1158062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</a:t>
            </a:r>
          </a:p>
        </p:txBody>
      </p:sp>
    </p:spTree>
    <p:extLst>
      <p:ext uri="{BB962C8B-B14F-4D97-AF65-F5344CB8AC3E}">
        <p14:creationId xmlns:p14="http://schemas.microsoft.com/office/powerpoint/2010/main" val="645522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19EEF18-BE3E-3044-86A4-5BD3FB2AC570}"/>
              </a:ext>
            </a:extLst>
          </p:cNvPr>
          <p:cNvSpPr txBox="1"/>
          <p:nvPr/>
        </p:nvSpPr>
        <p:spPr>
          <a:xfrm>
            <a:off x="4423920" y="306186"/>
            <a:ext cx="33441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EXAMPLE GRAPHIC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CD052F-405D-314F-9B12-EB8CBF48937B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9217" name="Freeform 1">
            <a:extLst>
              <a:ext uri="{FF2B5EF4-FFF2-40B4-BE49-F238E27FC236}">
                <a16:creationId xmlns:a16="http://schemas.microsoft.com/office/drawing/2014/main" id="{FDC37710-12EE-844A-98D3-EC30003EB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1820" y="3358507"/>
            <a:ext cx="3378200" cy="2063321"/>
          </a:xfrm>
          <a:custGeom>
            <a:avLst/>
            <a:gdLst>
              <a:gd name="T0" fmla="*/ 8757 w 8758"/>
              <a:gd name="T1" fmla="*/ 5346 h 5347"/>
              <a:gd name="T2" fmla="*/ 2899 w 8758"/>
              <a:gd name="T3" fmla="*/ 5346 h 5347"/>
              <a:gd name="T4" fmla="*/ 2899 w 8758"/>
              <a:gd name="T5" fmla="*/ 5346 h 5347"/>
              <a:gd name="T6" fmla="*/ 652 w 8758"/>
              <a:gd name="T7" fmla="*/ 2018 h 5347"/>
              <a:gd name="T8" fmla="*/ 652 w 8758"/>
              <a:gd name="T9" fmla="*/ 2018 h 5347"/>
              <a:gd name="T10" fmla="*/ 686 w 8758"/>
              <a:gd name="T11" fmla="*/ 1937 h 5347"/>
              <a:gd name="T12" fmla="*/ 686 w 8758"/>
              <a:gd name="T13" fmla="*/ 1937 h 5347"/>
              <a:gd name="T14" fmla="*/ 4614 w 8758"/>
              <a:gd name="T15" fmla="*/ 1203 h 5347"/>
              <a:gd name="T16" fmla="*/ 8757 w 8758"/>
              <a:gd name="T17" fmla="*/ 5346 h 5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758" h="5347">
                <a:moveTo>
                  <a:pt x="8757" y="5346"/>
                </a:moveTo>
                <a:lnTo>
                  <a:pt x="2899" y="5346"/>
                </a:lnTo>
                <a:lnTo>
                  <a:pt x="2899" y="5346"/>
                </a:lnTo>
                <a:cubicBezTo>
                  <a:pt x="1182" y="5346"/>
                  <a:pt x="0" y="3605"/>
                  <a:pt x="652" y="2018"/>
                </a:cubicBezTo>
                <a:lnTo>
                  <a:pt x="652" y="2018"/>
                </a:lnTo>
                <a:cubicBezTo>
                  <a:pt x="663" y="1991"/>
                  <a:pt x="675" y="1964"/>
                  <a:pt x="686" y="1937"/>
                </a:cubicBezTo>
                <a:lnTo>
                  <a:pt x="686" y="1937"/>
                </a:lnTo>
                <a:cubicBezTo>
                  <a:pt x="1348" y="370"/>
                  <a:pt x="3411" y="0"/>
                  <a:pt x="4614" y="1203"/>
                </a:cubicBezTo>
                <a:lnTo>
                  <a:pt x="8757" y="5346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9218" name="Freeform 2">
            <a:extLst>
              <a:ext uri="{FF2B5EF4-FFF2-40B4-BE49-F238E27FC236}">
                <a16:creationId xmlns:a16="http://schemas.microsoft.com/office/drawing/2014/main" id="{7F418AD3-CFCE-D645-A99A-2C46EAD21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8400" y="1938671"/>
            <a:ext cx="2063321" cy="3378200"/>
          </a:xfrm>
          <a:custGeom>
            <a:avLst/>
            <a:gdLst>
              <a:gd name="T0" fmla="*/ 5346 w 5347"/>
              <a:gd name="T1" fmla="*/ 2901 h 8759"/>
              <a:gd name="T2" fmla="*/ 5346 w 5347"/>
              <a:gd name="T3" fmla="*/ 8758 h 8759"/>
              <a:gd name="T4" fmla="*/ 1204 w 5347"/>
              <a:gd name="T5" fmla="*/ 4616 h 8759"/>
              <a:gd name="T6" fmla="*/ 1204 w 5347"/>
              <a:gd name="T7" fmla="*/ 4616 h 8759"/>
              <a:gd name="T8" fmla="*/ 1936 w 5347"/>
              <a:gd name="T9" fmla="*/ 687 h 8759"/>
              <a:gd name="T10" fmla="*/ 1936 w 5347"/>
              <a:gd name="T11" fmla="*/ 687 h 8759"/>
              <a:gd name="T12" fmla="*/ 2016 w 5347"/>
              <a:gd name="T13" fmla="*/ 653 h 8759"/>
              <a:gd name="T14" fmla="*/ 2016 w 5347"/>
              <a:gd name="T15" fmla="*/ 653 h 8759"/>
              <a:gd name="T16" fmla="*/ 5346 w 5347"/>
              <a:gd name="T17" fmla="*/ 2901 h 8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47" h="8759">
                <a:moveTo>
                  <a:pt x="5346" y="2901"/>
                </a:moveTo>
                <a:lnTo>
                  <a:pt x="5346" y="8758"/>
                </a:lnTo>
                <a:lnTo>
                  <a:pt x="1204" y="4616"/>
                </a:lnTo>
                <a:lnTo>
                  <a:pt x="1204" y="4616"/>
                </a:lnTo>
                <a:cubicBezTo>
                  <a:pt x="0" y="3412"/>
                  <a:pt x="369" y="1350"/>
                  <a:pt x="1936" y="687"/>
                </a:cubicBezTo>
                <a:lnTo>
                  <a:pt x="1936" y="687"/>
                </a:lnTo>
                <a:cubicBezTo>
                  <a:pt x="1963" y="676"/>
                  <a:pt x="1989" y="664"/>
                  <a:pt x="2016" y="653"/>
                </a:cubicBezTo>
                <a:lnTo>
                  <a:pt x="2016" y="653"/>
                </a:lnTo>
                <a:cubicBezTo>
                  <a:pt x="3604" y="0"/>
                  <a:pt x="5346" y="1184"/>
                  <a:pt x="5346" y="2901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9219" name="Freeform 3">
            <a:extLst>
              <a:ext uri="{FF2B5EF4-FFF2-40B4-BE49-F238E27FC236}">
                <a16:creationId xmlns:a16="http://schemas.microsoft.com/office/drawing/2014/main" id="{C0035F86-418D-2546-A949-2994A8CD01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9205" y="1938671"/>
            <a:ext cx="2063321" cy="3378200"/>
          </a:xfrm>
          <a:custGeom>
            <a:avLst/>
            <a:gdLst>
              <a:gd name="T0" fmla="*/ 4143 w 5347"/>
              <a:gd name="T1" fmla="*/ 4616 h 8759"/>
              <a:gd name="T2" fmla="*/ 0 w 5347"/>
              <a:gd name="T3" fmla="*/ 8758 h 8759"/>
              <a:gd name="T4" fmla="*/ 0 w 5347"/>
              <a:gd name="T5" fmla="*/ 2901 h 8759"/>
              <a:gd name="T6" fmla="*/ 0 w 5347"/>
              <a:gd name="T7" fmla="*/ 2901 h 8759"/>
              <a:gd name="T8" fmla="*/ 3330 w 5347"/>
              <a:gd name="T9" fmla="*/ 653 h 8759"/>
              <a:gd name="T10" fmla="*/ 3330 w 5347"/>
              <a:gd name="T11" fmla="*/ 653 h 8759"/>
              <a:gd name="T12" fmla="*/ 3410 w 5347"/>
              <a:gd name="T13" fmla="*/ 687 h 8759"/>
              <a:gd name="T14" fmla="*/ 3410 w 5347"/>
              <a:gd name="T15" fmla="*/ 687 h 8759"/>
              <a:gd name="T16" fmla="*/ 4143 w 5347"/>
              <a:gd name="T17" fmla="*/ 4616 h 8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47" h="8759">
                <a:moveTo>
                  <a:pt x="4143" y="4616"/>
                </a:moveTo>
                <a:lnTo>
                  <a:pt x="0" y="8758"/>
                </a:lnTo>
                <a:lnTo>
                  <a:pt x="0" y="2901"/>
                </a:lnTo>
                <a:lnTo>
                  <a:pt x="0" y="2901"/>
                </a:lnTo>
                <a:cubicBezTo>
                  <a:pt x="0" y="1184"/>
                  <a:pt x="1742" y="0"/>
                  <a:pt x="3330" y="653"/>
                </a:cubicBezTo>
                <a:lnTo>
                  <a:pt x="3330" y="653"/>
                </a:lnTo>
                <a:cubicBezTo>
                  <a:pt x="3357" y="664"/>
                  <a:pt x="3383" y="676"/>
                  <a:pt x="3410" y="687"/>
                </a:cubicBezTo>
                <a:lnTo>
                  <a:pt x="3410" y="687"/>
                </a:lnTo>
                <a:cubicBezTo>
                  <a:pt x="4978" y="1350"/>
                  <a:pt x="5346" y="3412"/>
                  <a:pt x="4143" y="4616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9220" name="Freeform 4">
            <a:extLst>
              <a:ext uri="{FF2B5EF4-FFF2-40B4-BE49-F238E27FC236}">
                <a16:creationId xmlns:a16="http://schemas.microsoft.com/office/drawing/2014/main" id="{F6C12294-2511-BA45-B907-D416FBA09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9204" y="3358507"/>
            <a:ext cx="3378200" cy="2063321"/>
          </a:xfrm>
          <a:custGeom>
            <a:avLst/>
            <a:gdLst>
              <a:gd name="T0" fmla="*/ 5857 w 8759"/>
              <a:gd name="T1" fmla="*/ 5346 h 5347"/>
              <a:gd name="T2" fmla="*/ 0 w 8759"/>
              <a:gd name="T3" fmla="*/ 5346 h 5347"/>
              <a:gd name="T4" fmla="*/ 4143 w 8759"/>
              <a:gd name="T5" fmla="*/ 1204 h 5347"/>
              <a:gd name="T6" fmla="*/ 4143 w 8759"/>
              <a:gd name="T7" fmla="*/ 1204 h 5347"/>
              <a:gd name="T8" fmla="*/ 8072 w 8759"/>
              <a:gd name="T9" fmla="*/ 1937 h 5347"/>
              <a:gd name="T10" fmla="*/ 8072 w 8759"/>
              <a:gd name="T11" fmla="*/ 1937 h 5347"/>
              <a:gd name="T12" fmla="*/ 8105 w 8759"/>
              <a:gd name="T13" fmla="*/ 2016 h 5347"/>
              <a:gd name="T14" fmla="*/ 8105 w 8759"/>
              <a:gd name="T15" fmla="*/ 2016 h 5347"/>
              <a:gd name="T16" fmla="*/ 5857 w 8759"/>
              <a:gd name="T17" fmla="*/ 5346 h 5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759" h="5347">
                <a:moveTo>
                  <a:pt x="5857" y="5346"/>
                </a:moveTo>
                <a:lnTo>
                  <a:pt x="0" y="5346"/>
                </a:lnTo>
                <a:lnTo>
                  <a:pt x="4143" y="1204"/>
                </a:lnTo>
                <a:lnTo>
                  <a:pt x="4143" y="1204"/>
                </a:lnTo>
                <a:cubicBezTo>
                  <a:pt x="5346" y="0"/>
                  <a:pt x="7409" y="370"/>
                  <a:pt x="8072" y="1937"/>
                </a:cubicBezTo>
                <a:lnTo>
                  <a:pt x="8072" y="1937"/>
                </a:lnTo>
                <a:cubicBezTo>
                  <a:pt x="8083" y="1963"/>
                  <a:pt x="8094" y="1990"/>
                  <a:pt x="8105" y="2016"/>
                </a:cubicBezTo>
                <a:lnTo>
                  <a:pt x="8105" y="2016"/>
                </a:lnTo>
                <a:cubicBezTo>
                  <a:pt x="8758" y="3604"/>
                  <a:pt x="7575" y="5346"/>
                  <a:pt x="5857" y="5346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 useBgFill="1">
        <p:nvSpPr>
          <p:cNvPr id="9221" name="Freeform 5">
            <a:extLst>
              <a:ext uri="{FF2B5EF4-FFF2-40B4-BE49-F238E27FC236}">
                <a16:creationId xmlns:a16="http://schemas.microsoft.com/office/drawing/2014/main" id="{AF934CE1-D1EC-1E4A-B909-9A64A2DDC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3605" y="2444890"/>
            <a:ext cx="1170293" cy="1170293"/>
          </a:xfrm>
          <a:custGeom>
            <a:avLst/>
            <a:gdLst>
              <a:gd name="T0" fmla="*/ 3033 w 3034"/>
              <a:gd name="T1" fmla="*/ 1516 h 3034"/>
              <a:gd name="T2" fmla="*/ 3033 w 3034"/>
              <a:gd name="T3" fmla="*/ 1516 h 3034"/>
              <a:gd name="T4" fmla="*/ 1516 w 3034"/>
              <a:gd name="T5" fmla="*/ 0 h 3034"/>
              <a:gd name="T6" fmla="*/ 1516 w 3034"/>
              <a:gd name="T7" fmla="*/ 0 h 3034"/>
              <a:gd name="T8" fmla="*/ 0 w 3034"/>
              <a:gd name="T9" fmla="*/ 1516 h 3034"/>
              <a:gd name="T10" fmla="*/ 0 w 3034"/>
              <a:gd name="T11" fmla="*/ 1516 h 3034"/>
              <a:gd name="T12" fmla="*/ 1516 w 3034"/>
              <a:gd name="T13" fmla="*/ 3033 h 3034"/>
              <a:gd name="T14" fmla="*/ 1516 w 3034"/>
              <a:gd name="T15" fmla="*/ 3033 h 3034"/>
              <a:gd name="T16" fmla="*/ 3033 w 3034"/>
              <a:gd name="T17" fmla="*/ 1516 h 30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34" h="3034">
                <a:moveTo>
                  <a:pt x="3033" y="1516"/>
                </a:moveTo>
                <a:lnTo>
                  <a:pt x="3033" y="1516"/>
                </a:lnTo>
                <a:cubicBezTo>
                  <a:pt x="3033" y="678"/>
                  <a:pt x="2354" y="0"/>
                  <a:pt x="1516" y="0"/>
                </a:cubicBezTo>
                <a:lnTo>
                  <a:pt x="1516" y="0"/>
                </a:lnTo>
                <a:cubicBezTo>
                  <a:pt x="679" y="0"/>
                  <a:pt x="0" y="678"/>
                  <a:pt x="0" y="1516"/>
                </a:cubicBezTo>
                <a:lnTo>
                  <a:pt x="0" y="1516"/>
                </a:lnTo>
                <a:cubicBezTo>
                  <a:pt x="0" y="2354"/>
                  <a:pt x="679" y="3033"/>
                  <a:pt x="1516" y="3033"/>
                </a:cubicBezTo>
                <a:lnTo>
                  <a:pt x="1516" y="3033"/>
                </a:lnTo>
                <a:cubicBezTo>
                  <a:pt x="2354" y="3033"/>
                  <a:pt x="3033" y="2354"/>
                  <a:pt x="3033" y="1516"/>
                </a:cubicBez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 useBgFill="1">
        <p:nvSpPr>
          <p:cNvPr id="9222" name="Freeform 6">
            <a:extLst>
              <a:ext uri="{FF2B5EF4-FFF2-40B4-BE49-F238E27FC236}">
                <a16:creationId xmlns:a16="http://schemas.microsoft.com/office/drawing/2014/main" id="{1D178FF1-AF7A-1B4F-9762-5B09B3B483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308" y="3892623"/>
            <a:ext cx="1170293" cy="1170293"/>
          </a:xfrm>
          <a:custGeom>
            <a:avLst/>
            <a:gdLst>
              <a:gd name="T0" fmla="*/ 3032 w 3033"/>
              <a:gd name="T1" fmla="*/ 1516 h 3033"/>
              <a:gd name="T2" fmla="*/ 3032 w 3033"/>
              <a:gd name="T3" fmla="*/ 1516 h 3033"/>
              <a:gd name="T4" fmla="*/ 1516 w 3033"/>
              <a:gd name="T5" fmla="*/ 0 h 3033"/>
              <a:gd name="T6" fmla="*/ 1516 w 3033"/>
              <a:gd name="T7" fmla="*/ 0 h 3033"/>
              <a:gd name="T8" fmla="*/ 0 w 3033"/>
              <a:gd name="T9" fmla="*/ 1516 h 3033"/>
              <a:gd name="T10" fmla="*/ 0 w 3033"/>
              <a:gd name="T11" fmla="*/ 1516 h 3033"/>
              <a:gd name="T12" fmla="*/ 1516 w 3033"/>
              <a:gd name="T13" fmla="*/ 3032 h 3033"/>
              <a:gd name="T14" fmla="*/ 1516 w 3033"/>
              <a:gd name="T15" fmla="*/ 3032 h 3033"/>
              <a:gd name="T16" fmla="*/ 3032 w 3033"/>
              <a:gd name="T17" fmla="*/ 1516 h 3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33" h="3033">
                <a:moveTo>
                  <a:pt x="3032" y="1516"/>
                </a:moveTo>
                <a:lnTo>
                  <a:pt x="3032" y="1516"/>
                </a:lnTo>
                <a:cubicBezTo>
                  <a:pt x="3032" y="679"/>
                  <a:pt x="2354" y="0"/>
                  <a:pt x="1516" y="0"/>
                </a:cubicBezTo>
                <a:lnTo>
                  <a:pt x="1516" y="0"/>
                </a:lnTo>
                <a:cubicBezTo>
                  <a:pt x="679" y="0"/>
                  <a:pt x="0" y="679"/>
                  <a:pt x="0" y="1516"/>
                </a:cubicBezTo>
                <a:lnTo>
                  <a:pt x="0" y="1516"/>
                </a:lnTo>
                <a:cubicBezTo>
                  <a:pt x="0" y="2353"/>
                  <a:pt x="679" y="3032"/>
                  <a:pt x="1516" y="3032"/>
                </a:cubicBezTo>
                <a:lnTo>
                  <a:pt x="1516" y="3032"/>
                </a:lnTo>
                <a:cubicBezTo>
                  <a:pt x="2354" y="3032"/>
                  <a:pt x="3032" y="2353"/>
                  <a:pt x="3032" y="1516"/>
                </a:cubicBez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 useBgFill="1">
        <p:nvSpPr>
          <p:cNvPr id="9223" name="Freeform 7">
            <a:extLst>
              <a:ext uri="{FF2B5EF4-FFF2-40B4-BE49-F238E27FC236}">
                <a16:creationId xmlns:a16="http://schemas.microsoft.com/office/drawing/2014/main" id="{82C7102E-1E3F-414B-A88E-D8EEB3E05D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6396" y="3892623"/>
            <a:ext cx="1170293" cy="1170293"/>
          </a:xfrm>
          <a:custGeom>
            <a:avLst/>
            <a:gdLst>
              <a:gd name="T0" fmla="*/ 3033 w 3034"/>
              <a:gd name="T1" fmla="*/ 1516 h 3033"/>
              <a:gd name="T2" fmla="*/ 3033 w 3034"/>
              <a:gd name="T3" fmla="*/ 1516 h 3033"/>
              <a:gd name="T4" fmla="*/ 1517 w 3034"/>
              <a:gd name="T5" fmla="*/ 0 h 3033"/>
              <a:gd name="T6" fmla="*/ 1517 w 3034"/>
              <a:gd name="T7" fmla="*/ 0 h 3033"/>
              <a:gd name="T8" fmla="*/ 0 w 3034"/>
              <a:gd name="T9" fmla="*/ 1516 h 3033"/>
              <a:gd name="T10" fmla="*/ 0 w 3034"/>
              <a:gd name="T11" fmla="*/ 1516 h 3033"/>
              <a:gd name="T12" fmla="*/ 1517 w 3034"/>
              <a:gd name="T13" fmla="*/ 3032 h 3033"/>
              <a:gd name="T14" fmla="*/ 1517 w 3034"/>
              <a:gd name="T15" fmla="*/ 3032 h 3033"/>
              <a:gd name="T16" fmla="*/ 3033 w 3034"/>
              <a:gd name="T17" fmla="*/ 1516 h 3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34" h="3033">
                <a:moveTo>
                  <a:pt x="3033" y="1516"/>
                </a:moveTo>
                <a:lnTo>
                  <a:pt x="3033" y="1516"/>
                </a:lnTo>
                <a:cubicBezTo>
                  <a:pt x="3033" y="679"/>
                  <a:pt x="2354" y="0"/>
                  <a:pt x="1517" y="0"/>
                </a:cubicBezTo>
                <a:lnTo>
                  <a:pt x="1517" y="0"/>
                </a:lnTo>
                <a:cubicBezTo>
                  <a:pt x="680" y="0"/>
                  <a:pt x="0" y="679"/>
                  <a:pt x="0" y="1516"/>
                </a:cubicBezTo>
                <a:lnTo>
                  <a:pt x="0" y="1516"/>
                </a:lnTo>
                <a:cubicBezTo>
                  <a:pt x="0" y="2353"/>
                  <a:pt x="680" y="3032"/>
                  <a:pt x="1517" y="3032"/>
                </a:cubicBezTo>
                <a:lnTo>
                  <a:pt x="1517" y="3032"/>
                </a:lnTo>
                <a:cubicBezTo>
                  <a:pt x="2354" y="3032"/>
                  <a:pt x="3033" y="2353"/>
                  <a:pt x="3033" y="1516"/>
                </a:cubicBez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 useBgFill="1">
        <p:nvSpPr>
          <p:cNvPr id="9224" name="Freeform 8">
            <a:extLst>
              <a:ext uri="{FF2B5EF4-FFF2-40B4-BE49-F238E27FC236}">
                <a16:creationId xmlns:a16="http://schemas.microsoft.com/office/drawing/2014/main" id="{B6D0E3A8-0B47-6D4F-8B3B-0654CA611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5327" y="2444890"/>
            <a:ext cx="1170293" cy="1170293"/>
          </a:xfrm>
          <a:custGeom>
            <a:avLst/>
            <a:gdLst>
              <a:gd name="T0" fmla="*/ 3034 w 3035"/>
              <a:gd name="T1" fmla="*/ 1517 h 3035"/>
              <a:gd name="T2" fmla="*/ 3034 w 3035"/>
              <a:gd name="T3" fmla="*/ 1517 h 3035"/>
              <a:gd name="T4" fmla="*/ 1517 w 3035"/>
              <a:gd name="T5" fmla="*/ 0 h 3035"/>
              <a:gd name="T6" fmla="*/ 1517 w 3035"/>
              <a:gd name="T7" fmla="*/ 0 h 3035"/>
              <a:gd name="T8" fmla="*/ 0 w 3035"/>
              <a:gd name="T9" fmla="*/ 1517 h 3035"/>
              <a:gd name="T10" fmla="*/ 0 w 3035"/>
              <a:gd name="T11" fmla="*/ 1517 h 3035"/>
              <a:gd name="T12" fmla="*/ 1517 w 3035"/>
              <a:gd name="T13" fmla="*/ 3034 h 3035"/>
              <a:gd name="T14" fmla="*/ 1517 w 3035"/>
              <a:gd name="T15" fmla="*/ 3034 h 3035"/>
              <a:gd name="T16" fmla="*/ 3034 w 3035"/>
              <a:gd name="T17" fmla="*/ 1517 h 30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35" h="3035">
                <a:moveTo>
                  <a:pt x="3034" y="1517"/>
                </a:moveTo>
                <a:lnTo>
                  <a:pt x="3034" y="1517"/>
                </a:lnTo>
                <a:cubicBezTo>
                  <a:pt x="3034" y="679"/>
                  <a:pt x="2355" y="0"/>
                  <a:pt x="1517" y="0"/>
                </a:cubicBezTo>
                <a:lnTo>
                  <a:pt x="1517" y="0"/>
                </a:lnTo>
                <a:cubicBezTo>
                  <a:pt x="679" y="0"/>
                  <a:pt x="0" y="679"/>
                  <a:pt x="0" y="1517"/>
                </a:cubicBezTo>
                <a:lnTo>
                  <a:pt x="0" y="1517"/>
                </a:lnTo>
                <a:cubicBezTo>
                  <a:pt x="0" y="2355"/>
                  <a:pt x="679" y="3034"/>
                  <a:pt x="1517" y="3034"/>
                </a:cubicBezTo>
                <a:lnTo>
                  <a:pt x="1517" y="3034"/>
                </a:lnTo>
                <a:cubicBezTo>
                  <a:pt x="2355" y="3034"/>
                  <a:pt x="3034" y="2355"/>
                  <a:pt x="3034" y="1517"/>
                </a:cubicBez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13" name="Freeform 98">
            <a:extLst>
              <a:ext uri="{FF2B5EF4-FFF2-40B4-BE49-F238E27FC236}">
                <a16:creationId xmlns:a16="http://schemas.microsoft.com/office/drawing/2014/main" id="{73677A16-4062-4543-8EE6-E2583CAA5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911" y="4189560"/>
            <a:ext cx="486489" cy="575035"/>
          </a:xfrm>
          <a:custGeom>
            <a:avLst/>
            <a:gdLst>
              <a:gd name="T0" fmla="*/ 232618 w 741005"/>
              <a:gd name="T1" fmla="*/ 105365 h 877197"/>
              <a:gd name="T2" fmla="*/ 227214 w 741005"/>
              <a:gd name="T3" fmla="*/ 180605 h 877197"/>
              <a:gd name="T4" fmla="*/ 209562 w 741005"/>
              <a:gd name="T5" fmla="*/ 241084 h 877197"/>
              <a:gd name="T6" fmla="*/ 269724 w 741005"/>
              <a:gd name="T7" fmla="*/ 258364 h 877197"/>
              <a:gd name="T8" fmla="*/ 287016 w 741005"/>
              <a:gd name="T9" fmla="*/ 198245 h 877197"/>
              <a:gd name="T10" fmla="*/ 274047 w 741005"/>
              <a:gd name="T11" fmla="*/ 111485 h 877197"/>
              <a:gd name="T12" fmla="*/ 456696 w 741005"/>
              <a:gd name="T13" fmla="*/ 146405 h 877197"/>
              <a:gd name="T14" fmla="*/ 731930 w 741005"/>
              <a:gd name="T15" fmla="*/ 682443 h 877197"/>
              <a:gd name="T16" fmla="*/ 357626 w 741005"/>
              <a:gd name="T17" fmla="*/ 868202 h 877197"/>
              <a:gd name="T18" fmla="*/ 75187 w 741005"/>
              <a:gd name="T19" fmla="*/ 339364 h 877197"/>
              <a:gd name="T20" fmla="*/ 195872 w 741005"/>
              <a:gd name="T21" fmla="*/ 99605 h 877197"/>
              <a:gd name="T22" fmla="*/ 93064 w 741005"/>
              <a:gd name="T23" fmla="*/ 35489 h 877197"/>
              <a:gd name="T24" fmla="*/ 86845 w 741005"/>
              <a:gd name="T25" fmla="*/ 145595 h 877197"/>
              <a:gd name="T26" fmla="*/ 118370 w 741005"/>
              <a:gd name="T27" fmla="*/ 116525 h 877197"/>
              <a:gd name="T28" fmla="*/ 122328 w 741005"/>
              <a:gd name="T29" fmla="*/ 99605 h 877197"/>
              <a:gd name="T30" fmla="*/ 139232 w 741005"/>
              <a:gd name="T31" fmla="*/ 58059 h 877197"/>
              <a:gd name="T32" fmla="*/ 146860 w 741005"/>
              <a:gd name="T33" fmla="*/ 34045 h 877197"/>
              <a:gd name="T34" fmla="*/ 192034 w 741005"/>
              <a:gd name="T35" fmla="*/ 101 h 877197"/>
              <a:gd name="T36" fmla="*/ 264868 w 741005"/>
              <a:gd name="T37" fmla="*/ 159952 h 877197"/>
              <a:gd name="T38" fmla="*/ 268426 w 741005"/>
              <a:gd name="T39" fmla="*/ 207293 h 877197"/>
              <a:gd name="T40" fmla="*/ 252121 w 741005"/>
              <a:gd name="T41" fmla="*/ 246308 h 877197"/>
              <a:gd name="T42" fmla="*/ 236136 w 741005"/>
              <a:gd name="T43" fmla="*/ 207293 h 877197"/>
              <a:gd name="T44" fmla="*/ 247218 w 741005"/>
              <a:gd name="T45" fmla="*/ 161281 h 877197"/>
              <a:gd name="T46" fmla="*/ 193118 w 741005"/>
              <a:gd name="T47" fmla="*/ 17394 h 877197"/>
              <a:gd name="T48" fmla="*/ 155899 w 741005"/>
              <a:gd name="T49" fmla="*/ 64318 h 877197"/>
              <a:gd name="T50" fmla="*/ 157227 w 741005"/>
              <a:gd name="T51" fmla="*/ 104645 h 877197"/>
              <a:gd name="T52" fmla="*/ 58645 w 741005"/>
              <a:gd name="T53" fmla="*/ 332164 h 877197"/>
              <a:gd name="T54" fmla="*/ 333883 w 741005"/>
              <a:gd name="T55" fmla="*/ 864242 h 877197"/>
              <a:gd name="T56" fmla="*/ 283873 w 741005"/>
              <a:gd name="T57" fmla="*/ 868202 h 877197"/>
              <a:gd name="T58" fmla="*/ 2158 w 741005"/>
              <a:gd name="T59" fmla="*/ 339364 h 877197"/>
              <a:gd name="T60" fmla="*/ 64440 w 741005"/>
              <a:gd name="T61" fmla="*/ 127502 h 877197"/>
              <a:gd name="T62" fmla="*/ 117810 w 741005"/>
              <a:gd name="T63" fmla="*/ 103 h 877197"/>
              <a:gd name="T64" fmla="*/ 157536 w 741005"/>
              <a:gd name="T65" fmla="*/ 20596 h 877197"/>
              <a:gd name="T66" fmla="*/ 192034 w 741005"/>
              <a:gd name="T67" fmla="*/ 101 h 877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41005" h="877197">
                <a:moveTo>
                  <a:pt x="195872" y="99605"/>
                </a:moveTo>
                <a:lnTo>
                  <a:pt x="232618" y="105365"/>
                </a:lnTo>
                <a:cubicBezTo>
                  <a:pt x="235500" y="128765"/>
                  <a:pt x="235500" y="153245"/>
                  <a:pt x="234059" y="177365"/>
                </a:cubicBezTo>
                <a:cubicBezTo>
                  <a:pt x="231537" y="178445"/>
                  <a:pt x="229376" y="179525"/>
                  <a:pt x="227214" y="180605"/>
                </a:cubicBezTo>
                <a:cubicBezTo>
                  <a:pt x="216407" y="186725"/>
                  <a:pt x="209202" y="196445"/>
                  <a:pt x="205959" y="207245"/>
                </a:cubicBezTo>
                <a:cubicBezTo>
                  <a:pt x="202717" y="218045"/>
                  <a:pt x="203798" y="230285"/>
                  <a:pt x="209562" y="241084"/>
                </a:cubicBezTo>
                <a:cubicBezTo>
                  <a:pt x="215326" y="251524"/>
                  <a:pt x="225053" y="259084"/>
                  <a:pt x="236221" y="261964"/>
                </a:cubicBezTo>
                <a:cubicBezTo>
                  <a:pt x="247028" y="265204"/>
                  <a:pt x="258917" y="264124"/>
                  <a:pt x="269724" y="258364"/>
                </a:cubicBezTo>
                <a:cubicBezTo>
                  <a:pt x="280532" y="252604"/>
                  <a:pt x="287737" y="242524"/>
                  <a:pt x="290979" y="231725"/>
                </a:cubicBezTo>
                <a:cubicBezTo>
                  <a:pt x="294221" y="220925"/>
                  <a:pt x="293141" y="209045"/>
                  <a:pt x="287016" y="198245"/>
                </a:cubicBezTo>
                <a:cubicBezTo>
                  <a:pt x="284134" y="192125"/>
                  <a:pt x="279451" y="187085"/>
                  <a:pt x="274047" y="183125"/>
                </a:cubicBezTo>
                <a:cubicBezTo>
                  <a:pt x="275849" y="159365"/>
                  <a:pt x="275849" y="134885"/>
                  <a:pt x="274047" y="111485"/>
                </a:cubicBezTo>
                <a:lnTo>
                  <a:pt x="444087" y="137405"/>
                </a:lnTo>
                <a:cubicBezTo>
                  <a:pt x="449491" y="138485"/>
                  <a:pt x="454174" y="141725"/>
                  <a:pt x="456696" y="146405"/>
                </a:cubicBezTo>
                <a:lnTo>
                  <a:pt x="738775" y="658323"/>
                </a:lnTo>
                <a:cubicBezTo>
                  <a:pt x="743458" y="666963"/>
                  <a:pt x="740576" y="677403"/>
                  <a:pt x="731930" y="682443"/>
                </a:cubicBezTo>
                <a:lnTo>
                  <a:pt x="381403" y="875042"/>
                </a:lnTo>
                <a:cubicBezTo>
                  <a:pt x="372757" y="879722"/>
                  <a:pt x="361949" y="876482"/>
                  <a:pt x="357626" y="868202"/>
                </a:cubicBezTo>
                <a:lnTo>
                  <a:pt x="75187" y="356284"/>
                </a:lnTo>
                <a:cubicBezTo>
                  <a:pt x="72305" y="350884"/>
                  <a:pt x="72305" y="344404"/>
                  <a:pt x="75187" y="339364"/>
                </a:cubicBezTo>
                <a:lnTo>
                  <a:pt x="175698" y="109685"/>
                </a:lnTo>
                <a:cubicBezTo>
                  <a:pt x="173176" y="106445"/>
                  <a:pt x="187226" y="97445"/>
                  <a:pt x="195872" y="99605"/>
                </a:cubicBezTo>
                <a:close/>
                <a:moveTo>
                  <a:pt x="118527" y="17435"/>
                </a:moveTo>
                <a:cubicBezTo>
                  <a:pt x="109561" y="17796"/>
                  <a:pt x="100237" y="24295"/>
                  <a:pt x="93064" y="35489"/>
                </a:cubicBezTo>
                <a:cubicBezTo>
                  <a:pt x="81229" y="54175"/>
                  <a:pt x="75244" y="85250"/>
                  <a:pt x="81918" y="126125"/>
                </a:cubicBezTo>
                <a:lnTo>
                  <a:pt x="86845" y="145595"/>
                </a:lnTo>
                <a:lnTo>
                  <a:pt x="102539" y="109685"/>
                </a:lnTo>
                <a:lnTo>
                  <a:pt x="118370" y="116525"/>
                </a:lnTo>
                <a:lnTo>
                  <a:pt x="102539" y="109325"/>
                </a:lnTo>
                <a:cubicBezTo>
                  <a:pt x="105777" y="101765"/>
                  <a:pt x="114412" y="97445"/>
                  <a:pt x="122328" y="99605"/>
                </a:cubicBezTo>
                <a:lnTo>
                  <a:pt x="135677" y="101533"/>
                </a:lnTo>
                <a:lnTo>
                  <a:pt x="139232" y="58059"/>
                </a:lnTo>
                <a:lnTo>
                  <a:pt x="149972" y="31714"/>
                </a:lnTo>
                <a:lnTo>
                  <a:pt x="146860" y="34045"/>
                </a:lnTo>
                <a:cubicBezTo>
                  <a:pt x="138252" y="22129"/>
                  <a:pt x="127852" y="17074"/>
                  <a:pt x="118527" y="17435"/>
                </a:cubicBezTo>
                <a:close/>
                <a:moveTo>
                  <a:pt x="192034" y="101"/>
                </a:moveTo>
                <a:cubicBezTo>
                  <a:pt x="207210" y="-980"/>
                  <a:pt x="222748" y="6586"/>
                  <a:pt x="235396" y="23518"/>
                </a:cubicBezTo>
                <a:cubicBezTo>
                  <a:pt x="253553" y="47566"/>
                  <a:pt x="266833" y="91676"/>
                  <a:pt x="264868" y="159952"/>
                </a:cubicBezTo>
                <a:lnTo>
                  <a:pt x="260580" y="204088"/>
                </a:lnTo>
                <a:lnTo>
                  <a:pt x="268426" y="207293"/>
                </a:lnTo>
                <a:cubicBezTo>
                  <a:pt x="272582" y="211417"/>
                  <a:pt x="275140" y="217126"/>
                  <a:pt x="275140" y="223470"/>
                </a:cubicBezTo>
                <a:cubicBezTo>
                  <a:pt x="275140" y="236157"/>
                  <a:pt x="264909" y="246308"/>
                  <a:pt x="252121" y="246308"/>
                </a:cubicBezTo>
                <a:cubicBezTo>
                  <a:pt x="239699" y="246308"/>
                  <a:pt x="229468" y="236157"/>
                  <a:pt x="229468" y="223470"/>
                </a:cubicBezTo>
                <a:cubicBezTo>
                  <a:pt x="229468" y="217126"/>
                  <a:pt x="232026" y="211417"/>
                  <a:pt x="236136" y="207293"/>
                </a:cubicBezTo>
                <a:lnTo>
                  <a:pt x="242985" y="204439"/>
                </a:lnTo>
                <a:lnTo>
                  <a:pt x="247218" y="161281"/>
                </a:lnTo>
                <a:cubicBezTo>
                  <a:pt x="249353" y="96652"/>
                  <a:pt x="237564" y="55582"/>
                  <a:pt x="221303" y="33966"/>
                </a:cubicBezTo>
                <a:cubicBezTo>
                  <a:pt x="212269" y="22077"/>
                  <a:pt x="202513" y="17033"/>
                  <a:pt x="193118" y="17394"/>
                </a:cubicBezTo>
                <a:cubicBezTo>
                  <a:pt x="183361" y="17754"/>
                  <a:pt x="174328" y="24239"/>
                  <a:pt x="167101" y="35407"/>
                </a:cubicBezTo>
                <a:cubicBezTo>
                  <a:pt x="162223" y="42972"/>
                  <a:pt x="158338" y="52700"/>
                  <a:pt x="155899" y="64318"/>
                </a:cubicBezTo>
                <a:lnTo>
                  <a:pt x="153400" y="104092"/>
                </a:lnTo>
                <a:lnTo>
                  <a:pt x="157227" y="104645"/>
                </a:lnTo>
                <a:cubicBezTo>
                  <a:pt x="157227" y="105365"/>
                  <a:pt x="157227" y="105725"/>
                  <a:pt x="157227" y="105725"/>
                </a:cubicBezTo>
                <a:lnTo>
                  <a:pt x="58645" y="332164"/>
                </a:lnTo>
                <a:cubicBezTo>
                  <a:pt x="53968" y="342604"/>
                  <a:pt x="53608" y="354844"/>
                  <a:pt x="59365" y="365284"/>
                </a:cubicBezTo>
                <a:lnTo>
                  <a:pt x="333883" y="864242"/>
                </a:lnTo>
                <a:cubicBezTo>
                  <a:pt x="331725" y="869642"/>
                  <a:pt x="315174" y="871082"/>
                  <a:pt x="307619" y="875042"/>
                </a:cubicBezTo>
                <a:cubicBezTo>
                  <a:pt x="299344" y="879722"/>
                  <a:pt x="288550" y="876482"/>
                  <a:pt x="283873" y="868202"/>
                </a:cubicBezTo>
                <a:lnTo>
                  <a:pt x="2158" y="356284"/>
                </a:lnTo>
                <a:cubicBezTo>
                  <a:pt x="-720" y="350884"/>
                  <a:pt x="-720" y="344404"/>
                  <a:pt x="2158" y="339364"/>
                </a:cubicBezTo>
                <a:lnTo>
                  <a:pt x="75531" y="171482"/>
                </a:lnTo>
                <a:lnTo>
                  <a:pt x="64440" y="127502"/>
                </a:lnTo>
                <a:cubicBezTo>
                  <a:pt x="57379" y="82632"/>
                  <a:pt x="64642" y="47766"/>
                  <a:pt x="78360" y="26101"/>
                </a:cubicBezTo>
                <a:cubicBezTo>
                  <a:pt x="88760" y="9852"/>
                  <a:pt x="102747" y="825"/>
                  <a:pt x="117810" y="103"/>
                </a:cubicBezTo>
                <a:cubicBezTo>
                  <a:pt x="125341" y="-438"/>
                  <a:pt x="132962" y="1186"/>
                  <a:pt x="140270" y="5068"/>
                </a:cubicBezTo>
                <a:lnTo>
                  <a:pt x="157536" y="20596"/>
                </a:lnTo>
                <a:lnTo>
                  <a:pt x="170398" y="7261"/>
                </a:lnTo>
                <a:cubicBezTo>
                  <a:pt x="177128" y="2893"/>
                  <a:pt x="184446" y="461"/>
                  <a:pt x="192034" y="10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14" name="Freeform 99">
            <a:extLst>
              <a:ext uri="{FF2B5EF4-FFF2-40B4-BE49-F238E27FC236}">
                <a16:creationId xmlns:a16="http://schemas.microsoft.com/office/drawing/2014/main" id="{C5030B8D-EA0A-6D42-911C-DD6883BB3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0713" y="2842525"/>
            <a:ext cx="576077" cy="375023"/>
          </a:xfrm>
          <a:custGeom>
            <a:avLst/>
            <a:gdLst>
              <a:gd name="T0" fmla="*/ 783146 w 877527"/>
              <a:gd name="T1" fmla="*/ 487000 h 571141"/>
              <a:gd name="T2" fmla="*/ 760812 w 877527"/>
              <a:gd name="T3" fmla="*/ 508934 h 571141"/>
              <a:gd name="T4" fmla="*/ 783146 w 877527"/>
              <a:gd name="T5" fmla="*/ 530868 h 571141"/>
              <a:gd name="T6" fmla="*/ 805120 w 877527"/>
              <a:gd name="T7" fmla="*/ 508934 h 571141"/>
              <a:gd name="T8" fmla="*/ 783146 w 877527"/>
              <a:gd name="T9" fmla="*/ 487000 h 571141"/>
              <a:gd name="T10" fmla="*/ 697771 w 877527"/>
              <a:gd name="T11" fmla="*/ 487000 h 571141"/>
              <a:gd name="T12" fmla="*/ 675797 w 877527"/>
              <a:gd name="T13" fmla="*/ 508934 h 571141"/>
              <a:gd name="T14" fmla="*/ 697771 w 877527"/>
              <a:gd name="T15" fmla="*/ 530868 h 571141"/>
              <a:gd name="T16" fmla="*/ 719745 w 877527"/>
              <a:gd name="T17" fmla="*/ 508934 h 571141"/>
              <a:gd name="T18" fmla="*/ 697771 w 877527"/>
              <a:gd name="T19" fmla="*/ 487000 h 571141"/>
              <a:gd name="T20" fmla="*/ 0 w 877527"/>
              <a:gd name="T21" fmla="*/ 446368 h 571141"/>
              <a:gd name="T22" fmla="*/ 18011 w 877527"/>
              <a:gd name="T23" fmla="*/ 446368 h 571141"/>
              <a:gd name="T24" fmla="*/ 860236 w 877527"/>
              <a:gd name="T25" fmla="*/ 446368 h 571141"/>
              <a:gd name="T26" fmla="*/ 877887 w 877527"/>
              <a:gd name="T27" fmla="*/ 446368 h 571141"/>
              <a:gd name="T28" fmla="*/ 877887 w 877527"/>
              <a:gd name="T29" fmla="*/ 464347 h 571141"/>
              <a:gd name="T30" fmla="*/ 877887 w 877527"/>
              <a:gd name="T31" fmla="*/ 553521 h 571141"/>
              <a:gd name="T32" fmla="*/ 877887 w 877527"/>
              <a:gd name="T33" fmla="*/ 571500 h 571141"/>
              <a:gd name="T34" fmla="*/ 860236 w 877527"/>
              <a:gd name="T35" fmla="*/ 571500 h 571141"/>
              <a:gd name="T36" fmla="*/ 18011 w 877527"/>
              <a:gd name="T37" fmla="*/ 571500 h 571141"/>
              <a:gd name="T38" fmla="*/ 0 w 877527"/>
              <a:gd name="T39" fmla="*/ 571500 h 571141"/>
              <a:gd name="T40" fmla="*/ 0 w 877527"/>
              <a:gd name="T41" fmla="*/ 553521 h 571141"/>
              <a:gd name="T42" fmla="*/ 0 w 877527"/>
              <a:gd name="T43" fmla="*/ 464347 h 571141"/>
              <a:gd name="T44" fmla="*/ 158301 w 877527"/>
              <a:gd name="T45" fmla="*/ 303935 h 571141"/>
              <a:gd name="T46" fmla="*/ 158301 w 877527"/>
              <a:gd name="T47" fmla="*/ 339586 h 571141"/>
              <a:gd name="T48" fmla="*/ 497808 w 877527"/>
              <a:gd name="T49" fmla="*/ 339586 h 571141"/>
              <a:gd name="T50" fmla="*/ 497808 w 877527"/>
              <a:gd name="T51" fmla="*/ 303935 h 571141"/>
              <a:gd name="T52" fmla="*/ 158301 w 877527"/>
              <a:gd name="T53" fmla="*/ 214627 h 571141"/>
              <a:gd name="T54" fmla="*/ 158301 w 877527"/>
              <a:gd name="T55" fmla="*/ 250278 h 571141"/>
              <a:gd name="T56" fmla="*/ 497808 w 877527"/>
              <a:gd name="T57" fmla="*/ 250278 h 571141"/>
              <a:gd name="T58" fmla="*/ 497808 w 877527"/>
              <a:gd name="T59" fmla="*/ 214627 h 571141"/>
              <a:gd name="T60" fmla="*/ 158301 w 877527"/>
              <a:gd name="T61" fmla="*/ 124959 h 571141"/>
              <a:gd name="T62" fmla="*/ 158301 w 877527"/>
              <a:gd name="T63" fmla="*/ 160970 h 571141"/>
              <a:gd name="T64" fmla="*/ 497808 w 877527"/>
              <a:gd name="T65" fmla="*/ 160970 h 571141"/>
              <a:gd name="T66" fmla="*/ 497808 w 877527"/>
              <a:gd name="T67" fmla="*/ 124959 h 571141"/>
              <a:gd name="T68" fmla="*/ 533092 w 877527"/>
              <a:gd name="T69" fmla="*/ 121358 h 571141"/>
              <a:gd name="T70" fmla="*/ 540292 w 877527"/>
              <a:gd name="T71" fmla="*/ 154848 h 571141"/>
              <a:gd name="T72" fmla="*/ 574855 w 877527"/>
              <a:gd name="T73" fmla="*/ 310777 h 571141"/>
              <a:gd name="T74" fmla="*/ 580255 w 877527"/>
              <a:gd name="T75" fmla="*/ 335985 h 571141"/>
              <a:gd name="T76" fmla="*/ 600776 w 877527"/>
              <a:gd name="T77" fmla="*/ 320140 h 571141"/>
              <a:gd name="T78" fmla="*/ 640380 w 877527"/>
              <a:gd name="T79" fmla="*/ 289531 h 571141"/>
              <a:gd name="T80" fmla="*/ 699785 w 877527"/>
              <a:gd name="T81" fmla="*/ 359393 h 571141"/>
              <a:gd name="T82" fmla="*/ 724626 w 877527"/>
              <a:gd name="T83" fmla="*/ 338146 h 571141"/>
              <a:gd name="T84" fmla="*/ 665942 w 877527"/>
              <a:gd name="T85" fmla="*/ 269364 h 571141"/>
              <a:gd name="T86" fmla="*/ 709145 w 877527"/>
              <a:gd name="T87" fmla="*/ 235874 h 571141"/>
              <a:gd name="T88" fmla="*/ 729307 w 877527"/>
              <a:gd name="T89" fmla="*/ 220029 h 571141"/>
              <a:gd name="T90" fmla="*/ 706265 w 877527"/>
              <a:gd name="T91" fmla="*/ 208505 h 571141"/>
              <a:gd name="T92" fmla="*/ 563693 w 877527"/>
              <a:gd name="T93" fmla="*/ 136843 h 571141"/>
              <a:gd name="T94" fmla="*/ 75855 w 877527"/>
              <a:gd name="T95" fmla="*/ 0 h 571141"/>
              <a:gd name="T96" fmla="*/ 802033 w 877527"/>
              <a:gd name="T97" fmla="*/ 0 h 571141"/>
              <a:gd name="T98" fmla="*/ 826515 w 877527"/>
              <a:gd name="T99" fmla="*/ 10083 h 571141"/>
              <a:gd name="T100" fmla="*/ 836595 w 877527"/>
              <a:gd name="T101" fmla="*/ 34571 h 571141"/>
              <a:gd name="T102" fmla="*/ 836595 w 877527"/>
              <a:gd name="T103" fmla="*/ 428534 h 571141"/>
              <a:gd name="T104" fmla="*/ 41292 w 877527"/>
              <a:gd name="T105" fmla="*/ 428534 h 571141"/>
              <a:gd name="T106" fmla="*/ 41292 w 877527"/>
              <a:gd name="T107" fmla="*/ 34571 h 571141"/>
              <a:gd name="T108" fmla="*/ 51373 w 877527"/>
              <a:gd name="T109" fmla="*/ 10083 h 571141"/>
              <a:gd name="T110" fmla="*/ 75855 w 877527"/>
              <a:gd name="T111" fmla="*/ 0 h 57114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877527" h="571141">
                <a:moveTo>
                  <a:pt x="782825" y="486694"/>
                </a:moveTo>
                <a:cubicBezTo>
                  <a:pt x="770222" y="486694"/>
                  <a:pt x="760500" y="496397"/>
                  <a:pt x="760500" y="508614"/>
                </a:cubicBezTo>
                <a:cubicBezTo>
                  <a:pt x="760500" y="520473"/>
                  <a:pt x="770222" y="530535"/>
                  <a:pt x="782825" y="530535"/>
                </a:cubicBezTo>
                <a:cubicBezTo>
                  <a:pt x="794708" y="530535"/>
                  <a:pt x="804790" y="520473"/>
                  <a:pt x="804790" y="508614"/>
                </a:cubicBezTo>
                <a:cubicBezTo>
                  <a:pt x="804790" y="496397"/>
                  <a:pt x="794708" y="486694"/>
                  <a:pt x="782825" y="486694"/>
                </a:cubicBezTo>
                <a:close/>
                <a:moveTo>
                  <a:pt x="697485" y="486694"/>
                </a:moveTo>
                <a:cubicBezTo>
                  <a:pt x="685242" y="486694"/>
                  <a:pt x="675520" y="496397"/>
                  <a:pt x="675520" y="508614"/>
                </a:cubicBezTo>
                <a:cubicBezTo>
                  <a:pt x="675520" y="520473"/>
                  <a:pt x="685242" y="530535"/>
                  <a:pt x="697485" y="530535"/>
                </a:cubicBezTo>
                <a:cubicBezTo>
                  <a:pt x="709367" y="530535"/>
                  <a:pt x="719450" y="520473"/>
                  <a:pt x="719450" y="508614"/>
                </a:cubicBezTo>
                <a:cubicBezTo>
                  <a:pt x="719450" y="496397"/>
                  <a:pt x="709367" y="486694"/>
                  <a:pt x="697485" y="486694"/>
                </a:cubicBezTo>
                <a:close/>
                <a:moveTo>
                  <a:pt x="0" y="446088"/>
                </a:moveTo>
                <a:lnTo>
                  <a:pt x="18004" y="446088"/>
                </a:lnTo>
                <a:lnTo>
                  <a:pt x="859883" y="446088"/>
                </a:lnTo>
                <a:lnTo>
                  <a:pt x="877527" y="446088"/>
                </a:lnTo>
                <a:lnTo>
                  <a:pt x="877527" y="464055"/>
                </a:lnTo>
                <a:lnTo>
                  <a:pt x="877527" y="553173"/>
                </a:lnTo>
                <a:lnTo>
                  <a:pt x="877527" y="571141"/>
                </a:lnTo>
                <a:lnTo>
                  <a:pt x="859883" y="571141"/>
                </a:lnTo>
                <a:lnTo>
                  <a:pt x="18004" y="571141"/>
                </a:lnTo>
                <a:lnTo>
                  <a:pt x="0" y="571141"/>
                </a:lnTo>
                <a:lnTo>
                  <a:pt x="0" y="553173"/>
                </a:lnTo>
                <a:lnTo>
                  <a:pt x="0" y="464055"/>
                </a:lnTo>
                <a:lnTo>
                  <a:pt x="0" y="446088"/>
                </a:lnTo>
                <a:close/>
                <a:moveTo>
                  <a:pt x="158236" y="303744"/>
                </a:moveTo>
                <a:lnTo>
                  <a:pt x="158236" y="339373"/>
                </a:lnTo>
                <a:lnTo>
                  <a:pt x="497604" y="339373"/>
                </a:lnTo>
                <a:lnTo>
                  <a:pt x="497604" y="303744"/>
                </a:lnTo>
                <a:lnTo>
                  <a:pt x="158236" y="303744"/>
                </a:lnTo>
                <a:close/>
                <a:moveTo>
                  <a:pt x="158236" y="214492"/>
                </a:moveTo>
                <a:lnTo>
                  <a:pt x="158236" y="250121"/>
                </a:lnTo>
                <a:lnTo>
                  <a:pt x="497604" y="250121"/>
                </a:lnTo>
                <a:lnTo>
                  <a:pt x="497604" y="214492"/>
                </a:lnTo>
                <a:lnTo>
                  <a:pt x="158236" y="214492"/>
                </a:lnTo>
                <a:close/>
                <a:moveTo>
                  <a:pt x="158236" y="124881"/>
                </a:moveTo>
                <a:lnTo>
                  <a:pt x="158236" y="160869"/>
                </a:lnTo>
                <a:lnTo>
                  <a:pt x="497604" y="160869"/>
                </a:lnTo>
                <a:lnTo>
                  <a:pt x="497604" y="124881"/>
                </a:lnTo>
                <a:lnTo>
                  <a:pt x="158236" y="124881"/>
                </a:lnTo>
                <a:close/>
                <a:moveTo>
                  <a:pt x="532873" y="121282"/>
                </a:moveTo>
                <a:lnTo>
                  <a:pt x="540070" y="154751"/>
                </a:lnTo>
                <a:lnTo>
                  <a:pt x="574619" y="310582"/>
                </a:lnTo>
                <a:lnTo>
                  <a:pt x="580017" y="335774"/>
                </a:lnTo>
                <a:lnTo>
                  <a:pt x="600530" y="319939"/>
                </a:lnTo>
                <a:lnTo>
                  <a:pt x="640117" y="289349"/>
                </a:lnTo>
                <a:lnTo>
                  <a:pt x="699498" y="359167"/>
                </a:lnTo>
                <a:lnTo>
                  <a:pt x="724329" y="337934"/>
                </a:lnTo>
                <a:lnTo>
                  <a:pt x="665669" y="269195"/>
                </a:lnTo>
                <a:lnTo>
                  <a:pt x="708854" y="235726"/>
                </a:lnTo>
                <a:lnTo>
                  <a:pt x="729008" y="219891"/>
                </a:lnTo>
                <a:lnTo>
                  <a:pt x="705975" y="208374"/>
                </a:lnTo>
                <a:lnTo>
                  <a:pt x="563462" y="136757"/>
                </a:lnTo>
                <a:lnTo>
                  <a:pt x="532873" y="121282"/>
                </a:lnTo>
                <a:close/>
                <a:moveTo>
                  <a:pt x="75824" y="0"/>
                </a:moveTo>
                <a:lnTo>
                  <a:pt x="801704" y="0"/>
                </a:lnTo>
                <a:cubicBezTo>
                  <a:pt x="811061" y="0"/>
                  <a:pt x="819698" y="3959"/>
                  <a:pt x="826176" y="10077"/>
                </a:cubicBezTo>
                <a:cubicBezTo>
                  <a:pt x="832654" y="16195"/>
                  <a:pt x="836252" y="24832"/>
                  <a:pt x="836252" y="34549"/>
                </a:cubicBezTo>
                <a:lnTo>
                  <a:pt x="836252" y="428265"/>
                </a:lnTo>
                <a:lnTo>
                  <a:pt x="41275" y="428265"/>
                </a:lnTo>
                <a:lnTo>
                  <a:pt x="41275" y="34549"/>
                </a:lnTo>
                <a:cubicBezTo>
                  <a:pt x="41275" y="25192"/>
                  <a:pt x="45234" y="16555"/>
                  <a:pt x="51352" y="10077"/>
                </a:cubicBezTo>
                <a:cubicBezTo>
                  <a:pt x="57830" y="3959"/>
                  <a:pt x="66467" y="0"/>
                  <a:pt x="75824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15" name="Freeform 102">
            <a:extLst>
              <a:ext uri="{FF2B5EF4-FFF2-40B4-BE49-F238E27FC236}">
                <a16:creationId xmlns:a16="http://schemas.microsoft.com/office/drawing/2014/main" id="{233E234F-56CD-5F4A-AF3D-CBA4852EB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8685" y="2787834"/>
            <a:ext cx="563576" cy="484405"/>
          </a:xfrm>
          <a:custGeom>
            <a:avLst/>
            <a:gdLst>
              <a:gd name="T0" fmla="*/ 629681 w 858477"/>
              <a:gd name="T1" fmla="*/ 408410 h 737828"/>
              <a:gd name="T2" fmla="*/ 648057 w 858477"/>
              <a:gd name="T3" fmla="*/ 645562 h 737828"/>
              <a:gd name="T4" fmla="*/ 666073 w 858477"/>
              <a:gd name="T5" fmla="*/ 408410 h 737828"/>
              <a:gd name="T6" fmla="*/ 538161 w 858477"/>
              <a:gd name="T7" fmla="*/ 390389 h 737828"/>
              <a:gd name="T8" fmla="*/ 519785 w 858477"/>
              <a:gd name="T9" fmla="*/ 627181 h 737828"/>
              <a:gd name="T10" fmla="*/ 556537 w 858477"/>
              <a:gd name="T11" fmla="*/ 627181 h 737828"/>
              <a:gd name="T12" fmla="*/ 538161 w 858477"/>
              <a:gd name="T13" fmla="*/ 390389 h 737828"/>
              <a:gd name="T14" fmla="*/ 410249 w 858477"/>
              <a:gd name="T15" fmla="*/ 408410 h 737828"/>
              <a:gd name="T16" fmla="*/ 428264 w 858477"/>
              <a:gd name="T17" fmla="*/ 645562 h 737828"/>
              <a:gd name="T18" fmla="*/ 446640 w 858477"/>
              <a:gd name="T19" fmla="*/ 408410 h 737828"/>
              <a:gd name="T20" fmla="*/ 318728 w 858477"/>
              <a:gd name="T21" fmla="*/ 390389 h 737828"/>
              <a:gd name="T22" fmla="*/ 300352 w 858477"/>
              <a:gd name="T23" fmla="*/ 627181 h 737828"/>
              <a:gd name="T24" fmla="*/ 337104 w 858477"/>
              <a:gd name="T25" fmla="*/ 627181 h 737828"/>
              <a:gd name="T26" fmla="*/ 318728 w 858477"/>
              <a:gd name="T27" fmla="*/ 390389 h 737828"/>
              <a:gd name="T28" fmla="*/ 190456 w 858477"/>
              <a:gd name="T29" fmla="*/ 408410 h 737828"/>
              <a:gd name="T30" fmla="*/ 208832 w 858477"/>
              <a:gd name="T31" fmla="*/ 645562 h 737828"/>
              <a:gd name="T32" fmla="*/ 227208 w 858477"/>
              <a:gd name="T33" fmla="*/ 408410 h 737828"/>
              <a:gd name="T34" fmla="*/ 49212 w 858477"/>
              <a:gd name="T35" fmla="*/ 330200 h 737828"/>
              <a:gd name="T36" fmla="*/ 739937 w 858477"/>
              <a:gd name="T37" fmla="*/ 722690 h 737828"/>
              <a:gd name="T38" fmla="*/ 721922 w 858477"/>
              <a:gd name="T39" fmla="*/ 737828 h 737828"/>
              <a:gd name="T40" fmla="*/ 119834 w 858477"/>
              <a:gd name="T41" fmla="*/ 737828 h 737828"/>
              <a:gd name="T42" fmla="*/ 49212 w 858477"/>
              <a:gd name="T43" fmla="*/ 330200 h 737828"/>
              <a:gd name="T44" fmla="*/ 311715 w 858477"/>
              <a:gd name="T45" fmla="*/ 217488 h 737828"/>
              <a:gd name="T46" fmla="*/ 427619 w 858477"/>
              <a:gd name="T47" fmla="*/ 274329 h 737828"/>
              <a:gd name="T48" fmla="*/ 543522 w 858477"/>
              <a:gd name="T49" fmla="*/ 217488 h 737828"/>
              <a:gd name="T50" fmla="*/ 858477 w 858477"/>
              <a:gd name="T51" fmla="*/ 235720 h 737828"/>
              <a:gd name="T52" fmla="*/ 840120 w 858477"/>
              <a:gd name="T53" fmla="*/ 310793 h 737828"/>
              <a:gd name="T54" fmla="*/ 0 w 858477"/>
              <a:gd name="T55" fmla="*/ 292918 h 737828"/>
              <a:gd name="T56" fmla="*/ 18357 w 858477"/>
              <a:gd name="T57" fmla="*/ 217488 h 737828"/>
              <a:gd name="T58" fmla="*/ 409524 w 858477"/>
              <a:gd name="T59" fmla="*/ 109486 h 737828"/>
              <a:gd name="T60" fmla="*/ 354960 w 858477"/>
              <a:gd name="T61" fmla="*/ 145743 h 737828"/>
              <a:gd name="T62" fmla="*/ 409524 w 858477"/>
              <a:gd name="T63" fmla="*/ 200306 h 737828"/>
              <a:gd name="T64" fmla="*/ 445780 w 858477"/>
              <a:gd name="T65" fmla="*/ 145743 h 737828"/>
              <a:gd name="T66" fmla="*/ 500343 w 858477"/>
              <a:gd name="T67" fmla="*/ 109486 h 737828"/>
              <a:gd name="T68" fmla="*/ 445780 w 858477"/>
              <a:gd name="T69" fmla="*/ 54564 h 737828"/>
              <a:gd name="T70" fmla="*/ 427472 w 858477"/>
              <a:gd name="T71" fmla="*/ 0 h 737828"/>
              <a:gd name="T72" fmla="*/ 555266 w 858477"/>
              <a:gd name="T73" fmla="*/ 127435 h 737828"/>
              <a:gd name="T74" fmla="*/ 427472 w 858477"/>
              <a:gd name="T75" fmla="*/ 255229 h 737828"/>
              <a:gd name="T76" fmla="*/ 300037 w 858477"/>
              <a:gd name="T77" fmla="*/ 127435 h 737828"/>
              <a:gd name="T78" fmla="*/ 427472 w 858477"/>
              <a:gd name="T79" fmla="*/ 0 h 737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58477" h="737828">
                <a:moveTo>
                  <a:pt x="648057" y="390389"/>
                </a:moveTo>
                <a:cubicBezTo>
                  <a:pt x="637608" y="390389"/>
                  <a:pt x="629681" y="398318"/>
                  <a:pt x="629681" y="408410"/>
                </a:cubicBezTo>
                <a:lnTo>
                  <a:pt x="629681" y="627181"/>
                </a:lnTo>
                <a:cubicBezTo>
                  <a:pt x="629681" y="637272"/>
                  <a:pt x="637608" y="645562"/>
                  <a:pt x="648057" y="645562"/>
                </a:cubicBezTo>
                <a:cubicBezTo>
                  <a:pt x="658146" y="645562"/>
                  <a:pt x="666073" y="637272"/>
                  <a:pt x="666073" y="627181"/>
                </a:cubicBezTo>
                <a:lnTo>
                  <a:pt x="666073" y="408410"/>
                </a:lnTo>
                <a:cubicBezTo>
                  <a:pt x="666073" y="398318"/>
                  <a:pt x="658146" y="390389"/>
                  <a:pt x="648057" y="390389"/>
                </a:cubicBezTo>
                <a:close/>
                <a:moveTo>
                  <a:pt x="538161" y="390389"/>
                </a:moveTo>
                <a:cubicBezTo>
                  <a:pt x="528072" y="390389"/>
                  <a:pt x="519785" y="398318"/>
                  <a:pt x="519785" y="408410"/>
                </a:cubicBezTo>
                <a:lnTo>
                  <a:pt x="519785" y="627181"/>
                </a:lnTo>
                <a:cubicBezTo>
                  <a:pt x="519785" y="637272"/>
                  <a:pt x="528072" y="645562"/>
                  <a:pt x="538161" y="645562"/>
                </a:cubicBezTo>
                <a:cubicBezTo>
                  <a:pt x="548249" y="645562"/>
                  <a:pt x="556537" y="637272"/>
                  <a:pt x="556537" y="627181"/>
                </a:cubicBezTo>
                <a:lnTo>
                  <a:pt x="556537" y="408410"/>
                </a:lnTo>
                <a:cubicBezTo>
                  <a:pt x="556537" y="398318"/>
                  <a:pt x="548249" y="390389"/>
                  <a:pt x="538161" y="390389"/>
                </a:cubicBezTo>
                <a:close/>
                <a:moveTo>
                  <a:pt x="428264" y="390389"/>
                </a:moveTo>
                <a:cubicBezTo>
                  <a:pt x="418175" y="390389"/>
                  <a:pt x="410249" y="398318"/>
                  <a:pt x="410249" y="408410"/>
                </a:cubicBezTo>
                <a:lnTo>
                  <a:pt x="410249" y="627181"/>
                </a:lnTo>
                <a:cubicBezTo>
                  <a:pt x="410249" y="637272"/>
                  <a:pt x="418175" y="645562"/>
                  <a:pt x="428264" y="645562"/>
                </a:cubicBezTo>
                <a:cubicBezTo>
                  <a:pt x="438353" y="645562"/>
                  <a:pt x="446640" y="637272"/>
                  <a:pt x="446640" y="627181"/>
                </a:cubicBezTo>
                <a:lnTo>
                  <a:pt x="446640" y="408410"/>
                </a:lnTo>
                <a:cubicBezTo>
                  <a:pt x="446640" y="398318"/>
                  <a:pt x="438353" y="390389"/>
                  <a:pt x="428264" y="390389"/>
                </a:cubicBezTo>
                <a:close/>
                <a:moveTo>
                  <a:pt x="318728" y="390389"/>
                </a:moveTo>
                <a:cubicBezTo>
                  <a:pt x="308639" y="390389"/>
                  <a:pt x="300352" y="398318"/>
                  <a:pt x="300352" y="408410"/>
                </a:cubicBezTo>
                <a:lnTo>
                  <a:pt x="300352" y="627181"/>
                </a:lnTo>
                <a:cubicBezTo>
                  <a:pt x="300352" y="637272"/>
                  <a:pt x="308639" y="645562"/>
                  <a:pt x="318728" y="645562"/>
                </a:cubicBezTo>
                <a:cubicBezTo>
                  <a:pt x="328817" y="645562"/>
                  <a:pt x="337104" y="637272"/>
                  <a:pt x="337104" y="627181"/>
                </a:cubicBezTo>
                <a:lnTo>
                  <a:pt x="337104" y="408410"/>
                </a:lnTo>
                <a:cubicBezTo>
                  <a:pt x="337104" y="398318"/>
                  <a:pt x="328817" y="390389"/>
                  <a:pt x="318728" y="390389"/>
                </a:cubicBezTo>
                <a:close/>
                <a:moveTo>
                  <a:pt x="208832" y="390389"/>
                </a:moveTo>
                <a:cubicBezTo>
                  <a:pt x="198743" y="390389"/>
                  <a:pt x="190456" y="398318"/>
                  <a:pt x="190456" y="408410"/>
                </a:cubicBezTo>
                <a:lnTo>
                  <a:pt x="190456" y="627181"/>
                </a:lnTo>
                <a:cubicBezTo>
                  <a:pt x="190456" y="637272"/>
                  <a:pt x="198743" y="645562"/>
                  <a:pt x="208832" y="645562"/>
                </a:cubicBezTo>
                <a:cubicBezTo>
                  <a:pt x="218921" y="645562"/>
                  <a:pt x="227208" y="637272"/>
                  <a:pt x="227208" y="627181"/>
                </a:cubicBezTo>
                <a:lnTo>
                  <a:pt x="227208" y="408410"/>
                </a:lnTo>
                <a:cubicBezTo>
                  <a:pt x="227208" y="398318"/>
                  <a:pt x="218921" y="390389"/>
                  <a:pt x="208832" y="390389"/>
                </a:cubicBezTo>
                <a:close/>
                <a:moveTo>
                  <a:pt x="49212" y="330200"/>
                </a:moveTo>
                <a:lnTo>
                  <a:pt x="807677" y="330200"/>
                </a:lnTo>
                <a:lnTo>
                  <a:pt x="739937" y="722690"/>
                </a:lnTo>
                <a:lnTo>
                  <a:pt x="737055" y="737828"/>
                </a:lnTo>
                <a:lnTo>
                  <a:pt x="721922" y="737828"/>
                </a:lnTo>
                <a:lnTo>
                  <a:pt x="134967" y="737828"/>
                </a:lnTo>
                <a:lnTo>
                  <a:pt x="119834" y="737828"/>
                </a:lnTo>
                <a:lnTo>
                  <a:pt x="116951" y="722690"/>
                </a:lnTo>
                <a:lnTo>
                  <a:pt x="49212" y="330200"/>
                </a:lnTo>
                <a:close/>
                <a:moveTo>
                  <a:pt x="18357" y="217488"/>
                </a:moveTo>
                <a:lnTo>
                  <a:pt x="311715" y="217488"/>
                </a:lnTo>
                <a:cubicBezTo>
                  <a:pt x="315675" y="222493"/>
                  <a:pt x="319634" y="227140"/>
                  <a:pt x="324314" y="231788"/>
                </a:cubicBezTo>
                <a:cubicBezTo>
                  <a:pt x="351670" y="258957"/>
                  <a:pt x="388744" y="274329"/>
                  <a:pt x="427619" y="274329"/>
                </a:cubicBezTo>
                <a:cubicBezTo>
                  <a:pt x="466493" y="274329"/>
                  <a:pt x="503568" y="258957"/>
                  <a:pt x="531284" y="231788"/>
                </a:cubicBezTo>
                <a:cubicBezTo>
                  <a:pt x="535603" y="227140"/>
                  <a:pt x="539923" y="222493"/>
                  <a:pt x="543522" y="217488"/>
                </a:cubicBezTo>
                <a:lnTo>
                  <a:pt x="840120" y="217488"/>
                </a:lnTo>
                <a:cubicBezTo>
                  <a:pt x="850198" y="217488"/>
                  <a:pt x="858477" y="225710"/>
                  <a:pt x="858477" y="235720"/>
                </a:cubicBezTo>
                <a:lnTo>
                  <a:pt x="858477" y="292918"/>
                </a:lnTo>
                <a:cubicBezTo>
                  <a:pt x="858477" y="302928"/>
                  <a:pt x="850198" y="310793"/>
                  <a:pt x="840120" y="310793"/>
                </a:cubicBezTo>
                <a:lnTo>
                  <a:pt x="18357" y="310793"/>
                </a:lnTo>
                <a:cubicBezTo>
                  <a:pt x="8279" y="310793"/>
                  <a:pt x="0" y="302928"/>
                  <a:pt x="0" y="292918"/>
                </a:cubicBezTo>
                <a:lnTo>
                  <a:pt x="0" y="235720"/>
                </a:lnTo>
                <a:cubicBezTo>
                  <a:pt x="0" y="225710"/>
                  <a:pt x="8279" y="217488"/>
                  <a:pt x="18357" y="217488"/>
                </a:cubicBezTo>
                <a:close/>
                <a:moveTo>
                  <a:pt x="409524" y="54564"/>
                </a:moveTo>
                <a:lnTo>
                  <a:pt x="409524" y="109486"/>
                </a:lnTo>
                <a:lnTo>
                  <a:pt x="354960" y="109486"/>
                </a:lnTo>
                <a:lnTo>
                  <a:pt x="354960" y="145743"/>
                </a:lnTo>
                <a:lnTo>
                  <a:pt x="409524" y="145743"/>
                </a:lnTo>
                <a:lnTo>
                  <a:pt x="409524" y="200306"/>
                </a:lnTo>
                <a:lnTo>
                  <a:pt x="445780" y="200306"/>
                </a:lnTo>
                <a:lnTo>
                  <a:pt x="445780" y="145743"/>
                </a:lnTo>
                <a:lnTo>
                  <a:pt x="500343" y="145743"/>
                </a:lnTo>
                <a:lnTo>
                  <a:pt x="500343" y="109486"/>
                </a:lnTo>
                <a:lnTo>
                  <a:pt x="445780" y="109486"/>
                </a:lnTo>
                <a:lnTo>
                  <a:pt x="445780" y="54564"/>
                </a:lnTo>
                <a:lnTo>
                  <a:pt x="409524" y="54564"/>
                </a:lnTo>
                <a:close/>
                <a:moveTo>
                  <a:pt x="427472" y="0"/>
                </a:moveTo>
                <a:cubicBezTo>
                  <a:pt x="463010" y="0"/>
                  <a:pt x="494600" y="14359"/>
                  <a:pt x="517933" y="37333"/>
                </a:cubicBezTo>
                <a:cubicBezTo>
                  <a:pt x="540907" y="60666"/>
                  <a:pt x="555266" y="92256"/>
                  <a:pt x="555266" y="127435"/>
                </a:cubicBezTo>
                <a:cubicBezTo>
                  <a:pt x="555266" y="162973"/>
                  <a:pt x="540907" y="194922"/>
                  <a:pt x="517933" y="217896"/>
                </a:cubicBezTo>
                <a:cubicBezTo>
                  <a:pt x="494600" y="240870"/>
                  <a:pt x="463010" y="255229"/>
                  <a:pt x="427472" y="255229"/>
                </a:cubicBezTo>
                <a:cubicBezTo>
                  <a:pt x="392293" y="255229"/>
                  <a:pt x="360344" y="240870"/>
                  <a:pt x="337370" y="217896"/>
                </a:cubicBezTo>
                <a:cubicBezTo>
                  <a:pt x="314396" y="194922"/>
                  <a:pt x="300037" y="162973"/>
                  <a:pt x="300037" y="127435"/>
                </a:cubicBezTo>
                <a:cubicBezTo>
                  <a:pt x="300037" y="92256"/>
                  <a:pt x="314396" y="60666"/>
                  <a:pt x="337370" y="37333"/>
                </a:cubicBezTo>
                <a:cubicBezTo>
                  <a:pt x="360344" y="14359"/>
                  <a:pt x="392293" y="0"/>
                  <a:pt x="42747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16" name="Freeform 105">
            <a:extLst>
              <a:ext uri="{FF2B5EF4-FFF2-40B4-BE49-F238E27FC236}">
                <a16:creationId xmlns:a16="http://schemas.microsoft.com/office/drawing/2014/main" id="{94A4E310-26A4-6148-8942-F33464A7E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8610" y="4189210"/>
            <a:ext cx="545866" cy="577119"/>
          </a:xfrm>
          <a:custGeom>
            <a:avLst/>
            <a:gdLst>
              <a:gd name="T0" fmla="*/ 311113 w 831490"/>
              <a:gd name="T1" fmla="*/ 809439 h 879113"/>
              <a:gd name="T2" fmla="*/ 182563 w 831490"/>
              <a:gd name="T3" fmla="*/ 877526 h 879113"/>
              <a:gd name="T4" fmla="*/ 396133 w 831490"/>
              <a:gd name="T5" fmla="*/ 763588 h 879113"/>
              <a:gd name="T6" fmla="*/ 823935 w 831490"/>
              <a:gd name="T7" fmla="*/ 763588 h 879113"/>
              <a:gd name="T8" fmla="*/ 459818 w 831490"/>
              <a:gd name="T9" fmla="*/ 857022 h 879113"/>
              <a:gd name="T10" fmla="*/ 53653 w 831490"/>
              <a:gd name="T11" fmla="*/ 746300 h 879113"/>
              <a:gd name="T12" fmla="*/ 364765 w 831490"/>
              <a:gd name="T13" fmla="*/ 739781 h 879113"/>
              <a:gd name="T14" fmla="*/ 0 w 831490"/>
              <a:gd name="T15" fmla="*/ 739781 h 879113"/>
              <a:gd name="T16" fmla="*/ 609854 w 831490"/>
              <a:gd name="T17" fmla="*/ 741933 h 879113"/>
              <a:gd name="T18" fmla="*/ 759890 w 831490"/>
              <a:gd name="T19" fmla="*/ 778872 h 879113"/>
              <a:gd name="T20" fmla="*/ 396133 w 831490"/>
              <a:gd name="T21" fmla="*/ 685800 h 879113"/>
              <a:gd name="T22" fmla="*/ 311113 w 831490"/>
              <a:gd name="T23" fmla="*/ 682698 h 879113"/>
              <a:gd name="T24" fmla="*/ 182563 w 831490"/>
              <a:gd name="T25" fmla="*/ 750527 h 879113"/>
              <a:gd name="T26" fmla="*/ 396133 w 831490"/>
              <a:gd name="T27" fmla="*/ 608013 h 879113"/>
              <a:gd name="T28" fmla="*/ 823935 w 831490"/>
              <a:gd name="T29" fmla="*/ 608013 h 879113"/>
              <a:gd name="T30" fmla="*/ 459818 w 831490"/>
              <a:gd name="T31" fmla="*/ 701085 h 879113"/>
              <a:gd name="T32" fmla="*/ 53653 w 831490"/>
              <a:gd name="T33" fmla="*/ 619198 h 879113"/>
              <a:gd name="T34" fmla="*/ 364765 w 831490"/>
              <a:gd name="T35" fmla="*/ 612703 h 879113"/>
              <a:gd name="T36" fmla="*/ 0 w 831490"/>
              <a:gd name="T37" fmla="*/ 612703 h 879113"/>
              <a:gd name="T38" fmla="*/ 609854 w 831490"/>
              <a:gd name="T39" fmla="*/ 586183 h 879113"/>
              <a:gd name="T40" fmla="*/ 759890 w 831490"/>
              <a:gd name="T41" fmla="*/ 623007 h 879113"/>
              <a:gd name="T42" fmla="*/ 396133 w 831490"/>
              <a:gd name="T43" fmla="*/ 530225 h 879113"/>
              <a:gd name="T44" fmla="*/ 311113 w 831490"/>
              <a:gd name="T45" fmla="*/ 555438 h 879113"/>
              <a:gd name="T46" fmla="*/ 182563 w 831490"/>
              <a:gd name="T47" fmla="*/ 623526 h 879113"/>
              <a:gd name="T48" fmla="*/ 6122 w 831490"/>
              <a:gd name="T49" fmla="*/ 465138 h 879113"/>
              <a:gd name="T50" fmla="*/ 358644 w 831490"/>
              <a:gd name="T51" fmla="*/ 465138 h 879113"/>
              <a:gd name="T52" fmla="*/ 58694 w 831490"/>
              <a:gd name="T53" fmla="*/ 541917 h 879113"/>
              <a:gd name="T54" fmla="*/ 453701 w 831490"/>
              <a:gd name="T55" fmla="*/ 486256 h 879113"/>
              <a:gd name="T56" fmla="*/ 831490 w 831490"/>
              <a:gd name="T57" fmla="*/ 478651 h 879113"/>
              <a:gd name="T58" fmla="*/ 388937 w 831490"/>
              <a:gd name="T59" fmla="*/ 478651 h 879113"/>
              <a:gd name="T60" fmla="*/ 609854 w 831490"/>
              <a:gd name="T61" fmla="*/ 431775 h 879113"/>
              <a:gd name="T62" fmla="*/ 759890 w 831490"/>
              <a:gd name="T63" fmla="*/ 467965 h 879113"/>
              <a:gd name="T64" fmla="*/ 396133 w 831490"/>
              <a:gd name="T65" fmla="*/ 376238 h 879113"/>
              <a:gd name="T66" fmla="*/ 306071 w 831490"/>
              <a:gd name="T67" fmla="*/ 476666 h 879113"/>
              <a:gd name="T68" fmla="*/ 58694 w 831490"/>
              <a:gd name="T69" fmla="*/ 365938 h 879113"/>
              <a:gd name="T70" fmla="*/ 831490 w 831490"/>
              <a:gd name="T71" fmla="*/ 325257 h 879113"/>
              <a:gd name="T72" fmla="*/ 388937 w 831490"/>
              <a:gd name="T73" fmla="*/ 325257 h 879113"/>
              <a:gd name="T74" fmla="*/ 349608 w 831490"/>
              <a:gd name="T75" fmla="*/ 167923 h 879113"/>
              <a:gd name="T76" fmla="*/ 337727 w 831490"/>
              <a:gd name="T77" fmla="*/ 161091 h 879113"/>
              <a:gd name="T78" fmla="*/ 312527 w 831490"/>
              <a:gd name="T79" fmla="*/ 115425 h 879113"/>
              <a:gd name="T80" fmla="*/ 324407 w 831490"/>
              <a:gd name="T81" fmla="*/ 79107 h 879113"/>
              <a:gd name="T82" fmla="*/ 324407 w 831490"/>
              <a:gd name="T83" fmla="*/ 157136 h 879113"/>
              <a:gd name="T84" fmla="*/ 285886 w 831490"/>
              <a:gd name="T85" fmla="*/ 177991 h 879113"/>
              <a:gd name="T86" fmla="*/ 337727 w 831490"/>
              <a:gd name="T87" fmla="*/ 234085 h 879113"/>
              <a:gd name="T88" fmla="*/ 367968 w 831490"/>
              <a:gd name="T89" fmla="*/ 150663 h 879113"/>
              <a:gd name="T90" fmla="*/ 371929 w 831490"/>
              <a:gd name="T91" fmla="*/ 111110 h 879113"/>
              <a:gd name="T92" fmla="*/ 324407 w 831490"/>
              <a:gd name="T93" fmla="*/ 70118 h 879113"/>
              <a:gd name="T94" fmla="*/ 437091 w 831490"/>
              <a:gd name="T95" fmla="*/ 254581 h 879113"/>
              <a:gd name="T96" fmla="*/ 226484 w 831490"/>
              <a:gd name="T97" fmla="*/ 43509 h 879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831490" h="879113">
                <a:moveTo>
                  <a:pt x="6122" y="782638"/>
                </a:moveTo>
                <a:cubicBezTo>
                  <a:pt x="19445" y="794952"/>
                  <a:pt x="37809" y="803644"/>
                  <a:pt x="53653" y="809439"/>
                </a:cubicBezTo>
                <a:cubicBezTo>
                  <a:pt x="93262" y="823925"/>
                  <a:pt x="140433" y="828996"/>
                  <a:pt x="182563" y="828996"/>
                </a:cubicBezTo>
                <a:cubicBezTo>
                  <a:pt x="224332" y="828996"/>
                  <a:pt x="271143" y="823925"/>
                  <a:pt x="311113" y="809439"/>
                </a:cubicBezTo>
                <a:cubicBezTo>
                  <a:pt x="326956" y="803644"/>
                  <a:pt x="344961" y="794952"/>
                  <a:pt x="358644" y="782638"/>
                </a:cubicBezTo>
                <a:cubicBezTo>
                  <a:pt x="362605" y="789157"/>
                  <a:pt x="364765" y="796038"/>
                  <a:pt x="364765" y="803282"/>
                </a:cubicBezTo>
                <a:cubicBezTo>
                  <a:pt x="364765" y="826460"/>
                  <a:pt x="342440" y="846380"/>
                  <a:pt x="306071" y="859418"/>
                </a:cubicBezTo>
                <a:cubicBezTo>
                  <a:pt x="274024" y="870645"/>
                  <a:pt x="230454" y="877526"/>
                  <a:pt x="182563" y="877526"/>
                </a:cubicBezTo>
                <a:cubicBezTo>
                  <a:pt x="134312" y="877526"/>
                  <a:pt x="90741" y="870645"/>
                  <a:pt x="58694" y="859418"/>
                </a:cubicBezTo>
                <a:cubicBezTo>
                  <a:pt x="22325" y="846380"/>
                  <a:pt x="0" y="826460"/>
                  <a:pt x="0" y="803282"/>
                </a:cubicBezTo>
                <a:cubicBezTo>
                  <a:pt x="0" y="796038"/>
                  <a:pt x="2161" y="789157"/>
                  <a:pt x="6122" y="782638"/>
                </a:cubicBezTo>
                <a:close/>
                <a:moveTo>
                  <a:pt x="396133" y="763588"/>
                </a:moveTo>
                <a:cubicBezTo>
                  <a:pt x="412684" y="778798"/>
                  <a:pt x="434272" y="789301"/>
                  <a:pt x="453701" y="796543"/>
                </a:cubicBezTo>
                <a:cubicBezTo>
                  <a:pt x="501914" y="813927"/>
                  <a:pt x="559122" y="819721"/>
                  <a:pt x="609854" y="819721"/>
                </a:cubicBezTo>
                <a:cubicBezTo>
                  <a:pt x="660946" y="819721"/>
                  <a:pt x="717794" y="813927"/>
                  <a:pt x="766007" y="796543"/>
                </a:cubicBezTo>
                <a:cubicBezTo>
                  <a:pt x="785436" y="789301"/>
                  <a:pt x="807384" y="778798"/>
                  <a:pt x="823935" y="763588"/>
                </a:cubicBezTo>
                <a:cubicBezTo>
                  <a:pt x="828972" y="771555"/>
                  <a:pt x="831490" y="779884"/>
                  <a:pt x="831490" y="788576"/>
                </a:cubicBezTo>
                <a:cubicBezTo>
                  <a:pt x="831490" y="817186"/>
                  <a:pt x="804146" y="841088"/>
                  <a:pt x="759890" y="857022"/>
                </a:cubicBezTo>
                <a:cubicBezTo>
                  <a:pt x="721392" y="870784"/>
                  <a:pt x="668142" y="879113"/>
                  <a:pt x="609854" y="879113"/>
                </a:cubicBezTo>
                <a:cubicBezTo>
                  <a:pt x="551567" y="879113"/>
                  <a:pt x="498676" y="870784"/>
                  <a:pt x="459818" y="857022"/>
                </a:cubicBezTo>
                <a:cubicBezTo>
                  <a:pt x="416282" y="841088"/>
                  <a:pt x="388937" y="817186"/>
                  <a:pt x="388937" y="788576"/>
                </a:cubicBezTo>
                <a:cubicBezTo>
                  <a:pt x="388937" y="779884"/>
                  <a:pt x="391456" y="771555"/>
                  <a:pt x="396133" y="763588"/>
                </a:cubicBezTo>
                <a:close/>
                <a:moveTo>
                  <a:pt x="6122" y="719138"/>
                </a:moveTo>
                <a:cubicBezTo>
                  <a:pt x="19445" y="731814"/>
                  <a:pt x="37809" y="740506"/>
                  <a:pt x="53653" y="746300"/>
                </a:cubicBezTo>
                <a:cubicBezTo>
                  <a:pt x="93262" y="760425"/>
                  <a:pt x="140433" y="765495"/>
                  <a:pt x="182563" y="765495"/>
                </a:cubicBezTo>
                <a:cubicBezTo>
                  <a:pt x="224332" y="765495"/>
                  <a:pt x="271143" y="760425"/>
                  <a:pt x="311113" y="746300"/>
                </a:cubicBezTo>
                <a:cubicBezTo>
                  <a:pt x="326956" y="740506"/>
                  <a:pt x="344961" y="731814"/>
                  <a:pt x="358644" y="719138"/>
                </a:cubicBezTo>
                <a:cubicBezTo>
                  <a:pt x="362605" y="725657"/>
                  <a:pt x="364765" y="732538"/>
                  <a:pt x="364765" y="739781"/>
                </a:cubicBezTo>
                <a:cubicBezTo>
                  <a:pt x="364765" y="762960"/>
                  <a:pt x="342440" y="782880"/>
                  <a:pt x="306071" y="795918"/>
                </a:cubicBezTo>
                <a:cubicBezTo>
                  <a:pt x="274024" y="807145"/>
                  <a:pt x="230454" y="814026"/>
                  <a:pt x="182563" y="814026"/>
                </a:cubicBezTo>
                <a:cubicBezTo>
                  <a:pt x="134312" y="814026"/>
                  <a:pt x="90741" y="807145"/>
                  <a:pt x="58694" y="795918"/>
                </a:cubicBezTo>
                <a:cubicBezTo>
                  <a:pt x="22325" y="782880"/>
                  <a:pt x="0" y="762960"/>
                  <a:pt x="0" y="739781"/>
                </a:cubicBezTo>
                <a:cubicBezTo>
                  <a:pt x="0" y="732538"/>
                  <a:pt x="2161" y="725657"/>
                  <a:pt x="6122" y="719138"/>
                </a:cubicBezTo>
                <a:close/>
                <a:moveTo>
                  <a:pt x="396133" y="685800"/>
                </a:moveTo>
                <a:cubicBezTo>
                  <a:pt x="412684" y="701010"/>
                  <a:pt x="434272" y="711513"/>
                  <a:pt x="453701" y="718393"/>
                </a:cubicBezTo>
                <a:cubicBezTo>
                  <a:pt x="501914" y="735414"/>
                  <a:pt x="559122" y="741933"/>
                  <a:pt x="609854" y="741933"/>
                </a:cubicBezTo>
                <a:cubicBezTo>
                  <a:pt x="660946" y="741933"/>
                  <a:pt x="717794" y="735414"/>
                  <a:pt x="766007" y="718393"/>
                </a:cubicBezTo>
                <a:cubicBezTo>
                  <a:pt x="785436" y="711513"/>
                  <a:pt x="807384" y="701010"/>
                  <a:pt x="823935" y="685800"/>
                </a:cubicBezTo>
                <a:cubicBezTo>
                  <a:pt x="828972" y="693405"/>
                  <a:pt x="831490" y="702097"/>
                  <a:pt x="831490" y="710788"/>
                </a:cubicBezTo>
                <a:cubicBezTo>
                  <a:pt x="831490" y="739036"/>
                  <a:pt x="804146" y="762938"/>
                  <a:pt x="759890" y="778872"/>
                </a:cubicBezTo>
                <a:cubicBezTo>
                  <a:pt x="721392" y="792634"/>
                  <a:pt x="668142" y="801326"/>
                  <a:pt x="609854" y="801326"/>
                </a:cubicBezTo>
                <a:cubicBezTo>
                  <a:pt x="551567" y="801326"/>
                  <a:pt x="498676" y="792634"/>
                  <a:pt x="459818" y="778872"/>
                </a:cubicBezTo>
                <a:cubicBezTo>
                  <a:pt x="416282" y="762938"/>
                  <a:pt x="388937" y="739036"/>
                  <a:pt x="388937" y="710788"/>
                </a:cubicBezTo>
                <a:cubicBezTo>
                  <a:pt x="388937" y="702097"/>
                  <a:pt x="391456" y="693405"/>
                  <a:pt x="396133" y="685800"/>
                </a:cubicBezTo>
                <a:close/>
                <a:moveTo>
                  <a:pt x="6122" y="655638"/>
                </a:moveTo>
                <a:cubicBezTo>
                  <a:pt x="19445" y="668266"/>
                  <a:pt x="37809" y="676925"/>
                  <a:pt x="53653" y="682698"/>
                </a:cubicBezTo>
                <a:cubicBezTo>
                  <a:pt x="93262" y="696769"/>
                  <a:pt x="140433" y="701820"/>
                  <a:pt x="182563" y="701820"/>
                </a:cubicBezTo>
                <a:cubicBezTo>
                  <a:pt x="224332" y="701820"/>
                  <a:pt x="271143" y="696769"/>
                  <a:pt x="311113" y="682698"/>
                </a:cubicBezTo>
                <a:cubicBezTo>
                  <a:pt x="326956" y="676925"/>
                  <a:pt x="344961" y="668266"/>
                  <a:pt x="358644" y="655638"/>
                </a:cubicBezTo>
                <a:cubicBezTo>
                  <a:pt x="362605" y="662132"/>
                  <a:pt x="364765" y="668987"/>
                  <a:pt x="364765" y="676203"/>
                </a:cubicBezTo>
                <a:cubicBezTo>
                  <a:pt x="364765" y="699655"/>
                  <a:pt x="342440" y="719138"/>
                  <a:pt x="306071" y="732127"/>
                </a:cubicBezTo>
                <a:cubicBezTo>
                  <a:pt x="274024" y="743311"/>
                  <a:pt x="230454" y="750527"/>
                  <a:pt x="182563" y="750527"/>
                </a:cubicBezTo>
                <a:cubicBezTo>
                  <a:pt x="134312" y="750527"/>
                  <a:pt x="90741" y="743311"/>
                  <a:pt x="58694" y="732127"/>
                </a:cubicBezTo>
                <a:cubicBezTo>
                  <a:pt x="22325" y="719138"/>
                  <a:pt x="0" y="699655"/>
                  <a:pt x="0" y="676203"/>
                </a:cubicBezTo>
                <a:cubicBezTo>
                  <a:pt x="0" y="668987"/>
                  <a:pt x="2161" y="662132"/>
                  <a:pt x="6122" y="655638"/>
                </a:cubicBezTo>
                <a:close/>
                <a:moveTo>
                  <a:pt x="396133" y="608013"/>
                </a:moveTo>
                <a:cubicBezTo>
                  <a:pt x="412684" y="623223"/>
                  <a:pt x="434272" y="633725"/>
                  <a:pt x="453701" y="640968"/>
                </a:cubicBezTo>
                <a:cubicBezTo>
                  <a:pt x="501914" y="657989"/>
                  <a:pt x="559122" y="664146"/>
                  <a:pt x="609854" y="664146"/>
                </a:cubicBezTo>
                <a:cubicBezTo>
                  <a:pt x="660946" y="664146"/>
                  <a:pt x="717794" y="657989"/>
                  <a:pt x="766007" y="640968"/>
                </a:cubicBezTo>
                <a:cubicBezTo>
                  <a:pt x="785436" y="633725"/>
                  <a:pt x="807384" y="623223"/>
                  <a:pt x="823935" y="608013"/>
                </a:cubicBezTo>
                <a:cubicBezTo>
                  <a:pt x="828972" y="615980"/>
                  <a:pt x="831490" y="624309"/>
                  <a:pt x="831490" y="633001"/>
                </a:cubicBezTo>
                <a:cubicBezTo>
                  <a:pt x="831490" y="661248"/>
                  <a:pt x="804146" y="685512"/>
                  <a:pt x="759890" y="701085"/>
                </a:cubicBezTo>
                <a:cubicBezTo>
                  <a:pt x="721392" y="715208"/>
                  <a:pt x="668142" y="723538"/>
                  <a:pt x="609854" y="723538"/>
                </a:cubicBezTo>
                <a:cubicBezTo>
                  <a:pt x="551567" y="723538"/>
                  <a:pt x="498676" y="715208"/>
                  <a:pt x="459818" y="701085"/>
                </a:cubicBezTo>
                <a:cubicBezTo>
                  <a:pt x="416282" y="685512"/>
                  <a:pt x="388937" y="661248"/>
                  <a:pt x="388937" y="633001"/>
                </a:cubicBezTo>
                <a:cubicBezTo>
                  <a:pt x="388937" y="624309"/>
                  <a:pt x="391456" y="615980"/>
                  <a:pt x="396133" y="608013"/>
                </a:cubicBezTo>
                <a:close/>
                <a:moveTo>
                  <a:pt x="6122" y="592138"/>
                </a:moveTo>
                <a:cubicBezTo>
                  <a:pt x="19445" y="604766"/>
                  <a:pt x="37809" y="613425"/>
                  <a:pt x="53653" y="619198"/>
                </a:cubicBezTo>
                <a:cubicBezTo>
                  <a:pt x="93262" y="633269"/>
                  <a:pt x="140433" y="638320"/>
                  <a:pt x="182563" y="638320"/>
                </a:cubicBezTo>
                <a:cubicBezTo>
                  <a:pt x="224332" y="638320"/>
                  <a:pt x="271143" y="633269"/>
                  <a:pt x="311113" y="619198"/>
                </a:cubicBezTo>
                <a:cubicBezTo>
                  <a:pt x="326956" y="613425"/>
                  <a:pt x="344961" y="604766"/>
                  <a:pt x="358644" y="592138"/>
                </a:cubicBezTo>
                <a:cubicBezTo>
                  <a:pt x="362605" y="598993"/>
                  <a:pt x="364765" y="605487"/>
                  <a:pt x="364765" y="612703"/>
                </a:cubicBezTo>
                <a:cubicBezTo>
                  <a:pt x="364765" y="636155"/>
                  <a:pt x="342440" y="655999"/>
                  <a:pt x="306071" y="668627"/>
                </a:cubicBezTo>
                <a:cubicBezTo>
                  <a:pt x="274024" y="679811"/>
                  <a:pt x="230454" y="687027"/>
                  <a:pt x="182563" y="687027"/>
                </a:cubicBezTo>
                <a:cubicBezTo>
                  <a:pt x="134312" y="687027"/>
                  <a:pt x="90741" y="679811"/>
                  <a:pt x="58694" y="668627"/>
                </a:cubicBezTo>
                <a:cubicBezTo>
                  <a:pt x="22325" y="655999"/>
                  <a:pt x="0" y="636155"/>
                  <a:pt x="0" y="612703"/>
                </a:cubicBezTo>
                <a:cubicBezTo>
                  <a:pt x="0" y="605487"/>
                  <a:pt x="2161" y="598993"/>
                  <a:pt x="6122" y="592138"/>
                </a:cubicBezTo>
                <a:close/>
                <a:moveTo>
                  <a:pt x="396133" y="530225"/>
                </a:moveTo>
                <a:cubicBezTo>
                  <a:pt x="412684" y="545388"/>
                  <a:pt x="434272" y="555857"/>
                  <a:pt x="453701" y="562717"/>
                </a:cubicBezTo>
                <a:cubicBezTo>
                  <a:pt x="501914" y="580046"/>
                  <a:pt x="559122" y="586183"/>
                  <a:pt x="609854" y="586183"/>
                </a:cubicBezTo>
                <a:cubicBezTo>
                  <a:pt x="660946" y="586183"/>
                  <a:pt x="717794" y="580046"/>
                  <a:pt x="766007" y="562717"/>
                </a:cubicBezTo>
                <a:cubicBezTo>
                  <a:pt x="785436" y="555857"/>
                  <a:pt x="807384" y="545388"/>
                  <a:pt x="823935" y="530225"/>
                </a:cubicBezTo>
                <a:cubicBezTo>
                  <a:pt x="828972" y="538167"/>
                  <a:pt x="831490" y="546471"/>
                  <a:pt x="831490" y="555135"/>
                </a:cubicBezTo>
                <a:cubicBezTo>
                  <a:pt x="831490" y="583295"/>
                  <a:pt x="804146" y="607484"/>
                  <a:pt x="759890" y="623007"/>
                </a:cubicBezTo>
                <a:cubicBezTo>
                  <a:pt x="721392" y="637087"/>
                  <a:pt x="668142" y="645752"/>
                  <a:pt x="609854" y="645752"/>
                </a:cubicBezTo>
                <a:cubicBezTo>
                  <a:pt x="551567" y="645752"/>
                  <a:pt x="498676" y="637087"/>
                  <a:pt x="459818" y="623007"/>
                </a:cubicBezTo>
                <a:cubicBezTo>
                  <a:pt x="416282" y="607484"/>
                  <a:pt x="388937" y="583295"/>
                  <a:pt x="388937" y="555135"/>
                </a:cubicBezTo>
                <a:cubicBezTo>
                  <a:pt x="388937" y="546471"/>
                  <a:pt x="391456" y="538167"/>
                  <a:pt x="396133" y="530225"/>
                </a:cubicBezTo>
                <a:close/>
                <a:moveTo>
                  <a:pt x="6122" y="528638"/>
                </a:moveTo>
                <a:cubicBezTo>
                  <a:pt x="19445" y="540952"/>
                  <a:pt x="37809" y="549644"/>
                  <a:pt x="53653" y="555438"/>
                </a:cubicBezTo>
                <a:cubicBezTo>
                  <a:pt x="93262" y="569925"/>
                  <a:pt x="140433" y="574995"/>
                  <a:pt x="182563" y="574995"/>
                </a:cubicBezTo>
                <a:cubicBezTo>
                  <a:pt x="224332" y="574995"/>
                  <a:pt x="271143" y="569925"/>
                  <a:pt x="311113" y="555438"/>
                </a:cubicBezTo>
                <a:cubicBezTo>
                  <a:pt x="326956" y="549644"/>
                  <a:pt x="344961" y="540952"/>
                  <a:pt x="358644" y="528638"/>
                </a:cubicBezTo>
                <a:cubicBezTo>
                  <a:pt x="362605" y="535157"/>
                  <a:pt x="364765" y="542038"/>
                  <a:pt x="364765" y="549281"/>
                </a:cubicBezTo>
                <a:cubicBezTo>
                  <a:pt x="364765" y="572460"/>
                  <a:pt x="342440" y="592379"/>
                  <a:pt x="306071" y="605417"/>
                </a:cubicBezTo>
                <a:cubicBezTo>
                  <a:pt x="274024" y="616645"/>
                  <a:pt x="230454" y="623526"/>
                  <a:pt x="182563" y="623526"/>
                </a:cubicBezTo>
                <a:cubicBezTo>
                  <a:pt x="134312" y="623526"/>
                  <a:pt x="90741" y="616645"/>
                  <a:pt x="58694" y="605417"/>
                </a:cubicBezTo>
                <a:cubicBezTo>
                  <a:pt x="22325" y="592379"/>
                  <a:pt x="0" y="572460"/>
                  <a:pt x="0" y="549281"/>
                </a:cubicBezTo>
                <a:cubicBezTo>
                  <a:pt x="0" y="542038"/>
                  <a:pt x="2161" y="535157"/>
                  <a:pt x="6122" y="528638"/>
                </a:cubicBezTo>
                <a:close/>
                <a:moveTo>
                  <a:pt x="6122" y="465138"/>
                </a:moveTo>
                <a:cubicBezTo>
                  <a:pt x="19445" y="477814"/>
                  <a:pt x="37809" y="486144"/>
                  <a:pt x="53653" y="492300"/>
                </a:cubicBezTo>
                <a:cubicBezTo>
                  <a:pt x="93262" y="506425"/>
                  <a:pt x="140433" y="511495"/>
                  <a:pt x="182563" y="511495"/>
                </a:cubicBezTo>
                <a:cubicBezTo>
                  <a:pt x="224332" y="511495"/>
                  <a:pt x="271143" y="506425"/>
                  <a:pt x="311113" y="492300"/>
                </a:cubicBezTo>
                <a:cubicBezTo>
                  <a:pt x="326956" y="486144"/>
                  <a:pt x="344961" y="477814"/>
                  <a:pt x="358644" y="465138"/>
                </a:cubicBezTo>
                <a:cubicBezTo>
                  <a:pt x="362605" y="471657"/>
                  <a:pt x="364765" y="478538"/>
                  <a:pt x="364765" y="485781"/>
                </a:cubicBezTo>
                <a:cubicBezTo>
                  <a:pt x="364765" y="508960"/>
                  <a:pt x="342440" y="528879"/>
                  <a:pt x="306071" y="541917"/>
                </a:cubicBezTo>
                <a:cubicBezTo>
                  <a:pt x="274024" y="553145"/>
                  <a:pt x="230454" y="560026"/>
                  <a:pt x="182563" y="560026"/>
                </a:cubicBezTo>
                <a:cubicBezTo>
                  <a:pt x="134312" y="560026"/>
                  <a:pt x="90741" y="553145"/>
                  <a:pt x="58694" y="541917"/>
                </a:cubicBezTo>
                <a:cubicBezTo>
                  <a:pt x="22325" y="528879"/>
                  <a:pt x="0" y="508960"/>
                  <a:pt x="0" y="485781"/>
                </a:cubicBezTo>
                <a:cubicBezTo>
                  <a:pt x="0" y="478538"/>
                  <a:pt x="2161" y="471657"/>
                  <a:pt x="6122" y="465138"/>
                </a:cubicBezTo>
                <a:close/>
                <a:moveTo>
                  <a:pt x="396133" y="454025"/>
                </a:moveTo>
                <a:cubicBezTo>
                  <a:pt x="412684" y="468873"/>
                  <a:pt x="434272" y="479738"/>
                  <a:pt x="453701" y="486256"/>
                </a:cubicBezTo>
                <a:cubicBezTo>
                  <a:pt x="501914" y="504002"/>
                  <a:pt x="559122" y="510158"/>
                  <a:pt x="609854" y="510158"/>
                </a:cubicBezTo>
                <a:cubicBezTo>
                  <a:pt x="660946" y="510158"/>
                  <a:pt x="717794" y="504002"/>
                  <a:pt x="766007" y="486256"/>
                </a:cubicBezTo>
                <a:cubicBezTo>
                  <a:pt x="785436" y="479738"/>
                  <a:pt x="807384" y="468873"/>
                  <a:pt x="823935" y="454025"/>
                </a:cubicBezTo>
                <a:cubicBezTo>
                  <a:pt x="828972" y="461630"/>
                  <a:pt x="831490" y="469959"/>
                  <a:pt x="831490" y="478651"/>
                </a:cubicBezTo>
                <a:cubicBezTo>
                  <a:pt x="831490" y="507261"/>
                  <a:pt x="804146" y="531163"/>
                  <a:pt x="759890" y="547097"/>
                </a:cubicBezTo>
                <a:cubicBezTo>
                  <a:pt x="721392" y="560859"/>
                  <a:pt x="668142" y="569551"/>
                  <a:pt x="609854" y="569551"/>
                </a:cubicBezTo>
                <a:cubicBezTo>
                  <a:pt x="551567" y="569551"/>
                  <a:pt x="498676" y="560859"/>
                  <a:pt x="459818" y="547097"/>
                </a:cubicBezTo>
                <a:cubicBezTo>
                  <a:pt x="416282" y="531163"/>
                  <a:pt x="388937" y="507261"/>
                  <a:pt x="388937" y="478651"/>
                </a:cubicBezTo>
                <a:cubicBezTo>
                  <a:pt x="388937" y="469959"/>
                  <a:pt x="391456" y="461630"/>
                  <a:pt x="396133" y="454025"/>
                </a:cubicBezTo>
                <a:close/>
                <a:moveTo>
                  <a:pt x="396133" y="376238"/>
                </a:moveTo>
                <a:cubicBezTo>
                  <a:pt x="412684" y="390928"/>
                  <a:pt x="434272" y="401678"/>
                  <a:pt x="453701" y="408486"/>
                </a:cubicBezTo>
                <a:cubicBezTo>
                  <a:pt x="501914" y="425684"/>
                  <a:pt x="559122" y="431775"/>
                  <a:pt x="609854" y="431775"/>
                </a:cubicBezTo>
                <a:cubicBezTo>
                  <a:pt x="660946" y="431775"/>
                  <a:pt x="717794" y="425684"/>
                  <a:pt x="766007" y="408486"/>
                </a:cubicBezTo>
                <a:cubicBezTo>
                  <a:pt x="785436" y="401678"/>
                  <a:pt x="807384" y="390928"/>
                  <a:pt x="823935" y="376238"/>
                </a:cubicBezTo>
                <a:cubicBezTo>
                  <a:pt x="828972" y="383762"/>
                  <a:pt x="831490" y="392003"/>
                  <a:pt x="831490" y="400961"/>
                </a:cubicBezTo>
                <a:cubicBezTo>
                  <a:pt x="831490" y="428909"/>
                  <a:pt x="804146" y="452199"/>
                  <a:pt x="759890" y="467965"/>
                </a:cubicBezTo>
                <a:cubicBezTo>
                  <a:pt x="721392" y="481580"/>
                  <a:pt x="668142" y="490180"/>
                  <a:pt x="609854" y="490180"/>
                </a:cubicBezTo>
                <a:cubicBezTo>
                  <a:pt x="551567" y="490180"/>
                  <a:pt x="498676" y="481580"/>
                  <a:pt x="459818" y="467965"/>
                </a:cubicBezTo>
                <a:cubicBezTo>
                  <a:pt x="416282" y="452199"/>
                  <a:pt x="388937" y="428909"/>
                  <a:pt x="388937" y="400961"/>
                </a:cubicBezTo>
                <a:cubicBezTo>
                  <a:pt x="388937" y="392003"/>
                  <a:pt x="391456" y="383762"/>
                  <a:pt x="396133" y="376238"/>
                </a:cubicBezTo>
                <a:close/>
                <a:moveTo>
                  <a:pt x="182563" y="347663"/>
                </a:moveTo>
                <a:cubicBezTo>
                  <a:pt x="230454" y="347663"/>
                  <a:pt x="274024" y="354471"/>
                  <a:pt x="306071" y="365938"/>
                </a:cubicBezTo>
                <a:cubicBezTo>
                  <a:pt x="342440" y="378839"/>
                  <a:pt x="364765" y="398189"/>
                  <a:pt x="364765" y="421481"/>
                </a:cubicBezTo>
                <a:cubicBezTo>
                  <a:pt x="364765" y="444415"/>
                  <a:pt x="342440" y="463766"/>
                  <a:pt x="306071" y="476666"/>
                </a:cubicBezTo>
                <a:cubicBezTo>
                  <a:pt x="274024" y="487775"/>
                  <a:pt x="230454" y="494942"/>
                  <a:pt x="182563" y="494942"/>
                </a:cubicBezTo>
                <a:cubicBezTo>
                  <a:pt x="134312" y="494942"/>
                  <a:pt x="90741" y="487775"/>
                  <a:pt x="58694" y="476666"/>
                </a:cubicBezTo>
                <a:cubicBezTo>
                  <a:pt x="22325" y="463766"/>
                  <a:pt x="0" y="444415"/>
                  <a:pt x="0" y="421481"/>
                </a:cubicBezTo>
                <a:cubicBezTo>
                  <a:pt x="0" y="398189"/>
                  <a:pt x="22325" y="378839"/>
                  <a:pt x="58694" y="365938"/>
                </a:cubicBezTo>
                <a:cubicBezTo>
                  <a:pt x="90741" y="354471"/>
                  <a:pt x="134312" y="347663"/>
                  <a:pt x="182563" y="347663"/>
                </a:cubicBezTo>
                <a:close/>
                <a:moveTo>
                  <a:pt x="609854" y="234950"/>
                </a:moveTo>
                <a:cubicBezTo>
                  <a:pt x="668142" y="234950"/>
                  <a:pt x="721392" y="243258"/>
                  <a:pt x="759890" y="256985"/>
                </a:cubicBezTo>
                <a:cubicBezTo>
                  <a:pt x="804146" y="272879"/>
                  <a:pt x="831490" y="296720"/>
                  <a:pt x="831490" y="325257"/>
                </a:cubicBezTo>
                <a:cubicBezTo>
                  <a:pt x="831490" y="353433"/>
                  <a:pt x="804146" y="377635"/>
                  <a:pt x="759890" y="393168"/>
                </a:cubicBezTo>
                <a:cubicBezTo>
                  <a:pt x="721392" y="406894"/>
                  <a:pt x="668142" y="415564"/>
                  <a:pt x="609854" y="415564"/>
                </a:cubicBezTo>
                <a:cubicBezTo>
                  <a:pt x="551567" y="415564"/>
                  <a:pt x="498676" y="406894"/>
                  <a:pt x="459818" y="393168"/>
                </a:cubicBezTo>
                <a:cubicBezTo>
                  <a:pt x="416282" y="377635"/>
                  <a:pt x="388937" y="353433"/>
                  <a:pt x="388937" y="325257"/>
                </a:cubicBezTo>
                <a:cubicBezTo>
                  <a:pt x="388937" y="296720"/>
                  <a:pt x="416282" y="272879"/>
                  <a:pt x="459818" y="256985"/>
                </a:cubicBezTo>
                <a:cubicBezTo>
                  <a:pt x="498676" y="243258"/>
                  <a:pt x="551567" y="234950"/>
                  <a:pt x="609854" y="234950"/>
                </a:cubicBezTo>
                <a:close/>
                <a:moveTo>
                  <a:pt x="337727" y="161091"/>
                </a:moveTo>
                <a:cubicBezTo>
                  <a:pt x="343128" y="162529"/>
                  <a:pt x="347088" y="164687"/>
                  <a:pt x="349608" y="167923"/>
                </a:cubicBezTo>
                <a:cubicBezTo>
                  <a:pt x="352128" y="170800"/>
                  <a:pt x="353208" y="174395"/>
                  <a:pt x="353208" y="178351"/>
                </a:cubicBezTo>
                <a:cubicBezTo>
                  <a:pt x="353208" y="183025"/>
                  <a:pt x="351768" y="186981"/>
                  <a:pt x="348888" y="190576"/>
                </a:cubicBezTo>
                <a:cubicBezTo>
                  <a:pt x="346008" y="193813"/>
                  <a:pt x="342408" y="195970"/>
                  <a:pt x="337727" y="196689"/>
                </a:cubicBezTo>
                <a:lnTo>
                  <a:pt x="337727" y="161091"/>
                </a:lnTo>
                <a:close/>
                <a:moveTo>
                  <a:pt x="324407" y="99243"/>
                </a:moveTo>
                <a:lnTo>
                  <a:pt x="324407" y="130886"/>
                </a:lnTo>
                <a:cubicBezTo>
                  <a:pt x="320447" y="129088"/>
                  <a:pt x="317567" y="126931"/>
                  <a:pt x="315407" y="124054"/>
                </a:cubicBezTo>
                <a:cubicBezTo>
                  <a:pt x="313607" y="121178"/>
                  <a:pt x="312527" y="118301"/>
                  <a:pt x="312527" y="115425"/>
                </a:cubicBezTo>
                <a:cubicBezTo>
                  <a:pt x="312527" y="111829"/>
                  <a:pt x="313607" y="108233"/>
                  <a:pt x="315767" y="105356"/>
                </a:cubicBezTo>
                <a:cubicBezTo>
                  <a:pt x="317927" y="102480"/>
                  <a:pt x="320807" y="100322"/>
                  <a:pt x="324407" y="99243"/>
                </a:cubicBezTo>
                <a:close/>
                <a:moveTo>
                  <a:pt x="324407" y="70118"/>
                </a:moveTo>
                <a:lnTo>
                  <a:pt x="324407" y="79107"/>
                </a:lnTo>
                <a:cubicBezTo>
                  <a:pt x="313967" y="80186"/>
                  <a:pt x="305326" y="84141"/>
                  <a:pt x="299206" y="90973"/>
                </a:cubicBezTo>
                <a:cubicBezTo>
                  <a:pt x="292726" y="97805"/>
                  <a:pt x="289486" y="106075"/>
                  <a:pt x="289486" y="116503"/>
                </a:cubicBezTo>
                <a:cubicBezTo>
                  <a:pt x="289486" y="126212"/>
                  <a:pt x="292366" y="134842"/>
                  <a:pt x="298126" y="141314"/>
                </a:cubicBezTo>
                <a:cubicBezTo>
                  <a:pt x="303526" y="148506"/>
                  <a:pt x="312527" y="153540"/>
                  <a:pt x="324407" y="157136"/>
                </a:cubicBezTo>
                <a:lnTo>
                  <a:pt x="324407" y="195610"/>
                </a:lnTo>
                <a:cubicBezTo>
                  <a:pt x="321167" y="193813"/>
                  <a:pt x="317927" y="191296"/>
                  <a:pt x="315407" y="188059"/>
                </a:cubicBezTo>
                <a:cubicBezTo>
                  <a:pt x="312887" y="184464"/>
                  <a:pt x="310727" y="180149"/>
                  <a:pt x="310007" y="175115"/>
                </a:cubicBezTo>
                <a:lnTo>
                  <a:pt x="285886" y="177991"/>
                </a:lnTo>
                <a:cubicBezTo>
                  <a:pt x="288046" y="189857"/>
                  <a:pt x="292006" y="199206"/>
                  <a:pt x="298846" y="205679"/>
                </a:cubicBezTo>
                <a:cubicBezTo>
                  <a:pt x="305326" y="212151"/>
                  <a:pt x="313967" y="216106"/>
                  <a:pt x="324407" y="217545"/>
                </a:cubicBezTo>
                <a:lnTo>
                  <a:pt x="324407" y="234085"/>
                </a:lnTo>
                <a:lnTo>
                  <a:pt x="337727" y="234085"/>
                </a:lnTo>
                <a:lnTo>
                  <a:pt x="337727" y="217185"/>
                </a:lnTo>
                <a:cubicBezTo>
                  <a:pt x="349608" y="215387"/>
                  <a:pt x="358968" y="210713"/>
                  <a:pt x="365808" y="203162"/>
                </a:cubicBezTo>
                <a:cubicBezTo>
                  <a:pt x="372289" y="195610"/>
                  <a:pt x="375889" y="186261"/>
                  <a:pt x="375889" y="175115"/>
                </a:cubicBezTo>
                <a:cubicBezTo>
                  <a:pt x="375889" y="165406"/>
                  <a:pt x="373009" y="157136"/>
                  <a:pt x="367968" y="150663"/>
                </a:cubicBezTo>
                <a:cubicBezTo>
                  <a:pt x="362568" y="144550"/>
                  <a:pt x="352488" y="139157"/>
                  <a:pt x="337727" y="135201"/>
                </a:cubicBezTo>
                <a:lnTo>
                  <a:pt x="337727" y="99243"/>
                </a:lnTo>
                <a:cubicBezTo>
                  <a:pt x="343488" y="102120"/>
                  <a:pt x="347088" y="107154"/>
                  <a:pt x="348888" y="114346"/>
                </a:cubicBezTo>
                <a:lnTo>
                  <a:pt x="371929" y="111110"/>
                </a:lnTo>
                <a:cubicBezTo>
                  <a:pt x="370129" y="102120"/>
                  <a:pt x="366528" y="94569"/>
                  <a:pt x="361128" y="89175"/>
                </a:cubicBezTo>
                <a:cubicBezTo>
                  <a:pt x="355368" y="83782"/>
                  <a:pt x="347448" y="80545"/>
                  <a:pt x="337727" y="79107"/>
                </a:cubicBezTo>
                <a:lnTo>
                  <a:pt x="337727" y="70118"/>
                </a:lnTo>
                <a:lnTo>
                  <a:pt x="324407" y="70118"/>
                </a:lnTo>
                <a:close/>
                <a:moveTo>
                  <a:pt x="331967" y="0"/>
                </a:moveTo>
                <a:cubicBezTo>
                  <a:pt x="373009" y="0"/>
                  <a:pt x="410090" y="16540"/>
                  <a:pt x="437091" y="43509"/>
                </a:cubicBezTo>
                <a:cubicBezTo>
                  <a:pt x="463732" y="70477"/>
                  <a:pt x="480652" y="107873"/>
                  <a:pt x="480652" y="149225"/>
                </a:cubicBezTo>
                <a:cubicBezTo>
                  <a:pt x="480652" y="190217"/>
                  <a:pt x="463732" y="227253"/>
                  <a:pt x="437091" y="254581"/>
                </a:cubicBezTo>
                <a:cubicBezTo>
                  <a:pt x="410090" y="281190"/>
                  <a:pt x="373009" y="298090"/>
                  <a:pt x="331967" y="298090"/>
                </a:cubicBezTo>
                <a:cubicBezTo>
                  <a:pt x="290566" y="298090"/>
                  <a:pt x="253485" y="281190"/>
                  <a:pt x="226484" y="254581"/>
                </a:cubicBezTo>
                <a:cubicBezTo>
                  <a:pt x="199123" y="227253"/>
                  <a:pt x="182562" y="190217"/>
                  <a:pt x="182562" y="149225"/>
                </a:cubicBezTo>
                <a:cubicBezTo>
                  <a:pt x="182562" y="107873"/>
                  <a:pt x="199123" y="70477"/>
                  <a:pt x="226484" y="43509"/>
                </a:cubicBezTo>
                <a:cubicBezTo>
                  <a:pt x="253485" y="16540"/>
                  <a:pt x="290566" y="0"/>
                  <a:pt x="33196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B43534A-5917-014A-AC41-C6D9C88C7179}"/>
              </a:ext>
            </a:extLst>
          </p:cNvPr>
          <p:cNvSpPr/>
          <p:nvPr/>
        </p:nvSpPr>
        <p:spPr>
          <a:xfrm>
            <a:off x="762000" y="1970315"/>
            <a:ext cx="346841" cy="3468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D773314-F506-F246-8BEF-4EF9F54D3D33}"/>
              </a:ext>
            </a:extLst>
          </p:cNvPr>
          <p:cNvSpPr/>
          <p:nvPr/>
        </p:nvSpPr>
        <p:spPr>
          <a:xfrm>
            <a:off x="762000" y="5811075"/>
            <a:ext cx="346841" cy="3468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251A3B6B-4880-8E47-8DF6-497BE782C55B}"/>
              </a:ext>
            </a:extLst>
          </p:cNvPr>
          <p:cNvSpPr txBox="1">
            <a:spLocks/>
          </p:cNvSpPr>
          <p:nvPr/>
        </p:nvSpPr>
        <p:spPr>
          <a:xfrm>
            <a:off x="1380543" y="2055016"/>
            <a:ext cx="2653837" cy="490775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 whereby companies seek to go above and.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5DCD96C-5F55-2448-A33B-6C74F5128C48}"/>
              </a:ext>
            </a:extLst>
          </p:cNvPr>
          <p:cNvSpPr txBox="1"/>
          <p:nvPr/>
        </p:nvSpPr>
        <p:spPr>
          <a:xfrm>
            <a:off x="1380544" y="1736828"/>
            <a:ext cx="1162819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YOUR TITLE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B42363B1-B3A4-3948-B9A7-0C0AC183E974}"/>
              </a:ext>
            </a:extLst>
          </p:cNvPr>
          <p:cNvSpPr txBox="1">
            <a:spLocks/>
          </p:cNvSpPr>
          <p:nvPr/>
        </p:nvSpPr>
        <p:spPr>
          <a:xfrm>
            <a:off x="1380543" y="5896214"/>
            <a:ext cx="2653837" cy="490775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 whereby companies seek to go above and.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5914986-B2BB-3E46-AD00-A4FF184AAA56}"/>
              </a:ext>
            </a:extLst>
          </p:cNvPr>
          <p:cNvSpPr txBox="1"/>
          <p:nvPr/>
        </p:nvSpPr>
        <p:spPr>
          <a:xfrm>
            <a:off x="1380544" y="5578025"/>
            <a:ext cx="1162819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YOUR TITLE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2EA0F8E-9726-DA48-9FDB-1C63473B1AE4}"/>
              </a:ext>
            </a:extLst>
          </p:cNvPr>
          <p:cNvSpPr/>
          <p:nvPr/>
        </p:nvSpPr>
        <p:spPr>
          <a:xfrm>
            <a:off x="11083159" y="1970315"/>
            <a:ext cx="346841" cy="3468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274D5D5-8FFE-6749-96AE-F6B52D83E2C6}"/>
              </a:ext>
            </a:extLst>
          </p:cNvPr>
          <p:cNvSpPr/>
          <p:nvPr/>
        </p:nvSpPr>
        <p:spPr>
          <a:xfrm>
            <a:off x="11083159" y="5811075"/>
            <a:ext cx="346841" cy="3468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6650F641-9642-BB42-978D-8A31A0F47407}"/>
              </a:ext>
            </a:extLst>
          </p:cNvPr>
          <p:cNvSpPr txBox="1">
            <a:spLocks/>
          </p:cNvSpPr>
          <p:nvPr/>
        </p:nvSpPr>
        <p:spPr>
          <a:xfrm>
            <a:off x="8157620" y="2055016"/>
            <a:ext cx="2653837" cy="490775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 whereby companies seek to go above and.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E9B267B-7E54-B140-816A-9F1A44960473}"/>
              </a:ext>
            </a:extLst>
          </p:cNvPr>
          <p:cNvSpPr txBox="1"/>
          <p:nvPr/>
        </p:nvSpPr>
        <p:spPr>
          <a:xfrm>
            <a:off x="9648638" y="1736828"/>
            <a:ext cx="1162819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YOUR TITLE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270D979C-0393-E647-B87B-62B0D145E4E3}"/>
              </a:ext>
            </a:extLst>
          </p:cNvPr>
          <p:cNvSpPr txBox="1">
            <a:spLocks/>
          </p:cNvSpPr>
          <p:nvPr/>
        </p:nvSpPr>
        <p:spPr>
          <a:xfrm>
            <a:off x="8157620" y="5896214"/>
            <a:ext cx="2653837" cy="490775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Green marketing is a practice whereby companies seek to go above and.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11E8091-CE1B-DB4B-8EFA-ACF5C58C24E8}"/>
              </a:ext>
            </a:extLst>
          </p:cNvPr>
          <p:cNvSpPr txBox="1"/>
          <p:nvPr/>
        </p:nvSpPr>
        <p:spPr>
          <a:xfrm>
            <a:off x="9648638" y="5578025"/>
            <a:ext cx="1162819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YOUR TITLE</a:t>
            </a:r>
          </a:p>
        </p:txBody>
      </p:sp>
    </p:spTree>
    <p:extLst>
      <p:ext uri="{BB962C8B-B14F-4D97-AF65-F5344CB8AC3E}">
        <p14:creationId xmlns:p14="http://schemas.microsoft.com/office/powerpoint/2010/main" val="11359475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0430A971-5797-1740-812E-952940C340AB}"/>
              </a:ext>
            </a:extLst>
          </p:cNvPr>
          <p:cNvGrpSpPr/>
          <p:nvPr/>
        </p:nvGrpSpPr>
        <p:grpSpPr>
          <a:xfrm>
            <a:off x="762000" y="1997380"/>
            <a:ext cx="5945188" cy="3732514"/>
            <a:chOff x="2822423" y="5790044"/>
            <a:chExt cx="9562522" cy="600355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8987D51-823A-B24F-8A18-070F74848782}"/>
                </a:ext>
              </a:extLst>
            </p:cNvPr>
            <p:cNvSpPr/>
            <p:nvPr/>
          </p:nvSpPr>
          <p:spPr>
            <a:xfrm>
              <a:off x="4959641" y="7226886"/>
              <a:ext cx="6885292" cy="145189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3599" dirty="0">
                <a:latin typeface="Lato Light" panose="020F0502020204030203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D6A5615-B9A6-1A4A-B5F1-73C1F1B93AB6}"/>
                </a:ext>
              </a:extLst>
            </p:cNvPr>
            <p:cNvSpPr/>
            <p:nvPr/>
          </p:nvSpPr>
          <p:spPr>
            <a:xfrm>
              <a:off x="4959641" y="8665507"/>
              <a:ext cx="6473052" cy="145189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3599" dirty="0">
                <a:latin typeface="Lato Light" panose="020F0502020204030203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FB2E108-B5F2-134D-BA9D-572F185373C9}"/>
                </a:ext>
              </a:extLst>
            </p:cNvPr>
            <p:cNvSpPr/>
            <p:nvPr/>
          </p:nvSpPr>
          <p:spPr>
            <a:xfrm>
              <a:off x="4959642" y="10102349"/>
              <a:ext cx="5933039" cy="145189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3599" dirty="0">
                <a:latin typeface="Lato Light" panose="020F0502020204030203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73616D2-C452-EC4C-9561-BA3D415EDD51}"/>
                </a:ext>
              </a:extLst>
            </p:cNvPr>
            <p:cNvSpPr/>
            <p:nvPr/>
          </p:nvSpPr>
          <p:spPr>
            <a:xfrm>
              <a:off x="4959641" y="5790044"/>
              <a:ext cx="7425304" cy="145189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3599" dirty="0">
                <a:latin typeface="Lato Light" panose="020F0502020204030203" pitchFamily="34" charset="0"/>
              </a:endParaRPr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353DE6B-4667-1548-A531-AF9D05D9B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423" y="10354975"/>
              <a:ext cx="4361740" cy="1438622"/>
            </a:xfrm>
            <a:custGeom>
              <a:avLst/>
              <a:gdLst>
                <a:gd name="T0" fmla="*/ 1446 w 1446"/>
                <a:gd name="T1" fmla="*/ 0 h 475"/>
                <a:gd name="T2" fmla="*/ 1446 w 1446"/>
                <a:gd name="T3" fmla="*/ 273 h 475"/>
                <a:gd name="T4" fmla="*/ 723 w 1446"/>
                <a:gd name="T5" fmla="*/ 475 h 475"/>
                <a:gd name="T6" fmla="*/ 0 w 1446"/>
                <a:gd name="T7" fmla="*/ 273 h 475"/>
                <a:gd name="T8" fmla="*/ 0 w 1446"/>
                <a:gd name="T9" fmla="*/ 0 h 475"/>
                <a:gd name="T10" fmla="*/ 723 w 1446"/>
                <a:gd name="T11" fmla="*/ 84 h 475"/>
                <a:gd name="T12" fmla="*/ 1446 w 1446"/>
                <a:gd name="T13" fmla="*/ 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6" h="475">
                  <a:moveTo>
                    <a:pt x="1446" y="0"/>
                  </a:moveTo>
                  <a:cubicBezTo>
                    <a:pt x="1446" y="273"/>
                    <a:pt x="1446" y="273"/>
                    <a:pt x="1446" y="273"/>
                  </a:cubicBezTo>
                  <a:cubicBezTo>
                    <a:pt x="1446" y="384"/>
                    <a:pt x="1122" y="475"/>
                    <a:pt x="723" y="475"/>
                  </a:cubicBezTo>
                  <a:cubicBezTo>
                    <a:pt x="324" y="475"/>
                    <a:pt x="0" y="384"/>
                    <a:pt x="0" y="27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440" y="84"/>
                    <a:pt x="723" y="84"/>
                  </a:cubicBezTo>
                  <a:cubicBezTo>
                    <a:pt x="967" y="84"/>
                    <a:pt x="1446" y="0"/>
                    <a:pt x="1446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 sz="3599" dirty="0">
                <a:latin typeface="Lato Light" panose="020F0502020204030203" pitchFamily="34" charset="0"/>
              </a:endParaRPr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7F03CE32-65A3-1141-9E4D-EF06026D48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2423" y="9742063"/>
              <a:ext cx="4361740" cy="122582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 sz="3599" dirty="0">
                <a:latin typeface="Lato Light" panose="020F0502020204030203" pitchFamily="34" charset="0"/>
              </a:endParaRPr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39BBA626-2920-B840-B129-4FAFD850F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423" y="9033111"/>
              <a:ext cx="4361740" cy="1438622"/>
            </a:xfrm>
            <a:custGeom>
              <a:avLst/>
              <a:gdLst>
                <a:gd name="T0" fmla="*/ 1446 w 1446"/>
                <a:gd name="T1" fmla="*/ 0 h 475"/>
                <a:gd name="T2" fmla="*/ 1446 w 1446"/>
                <a:gd name="T3" fmla="*/ 273 h 475"/>
                <a:gd name="T4" fmla="*/ 723 w 1446"/>
                <a:gd name="T5" fmla="*/ 475 h 475"/>
                <a:gd name="T6" fmla="*/ 0 w 1446"/>
                <a:gd name="T7" fmla="*/ 273 h 475"/>
                <a:gd name="T8" fmla="*/ 0 w 1446"/>
                <a:gd name="T9" fmla="*/ 0 h 475"/>
                <a:gd name="T10" fmla="*/ 723 w 1446"/>
                <a:gd name="T11" fmla="*/ 84 h 475"/>
                <a:gd name="T12" fmla="*/ 1446 w 1446"/>
                <a:gd name="T13" fmla="*/ 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6" h="475">
                  <a:moveTo>
                    <a:pt x="1446" y="0"/>
                  </a:moveTo>
                  <a:cubicBezTo>
                    <a:pt x="1446" y="273"/>
                    <a:pt x="1446" y="273"/>
                    <a:pt x="1446" y="273"/>
                  </a:cubicBezTo>
                  <a:cubicBezTo>
                    <a:pt x="1446" y="384"/>
                    <a:pt x="1122" y="475"/>
                    <a:pt x="723" y="475"/>
                  </a:cubicBezTo>
                  <a:cubicBezTo>
                    <a:pt x="324" y="475"/>
                    <a:pt x="0" y="384"/>
                    <a:pt x="0" y="27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440" y="84"/>
                    <a:pt x="723" y="84"/>
                  </a:cubicBezTo>
                  <a:cubicBezTo>
                    <a:pt x="967" y="84"/>
                    <a:pt x="1446" y="0"/>
                    <a:pt x="1446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 sz="3599" dirty="0">
                <a:latin typeface="Lato Light" panose="020F0502020204030203" pitchFamily="34" charset="0"/>
              </a:endParaRPr>
            </a:p>
          </p:txBody>
        </p:sp>
        <p:sp>
          <p:nvSpPr>
            <p:cNvPr id="14" name="Oval 9">
              <a:extLst>
                <a:ext uri="{FF2B5EF4-FFF2-40B4-BE49-F238E27FC236}">
                  <a16:creationId xmlns:a16="http://schemas.microsoft.com/office/drawing/2014/main" id="{A63C4613-5973-8342-A9A6-0C2E942754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2423" y="8420199"/>
              <a:ext cx="4361740" cy="1225822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 sz="3599" dirty="0">
                <a:latin typeface="Lato Light" panose="020F0502020204030203" pitchFamily="34" charset="0"/>
              </a:endParaRPr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479957B7-AD20-BC41-AB45-1F948F94C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423" y="7724818"/>
              <a:ext cx="4361740" cy="1438622"/>
            </a:xfrm>
            <a:custGeom>
              <a:avLst/>
              <a:gdLst>
                <a:gd name="T0" fmla="*/ 1446 w 1446"/>
                <a:gd name="T1" fmla="*/ 0 h 475"/>
                <a:gd name="T2" fmla="*/ 1446 w 1446"/>
                <a:gd name="T3" fmla="*/ 273 h 475"/>
                <a:gd name="T4" fmla="*/ 723 w 1446"/>
                <a:gd name="T5" fmla="*/ 475 h 475"/>
                <a:gd name="T6" fmla="*/ 0 w 1446"/>
                <a:gd name="T7" fmla="*/ 273 h 475"/>
                <a:gd name="T8" fmla="*/ 0 w 1446"/>
                <a:gd name="T9" fmla="*/ 0 h 475"/>
                <a:gd name="T10" fmla="*/ 723 w 1446"/>
                <a:gd name="T11" fmla="*/ 84 h 475"/>
                <a:gd name="T12" fmla="*/ 1446 w 1446"/>
                <a:gd name="T13" fmla="*/ 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6" h="475">
                  <a:moveTo>
                    <a:pt x="1446" y="0"/>
                  </a:moveTo>
                  <a:cubicBezTo>
                    <a:pt x="1446" y="273"/>
                    <a:pt x="1446" y="273"/>
                    <a:pt x="1446" y="273"/>
                  </a:cubicBezTo>
                  <a:cubicBezTo>
                    <a:pt x="1446" y="384"/>
                    <a:pt x="1122" y="475"/>
                    <a:pt x="723" y="475"/>
                  </a:cubicBezTo>
                  <a:cubicBezTo>
                    <a:pt x="324" y="475"/>
                    <a:pt x="0" y="384"/>
                    <a:pt x="0" y="27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440" y="84"/>
                    <a:pt x="723" y="84"/>
                  </a:cubicBezTo>
                  <a:cubicBezTo>
                    <a:pt x="967" y="84"/>
                    <a:pt x="1446" y="0"/>
                    <a:pt x="1446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 sz="3599" dirty="0">
                <a:latin typeface="Lato Light" panose="020F0502020204030203" pitchFamily="34" charset="0"/>
              </a:endParaRPr>
            </a:p>
          </p:txBody>
        </p:sp>
        <p:sp>
          <p:nvSpPr>
            <p:cNvPr id="17" name="Oval 9">
              <a:extLst>
                <a:ext uri="{FF2B5EF4-FFF2-40B4-BE49-F238E27FC236}">
                  <a16:creationId xmlns:a16="http://schemas.microsoft.com/office/drawing/2014/main" id="{3B2AD6BB-4D5C-784B-928A-EF6C03A92B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2423" y="7111906"/>
              <a:ext cx="4361740" cy="1225822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 sz="3599" dirty="0">
                <a:latin typeface="Lato Light" panose="020F0502020204030203" pitchFamily="34" charset="0"/>
              </a:endParaRPr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A7D1562E-DFB8-EF43-BD52-FFC6F86A2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423" y="6402956"/>
              <a:ext cx="4361740" cy="1438622"/>
            </a:xfrm>
            <a:custGeom>
              <a:avLst/>
              <a:gdLst>
                <a:gd name="T0" fmla="*/ 1446 w 1446"/>
                <a:gd name="T1" fmla="*/ 0 h 475"/>
                <a:gd name="T2" fmla="*/ 1446 w 1446"/>
                <a:gd name="T3" fmla="*/ 273 h 475"/>
                <a:gd name="T4" fmla="*/ 723 w 1446"/>
                <a:gd name="T5" fmla="*/ 475 h 475"/>
                <a:gd name="T6" fmla="*/ 0 w 1446"/>
                <a:gd name="T7" fmla="*/ 273 h 475"/>
                <a:gd name="T8" fmla="*/ 0 w 1446"/>
                <a:gd name="T9" fmla="*/ 0 h 475"/>
                <a:gd name="T10" fmla="*/ 723 w 1446"/>
                <a:gd name="T11" fmla="*/ 84 h 475"/>
                <a:gd name="T12" fmla="*/ 1446 w 1446"/>
                <a:gd name="T13" fmla="*/ 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6" h="475">
                  <a:moveTo>
                    <a:pt x="1446" y="0"/>
                  </a:moveTo>
                  <a:cubicBezTo>
                    <a:pt x="1446" y="273"/>
                    <a:pt x="1446" y="273"/>
                    <a:pt x="1446" y="273"/>
                  </a:cubicBezTo>
                  <a:cubicBezTo>
                    <a:pt x="1446" y="384"/>
                    <a:pt x="1122" y="475"/>
                    <a:pt x="723" y="475"/>
                  </a:cubicBezTo>
                  <a:cubicBezTo>
                    <a:pt x="324" y="475"/>
                    <a:pt x="0" y="384"/>
                    <a:pt x="0" y="27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440" y="84"/>
                    <a:pt x="723" y="84"/>
                  </a:cubicBezTo>
                  <a:cubicBezTo>
                    <a:pt x="967" y="84"/>
                    <a:pt x="1446" y="0"/>
                    <a:pt x="1446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 sz="3599" dirty="0">
                <a:latin typeface="Lato Light" panose="020F0502020204030203" pitchFamily="34" charset="0"/>
              </a:endParaRPr>
            </a:p>
          </p:txBody>
        </p:sp>
        <p:sp>
          <p:nvSpPr>
            <p:cNvPr id="20" name="Oval 9">
              <a:extLst>
                <a:ext uri="{FF2B5EF4-FFF2-40B4-BE49-F238E27FC236}">
                  <a16:creationId xmlns:a16="http://schemas.microsoft.com/office/drawing/2014/main" id="{7868A148-3009-FC47-8152-074A1EB6EB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2423" y="5790044"/>
              <a:ext cx="4361740" cy="1225822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d-ID" sz="3599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A37A905-84FF-CB4D-B63D-C7CDBFC27B38}"/>
              </a:ext>
            </a:extLst>
          </p:cNvPr>
          <p:cNvSpPr txBox="1"/>
          <p:nvPr/>
        </p:nvSpPr>
        <p:spPr>
          <a:xfrm>
            <a:off x="8236341" y="5299069"/>
            <a:ext cx="928075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SUCCESS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352F7E39-5764-B948-AB01-1C0FA4F4B99B}"/>
              </a:ext>
            </a:extLst>
          </p:cNvPr>
          <p:cNvSpPr txBox="1">
            <a:spLocks/>
          </p:cNvSpPr>
          <p:nvPr/>
        </p:nvSpPr>
        <p:spPr>
          <a:xfrm>
            <a:off x="8181068" y="5632245"/>
            <a:ext cx="3248932" cy="576859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 good business plan starts with an executive summary of the business goals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560C85-E4D5-5149-8C30-E09A9B8F6B91}"/>
              </a:ext>
            </a:extLst>
          </p:cNvPr>
          <p:cNvSpPr txBox="1"/>
          <p:nvPr/>
        </p:nvSpPr>
        <p:spPr>
          <a:xfrm>
            <a:off x="8236341" y="1667532"/>
            <a:ext cx="1191993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STRUCTURE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09B033DF-88CC-D947-9CDC-04CD265153F0}"/>
              </a:ext>
            </a:extLst>
          </p:cNvPr>
          <p:cNvSpPr txBox="1">
            <a:spLocks/>
          </p:cNvSpPr>
          <p:nvPr/>
        </p:nvSpPr>
        <p:spPr>
          <a:xfrm>
            <a:off x="8181068" y="2000708"/>
            <a:ext cx="3248932" cy="576859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A good business plan starts with an executive summary of the business goals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BE9825D-A8F8-414D-9E1E-DE676ABDD244}"/>
              </a:ext>
            </a:extLst>
          </p:cNvPr>
          <p:cNvSpPr txBox="1"/>
          <p:nvPr/>
        </p:nvSpPr>
        <p:spPr>
          <a:xfrm>
            <a:off x="8236341" y="2906941"/>
            <a:ext cx="1184363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STRATEGIES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C607B6D1-ED91-6044-9E63-6255B868FA49}"/>
              </a:ext>
            </a:extLst>
          </p:cNvPr>
          <p:cNvSpPr txBox="1">
            <a:spLocks/>
          </p:cNvSpPr>
          <p:nvPr/>
        </p:nvSpPr>
        <p:spPr>
          <a:xfrm>
            <a:off x="8181068" y="3240117"/>
            <a:ext cx="3248932" cy="576859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 good business plan starts with an executive summary of the business goals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B58CCD3-BAA5-834F-93D5-E218F3267AC9}"/>
              </a:ext>
            </a:extLst>
          </p:cNvPr>
          <p:cNvSpPr txBox="1"/>
          <p:nvPr/>
        </p:nvSpPr>
        <p:spPr>
          <a:xfrm>
            <a:off x="8236341" y="4121243"/>
            <a:ext cx="116551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SOLUTIONS</a:t>
            </a:r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id="{5F4F8564-31AB-FB47-AF1D-D11B3BA3451D}"/>
              </a:ext>
            </a:extLst>
          </p:cNvPr>
          <p:cNvSpPr txBox="1">
            <a:spLocks/>
          </p:cNvSpPr>
          <p:nvPr/>
        </p:nvSpPr>
        <p:spPr>
          <a:xfrm>
            <a:off x="8181068" y="4454419"/>
            <a:ext cx="3248932" cy="576859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 good business plan starts with an executive summary of the business goals</a:t>
            </a:r>
          </a:p>
        </p:txBody>
      </p:sp>
      <p:sp>
        <p:nvSpPr>
          <p:cNvPr id="48" name="Freeform 547">
            <a:extLst>
              <a:ext uri="{FF2B5EF4-FFF2-40B4-BE49-F238E27FC236}">
                <a16:creationId xmlns:a16="http://schemas.microsoft.com/office/drawing/2014/main" id="{6B4A851F-38CF-104C-956D-42FEF6F0A3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519206" y="1890722"/>
            <a:ext cx="516728" cy="513874"/>
          </a:xfrm>
          <a:custGeom>
            <a:avLst/>
            <a:gdLst>
              <a:gd name="T0" fmla="*/ 2147483646 w 796"/>
              <a:gd name="T1" fmla="*/ 2147483646 h 793"/>
              <a:gd name="T2" fmla="*/ 2147483646 w 796"/>
              <a:gd name="T3" fmla="*/ 2147483646 h 793"/>
              <a:gd name="T4" fmla="*/ 2147483646 w 796"/>
              <a:gd name="T5" fmla="*/ 2147483646 h 793"/>
              <a:gd name="T6" fmla="*/ 2147483646 w 796"/>
              <a:gd name="T7" fmla="*/ 2147483646 h 793"/>
              <a:gd name="T8" fmla="*/ 2147483646 w 796"/>
              <a:gd name="T9" fmla="*/ 2147483646 h 793"/>
              <a:gd name="T10" fmla="*/ 2147483646 w 796"/>
              <a:gd name="T11" fmla="*/ 2147483646 h 793"/>
              <a:gd name="T12" fmla="*/ 2147483646 w 796"/>
              <a:gd name="T13" fmla="*/ 2147483646 h 793"/>
              <a:gd name="T14" fmla="*/ 2147483646 w 796"/>
              <a:gd name="T15" fmla="*/ 2147483646 h 793"/>
              <a:gd name="T16" fmla="*/ 2147483646 w 796"/>
              <a:gd name="T17" fmla="*/ 2147483646 h 793"/>
              <a:gd name="T18" fmla="*/ 2147483646 w 796"/>
              <a:gd name="T19" fmla="*/ 2147483646 h 793"/>
              <a:gd name="T20" fmla="*/ 2147483646 w 796"/>
              <a:gd name="T21" fmla="*/ 2147483646 h 793"/>
              <a:gd name="T22" fmla="*/ 2147483646 w 796"/>
              <a:gd name="T23" fmla="*/ 2147483646 h 793"/>
              <a:gd name="T24" fmla="*/ 2147483646 w 796"/>
              <a:gd name="T25" fmla="*/ 2147483646 h 793"/>
              <a:gd name="T26" fmla="*/ 2147483646 w 796"/>
              <a:gd name="T27" fmla="*/ 2147483646 h 793"/>
              <a:gd name="T28" fmla="*/ 2147483646 w 796"/>
              <a:gd name="T29" fmla="*/ 2147483646 h 793"/>
              <a:gd name="T30" fmla="*/ 2147483646 w 796"/>
              <a:gd name="T31" fmla="*/ 2147483646 h 793"/>
              <a:gd name="T32" fmla="*/ 2147483646 w 796"/>
              <a:gd name="T33" fmla="*/ 2147483646 h 793"/>
              <a:gd name="T34" fmla="*/ 2147483646 w 796"/>
              <a:gd name="T35" fmla="*/ 2147483646 h 793"/>
              <a:gd name="T36" fmla="*/ 2147483646 w 796"/>
              <a:gd name="T37" fmla="*/ 2147483646 h 793"/>
              <a:gd name="T38" fmla="*/ 2147483646 w 796"/>
              <a:gd name="T39" fmla="*/ 2147483646 h 793"/>
              <a:gd name="T40" fmla="*/ 2147483646 w 796"/>
              <a:gd name="T41" fmla="*/ 2147483646 h 793"/>
              <a:gd name="T42" fmla="*/ 2147483646 w 796"/>
              <a:gd name="T43" fmla="*/ 2147483646 h 793"/>
              <a:gd name="T44" fmla="*/ 2147483646 w 796"/>
              <a:gd name="T45" fmla="*/ 2147483646 h 793"/>
              <a:gd name="T46" fmla="*/ 2147483646 w 796"/>
              <a:gd name="T47" fmla="*/ 2147483646 h 793"/>
              <a:gd name="T48" fmla="*/ 2147483646 w 796"/>
              <a:gd name="T49" fmla="*/ 2147483646 h 793"/>
              <a:gd name="T50" fmla="*/ 2147483646 w 796"/>
              <a:gd name="T51" fmla="*/ 2147483646 h 793"/>
              <a:gd name="T52" fmla="*/ 2147483646 w 796"/>
              <a:gd name="T53" fmla="*/ 2147483646 h 793"/>
              <a:gd name="T54" fmla="*/ 2147483646 w 796"/>
              <a:gd name="T55" fmla="*/ 2147483646 h 793"/>
              <a:gd name="T56" fmla="*/ 2147483646 w 796"/>
              <a:gd name="T57" fmla="*/ 2147483646 h 793"/>
              <a:gd name="T58" fmla="*/ 2147483646 w 796"/>
              <a:gd name="T59" fmla="*/ 2147483646 h 793"/>
              <a:gd name="T60" fmla="*/ 2147483646 w 796"/>
              <a:gd name="T61" fmla="*/ 2147483646 h 793"/>
              <a:gd name="T62" fmla="*/ 2147483646 w 796"/>
              <a:gd name="T63" fmla="*/ 2147483646 h 793"/>
              <a:gd name="T64" fmla="*/ 2147483646 w 796"/>
              <a:gd name="T65" fmla="*/ 2147483646 h 793"/>
              <a:gd name="T66" fmla="*/ 2147483646 w 796"/>
              <a:gd name="T67" fmla="*/ 2147483646 h 793"/>
              <a:gd name="T68" fmla="*/ 2147483646 w 796"/>
              <a:gd name="T69" fmla="*/ 2147483646 h 793"/>
              <a:gd name="T70" fmla="*/ 2147483646 w 796"/>
              <a:gd name="T71" fmla="*/ 2147483646 h 793"/>
              <a:gd name="T72" fmla="*/ 2147483646 w 796"/>
              <a:gd name="T73" fmla="*/ 2147483646 h 793"/>
              <a:gd name="T74" fmla="*/ 2147483646 w 796"/>
              <a:gd name="T75" fmla="*/ 2147483646 h 793"/>
              <a:gd name="T76" fmla="*/ 2147483646 w 796"/>
              <a:gd name="T77" fmla="*/ 2147483646 h 793"/>
              <a:gd name="T78" fmla="*/ 2147483646 w 796"/>
              <a:gd name="T79" fmla="*/ 2147483646 h 793"/>
              <a:gd name="T80" fmla="*/ 2147483646 w 796"/>
              <a:gd name="T81" fmla="*/ 2147483646 h 793"/>
              <a:gd name="T82" fmla="*/ 2147483646 w 796"/>
              <a:gd name="T83" fmla="*/ 2147483646 h 793"/>
              <a:gd name="T84" fmla="*/ 2147483646 w 796"/>
              <a:gd name="T85" fmla="*/ 2147483646 h 793"/>
              <a:gd name="T86" fmla="*/ 2147483646 w 796"/>
              <a:gd name="T87" fmla="*/ 2147483646 h 793"/>
              <a:gd name="T88" fmla="*/ 2147483646 w 796"/>
              <a:gd name="T89" fmla="*/ 2147483646 h 793"/>
              <a:gd name="T90" fmla="*/ 2147483646 w 796"/>
              <a:gd name="T91" fmla="*/ 2147483646 h 793"/>
              <a:gd name="T92" fmla="*/ 0 w 796"/>
              <a:gd name="T93" fmla="*/ 2147483646 h 793"/>
              <a:gd name="T94" fmla="*/ 2147483646 w 796"/>
              <a:gd name="T95" fmla="*/ 2147483646 h 793"/>
              <a:gd name="T96" fmla="*/ 0 w 796"/>
              <a:gd name="T97" fmla="*/ 2147483646 h 793"/>
              <a:gd name="T98" fmla="*/ 2147483646 w 796"/>
              <a:gd name="T99" fmla="*/ 2147483646 h 793"/>
              <a:gd name="T100" fmla="*/ 2147483646 w 796"/>
              <a:gd name="T101" fmla="*/ 2147483646 h 793"/>
              <a:gd name="T102" fmla="*/ 2147483646 w 796"/>
              <a:gd name="T103" fmla="*/ 2147483646 h 793"/>
              <a:gd name="T104" fmla="*/ 2147483646 w 796"/>
              <a:gd name="T105" fmla="*/ 2147483646 h 793"/>
              <a:gd name="T106" fmla="*/ 0 w 796"/>
              <a:gd name="T107" fmla="*/ 2147483646 h 793"/>
              <a:gd name="T108" fmla="*/ 2147483646 w 796"/>
              <a:gd name="T109" fmla="*/ 2147483646 h 793"/>
              <a:gd name="T110" fmla="*/ 0 w 796"/>
              <a:gd name="T111" fmla="*/ 2147483646 h 793"/>
              <a:gd name="T112" fmla="*/ 2147483646 w 796"/>
              <a:gd name="T113" fmla="*/ 2147483646 h 793"/>
              <a:gd name="T114" fmla="*/ 2147483646 w 796"/>
              <a:gd name="T115" fmla="*/ 2147483646 h 793"/>
              <a:gd name="T116" fmla="*/ 2147483646 w 796"/>
              <a:gd name="T117" fmla="*/ 2147483646 h 793"/>
              <a:gd name="T118" fmla="*/ 2147483646 w 796"/>
              <a:gd name="T119" fmla="*/ 2147483646 h 793"/>
              <a:gd name="T120" fmla="*/ 2147483646 w 796"/>
              <a:gd name="T121" fmla="*/ 2147483646 h 793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796" h="793">
                <a:moveTo>
                  <a:pt x="643" y="721"/>
                </a:moveTo>
                <a:lnTo>
                  <a:pt x="556" y="721"/>
                </a:lnTo>
                <a:lnTo>
                  <a:pt x="556" y="553"/>
                </a:lnTo>
                <a:cubicBezTo>
                  <a:pt x="556" y="547"/>
                  <a:pt x="550" y="542"/>
                  <a:pt x="544" y="542"/>
                </a:cubicBezTo>
                <a:cubicBezTo>
                  <a:pt x="537" y="542"/>
                  <a:pt x="532" y="547"/>
                  <a:pt x="532" y="553"/>
                </a:cubicBezTo>
                <a:lnTo>
                  <a:pt x="532" y="721"/>
                </a:lnTo>
                <a:lnTo>
                  <a:pt x="377" y="721"/>
                </a:lnTo>
                <a:lnTo>
                  <a:pt x="377" y="417"/>
                </a:lnTo>
                <a:lnTo>
                  <a:pt x="431" y="409"/>
                </a:lnTo>
                <a:cubicBezTo>
                  <a:pt x="434" y="408"/>
                  <a:pt x="437" y="406"/>
                  <a:pt x="439" y="403"/>
                </a:cubicBezTo>
                <a:lnTo>
                  <a:pt x="456" y="375"/>
                </a:lnTo>
                <a:lnTo>
                  <a:pt x="502" y="434"/>
                </a:lnTo>
                <a:cubicBezTo>
                  <a:pt x="496" y="443"/>
                  <a:pt x="491" y="454"/>
                  <a:pt x="491" y="465"/>
                </a:cubicBezTo>
                <a:cubicBezTo>
                  <a:pt x="491" y="494"/>
                  <a:pt x="515" y="517"/>
                  <a:pt x="544" y="517"/>
                </a:cubicBezTo>
                <a:cubicBezTo>
                  <a:pt x="572" y="517"/>
                  <a:pt x="596" y="494"/>
                  <a:pt x="596" y="465"/>
                </a:cubicBezTo>
                <a:cubicBezTo>
                  <a:pt x="596" y="463"/>
                  <a:pt x="595" y="461"/>
                  <a:pt x="595" y="458"/>
                </a:cubicBezTo>
                <a:lnTo>
                  <a:pt x="643" y="439"/>
                </a:lnTo>
                <a:lnTo>
                  <a:pt x="643" y="721"/>
                </a:lnTo>
                <a:close/>
                <a:moveTo>
                  <a:pt x="365" y="320"/>
                </a:moveTo>
                <a:lnTo>
                  <a:pt x="365" y="320"/>
                </a:lnTo>
                <a:cubicBezTo>
                  <a:pt x="358" y="320"/>
                  <a:pt x="353" y="325"/>
                  <a:pt x="353" y="332"/>
                </a:cubicBezTo>
                <a:lnTo>
                  <a:pt x="353" y="396"/>
                </a:lnTo>
                <a:lnTo>
                  <a:pt x="307" y="404"/>
                </a:lnTo>
                <a:cubicBezTo>
                  <a:pt x="303" y="404"/>
                  <a:pt x="300" y="406"/>
                  <a:pt x="298" y="410"/>
                </a:cubicBezTo>
                <a:lnTo>
                  <a:pt x="264" y="479"/>
                </a:lnTo>
                <a:cubicBezTo>
                  <a:pt x="259" y="478"/>
                  <a:pt x="255" y="478"/>
                  <a:pt x="251" y="478"/>
                </a:cubicBezTo>
                <a:cubicBezTo>
                  <a:pt x="229" y="478"/>
                  <a:pt x="211" y="491"/>
                  <a:pt x="203" y="510"/>
                </a:cubicBezTo>
                <a:lnTo>
                  <a:pt x="164" y="504"/>
                </a:lnTo>
                <a:cubicBezTo>
                  <a:pt x="160" y="504"/>
                  <a:pt x="155" y="506"/>
                  <a:pt x="153" y="509"/>
                </a:cubicBezTo>
                <a:lnTo>
                  <a:pt x="73" y="629"/>
                </a:lnTo>
                <a:lnTo>
                  <a:pt x="73" y="249"/>
                </a:lnTo>
                <a:lnTo>
                  <a:pt x="180" y="174"/>
                </a:lnTo>
                <a:lnTo>
                  <a:pt x="247" y="281"/>
                </a:lnTo>
                <a:cubicBezTo>
                  <a:pt x="251" y="285"/>
                  <a:pt x="256" y="287"/>
                  <a:pt x="261" y="285"/>
                </a:cubicBezTo>
                <a:lnTo>
                  <a:pt x="320" y="269"/>
                </a:lnTo>
                <a:cubicBezTo>
                  <a:pt x="329" y="285"/>
                  <a:pt x="345" y="296"/>
                  <a:pt x="365" y="296"/>
                </a:cubicBezTo>
                <a:cubicBezTo>
                  <a:pt x="373" y="296"/>
                  <a:pt x="380" y="294"/>
                  <a:pt x="387" y="291"/>
                </a:cubicBezTo>
                <a:lnTo>
                  <a:pt x="440" y="356"/>
                </a:lnTo>
                <a:lnTo>
                  <a:pt x="421" y="386"/>
                </a:lnTo>
                <a:lnTo>
                  <a:pt x="377" y="393"/>
                </a:lnTo>
                <a:lnTo>
                  <a:pt x="377" y="332"/>
                </a:lnTo>
                <a:cubicBezTo>
                  <a:pt x="377" y="325"/>
                  <a:pt x="372" y="320"/>
                  <a:pt x="365" y="320"/>
                </a:cubicBezTo>
                <a:close/>
                <a:moveTo>
                  <a:pt x="279" y="529"/>
                </a:moveTo>
                <a:lnTo>
                  <a:pt x="279" y="529"/>
                </a:lnTo>
                <a:cubicBezTo>
                  <a:pt x="279" y="545"/>
                  <a:pt x="267" y="557"/>
                  <a:pt x="251" y="557"/>
                </a:cubicBezTo>
                <a:cubicBezTo>
                  <a:pt x="236" y="557"/>
                  <a:pt x="223" y="545"/>
                  <a:pt x="223" y="529"/>
                </a:cubicBezTo>
                <a:cubicBezTo>
                  <a:pt x="223" y="514"/>
                  <a:pt x="236" y="502"/>
                  <a:pt x="251" y="502"/>
                </a:cubicBezTo>
                <a:cubicBezTo>
                  <a:pt x="267" y="502"/>
                  <a:pt x="279" y="514"/>
                  <a:pt x="279" y="529"/>
                </a:cubicBezTo>
                <a:close/>
                <a:moveTo>
                  <a:pt x="353" y="721"/>
                </a:moveTo>
                <a:lnTo>
                  <a:pt x="264" y="721"/>
                </a:lnTo>
                <a:lnTo>
                  <a:pt x="264" y="617"/>
                </a:lnTo>
                <a:cubicBezTo>
                  <a:pt x="264" y="611"/>
                  <a:pt x="257" y="606"/>
                  <a:pt x="251" y="606"/>
                </a:cubicBezTo>
                <a:cubicBezTo>
                  <a:pt x="245" y="606"/>
                  <a:pt x="239" y="611"/>
                  <a:pt x="239" y="617"/>
                </a:cubicBezTo>
                <a:lnTo>
                  <a:pt x="239" y="721"/>
                </a:lnTo>
                <a:lnTo>
                  <a:pt x="73" y="721"/>
                </a:lnTo>
                <a:lnTo>
                  <a:pt x="73" y="671"/>
                </a:lnTo>
                <a:lnTo>
                  <a:pt x="168" y="529"/>
                </a:lnTo>
                <a:lnTo>
                  <a:pt x="199" y="534"/>
                </a:lnTo>
                <a:cubicBezTo>
                  <a:pt x="202" y="560"/>
                  <a:pt x="224" y="582"/>
                  <a:pt x="251" y="582"/>
                </a:cubicBezTo>
                <a:cubicBezTo>
                  <a:pt x="280" y="582"/>
                  <a:pt x="303" y="558"/>
                  <a:pt x="303" y="529"/>
                </a:cubicBezTo>
                <a:cubicBezTo>
                  <a:pt x="303" y="514"/>
                  <a:pt x="296" y="499"/>
                  <a:pt x="285" y="490"/>
                </a:cubicBezTo>
                <a:lnTo>
                  <a:pt x="317" y="426"/>
                </a:lnTo>
                <a:lnTo>
                  <a:pt x="353" y="421"/>
                </a:lnTo>
                <a:lnTo>
                  <a:pt x="353" y="721"/>
                </a:lnTo>
                <a:close/>
                <a:moveTo>
                  <a:pt x="365" y="216"/>
                </a:moveTo>
                <a:lnTo>
                  <a:pt x="365" y="216"/>
                </a:lnTo>
                <a:cubicBezTo>
                  <a:pt x="380" y="216"/>
                  <a:pt x="393" y="229"/>
                  <a:pt x="393" y="244"/>
                </a:cubicBezTo>
                <a:cubicBezTo>
                  <a:pt x="393" y="259"/>
                  <a:pt x="380" y="272"/>
                  <a:pt x="365" y="272"/>
                </a:cubicBezTo>
                <a:cubicBezTo>
                  <a:pt x="349" y="272"/>
                  <a:pt x="337" y="259"/>
                  <a:pt x="337" y="244"/>
                </a:cubicBezTo>
                <a:cubicBezTo>
                  <a:pt x="337" y="229"/>
                  <a:pt x="349" y="216"/>
                  <a:pt x="365" y="216"/>
                </a:cubicBezTo>
                <a:close/>
                <a:moveTo>
                  <a:pt x="572" y="465"/>
                </a:moveTo>
                <a:lnTo>
                  <a:pt x="572" y="465"/>
                </a:lnTo>
                <a:cubicBezTo>
                  <a:pt x="572" y="481"/>
                  <a:pt x="559" y="494"/>
                  <a:pt x="544" y="494"/>
                </a:cubicBezTo>
                <a:cubicBezTo>
                  <a:pt x="528" y="494"/>
                  <a:pt x="516" y="481"/>
                  <a:pt x="516" y="465"/>
                </a:cubicBezTo>
                <a:cubicBezTo>
                  <a:pt x="516" y="450"/>
                  <a:pt x="528" y="438"/>
                  <a:pt x="544" y="438"/>
                </a:cubicBezTo>
                <a:cubicBezTo>
                  <a:pt x="559" y="438"/>
                  <a:pt x="572" y="450"/>
                  <a:pt x="572" y="465"/>
                </a:cubicBezTo>
                <a:close/>
                <a:moveTo>
                  <a:pt x="655" y="224"/>
                </a:moveTo>
                <a:lnTo>
                  <a:pt x="655" y="224"/>
                </a:lnTo>
                <a:cubicBezTo>
                  <a:pt x="670" y="224"/>
                  <a:pt x="683" y="237"/>
                  <a:pt x="683" y="252"/>
                </a:cubicBezTo>
                <a:cubicBezTo>
                  <a:pt x="683" y="267"/>
                  <a:pt x="670" y="280"/>
                  <a:pt x="655" y="280"/>
                </a:cubicBezTo>
                <a:cubicBezTo>
                  <a:pt x="639" y="280"/>
                  <a:pt x="627" y="267"/>
                  <a:pt x="627" y="252"/>
                </a:cubicBezTo>
                <a:cubicBezTo>
                  <a:pt x="627" y="237"/>
                  <a:pt x="639" y="224"/>
                  <a:pt x="655" y="224"/>
                </a:cubicBezTo>
                <a:close/>
                <a:moveTo>
                  <a:pt x="781" y="721"/>
                </a:moveTo>
                <a:lnTo>
                  <a:pt x="667" y="721"/>
                </a:lnTo>
                <a:lnTo>
                  <a:pt x="667" y="429"/>
                </a:lnTo>
                <a:lnTo>
                  <a:pt x="696" y="418"/>
                </a:lnTo>
                <a:lnTo>
                  <a:pt x="771" y="542"/>
                </a:lnTo>
                <a:cubicBezTo>
                  <a:pt x="773" y="546"/>
                  <a:pt x="777" y="547"/>
                  <a:pt x="781" y="547"/>
                </a:cubicBezTo>
                <a:cubicBezTo>
                  <a:pt x="783" y="547"/>
                  <a:pt x="786" y="547"/>
                  <a:pt x="787" y="546"/>
                </a:cubicBezTo>
                <a:cubicBezTo>
                  <a:pt x="793" y="543"/>
                  <a:pt x="795" y="535"/>
                  <a:pt x="791" y="529"/>
                </a:cubicBezTo>
                <a:lnTo>
                  <a:pt x="712" y="396"/>
                </a:lnTo>
                <a:cubicBezTo>
                  <a:pt x="709" y="391"/>
                  <a:pt x="702" y="390"/>
                  <a:pt x="697" y="392"/>
                </a:cubicBezTo>
                <a:lnTo>
                  <a:pt x="667" y="404"/>
                </a:lnTo>
                <a:lnTo>
                  <a:pt x="667" y="340"/>
                </a:lnTo>
                <a:cubicBezTo>
                  <a:pt x="667" y="334"/>
                  <a:pt x="662" y="328"/>
                  <a:pt x="655" y="328"/>
                </a:cubicBezTo>
                <a:cubicBezTo>
                  <a:pt x="648" y="328"/>
                  <a:pt x="643" y="334"/>
                  <a:pt x="643" y="340"/>
                </a:cubicBezTo>
                <a:lnTo>
                  <a:pt x="643" y="413"/>
                </a:lnTo>
                <a:lnTo>
                  <a:pt x="587" y="436"/>
                </a:lnTo>
                <a:cubicBezTo>
                  <a:pt x="577" y="423"/>
                  <a:pt x="561" y="414"/>
                  <a:pt x="544" y="414"/>
                </a:cubicBezTo>
                <a:cubicBezTo>
                  <a:pt x="535" y="414"/>
                  <a:pt x="528" y="415"/>
                  <a:pt x="521" y="419"/>
                </a:cubicBezTo>
                <a:lnTo>
                  <a:pt x="469" y="354"/>
                </a:lnTo>
                <a:lnTo>
                  <a:pt x="535" y="244"/>
                </a:lnTo>
                <a:lnTo>
                  <a:pt x="603" y="255"/>
                </a:lnTo>
                <a:cubicBezTo>
                  <a:pt x="605" y="283"/>
                  <a:pt x="628" y="304"/>
                  <a:pt x="655" y="304"/>
                </a:cubicBezTo>
                <a:cubicBezTo>
                  <a:pt x="683" y="304"/>
                  <a:pt x="707" y="281"/>
                  <a:pt x="707" y="252"/>
                </a:cubicBezTo>
                <a:cubicBezTo>
                  <a:pt x="707" y="241"/>
                  <a:pt x="703" y="230"/>
                  <a:pt x="697" y="222"/>
                </a:cubicBezTo>
                <a:lnTo>
                  <a:pt x="790" y="116"/>
                </a:lnTo>
                <a:cubicBezTo>
                  <a:pt x="795" y="111"/>
                  <a:pt x="794" y="103"/>
                  <a:pt x="789" y="99"/>
                </a:cubicBezTo>
                <a:cubicBezTo>
                  <a:pt x="784" y="94"/>
                  <a:pt x="777" y="95"/>
                  <a:pt x="772" y="100"/>
                </a:cubicBezTo>
                <a:lnTo>
                  <a:pt x="679" y="206"/>
                </a:lnTo>
                <a:cubicBezTo>
                  <a:pt x="672" y="202"/>
                  <a:pt x="663" y="200"/>
                  <a:pt x="655" y="200"/>
                </a:cubicBezTo>
                <a:cubicBezTo>
                  <a:pt x="633" y="200"/>
                  <a:pt x="615" y="213"/>
                  <a:pt x="607" y="232"/>
                </a:cubicBezTo>
                <a:lnTo>
                  <a:pt x="531" y="220"/>
                </a:lnTo>
                <a:cubicBezTo>
                  <a:pt x="526" y="219"/>
                  <a:pt x="521" y="221"/>
                  <a:pt x="519" y="225"/>
                </a:cubicBezTo>
                <a:lnTo>
                  <a:pt x="453" y="334"/>
                </a:lnTo>
                <a:lnTo>
                  <a:pt x="406" y="275"/>
                </a:lnTo>
                <a:cubicBezTo>
                  <a:pt x="413" y="267"/>
                  <a:pt x="417" y="255"/>
                  <a:pt x="417" y="244"/>
                </a:cubicBezTo>
                <a:cubicBezTo>
                  <a:pt x="417" y="215"/>
                  <a:pt x="393" y="192"/>
                  <a:pt x="365" y="192"/>
                </a:cubicBezTo>
                <a:cubicBezTo>
                  <a:pt x="336" y="192"/>
                  <a:pt x="313" y="215"/>
                  <a:pt x="313" y="244"/>
                </a:cubicBezTo>
                <a:cubicBezTo>
                  <a:pt x="313" y="244"/>
                  <a:pt x="313" y="245"/>
                  <a:pt x="313" y="246"/>
                </a:cubicBezTo>
                <a:lnTo>
                  <a:pt x="264" y="260"/>
                </a:lnTo>
                <a:lnTo>
                  <a:pt x="194" y="151"/>
                </a:lnTo>
                <a:cubicBezTo>
                  <a:pt x="192" y="148"/>
                  <a:pt x="189" y="146"/>
                  <a:pt x="185" y="146"/>
                </a:cubicBezTo>
                <a:cubicBezTo>
                  <a:pt x="182" y="145"/>
                  <a:pt x="179" y="146"/>
                  <a:pt x="176" y="148"/>
                </a:cubicBezTo>
                <a:lnTo>
                  <a:pt x="73" y="219"/>
                </a:lnTo>
                <a:lnTo>
                  <a:pt x="73" y="11"/>
                </a:lnTo>
                <a:cubicBezTo>
                  <a:pt x="73" y="5"/>
                  <a:pt x="67" y="0"/>
                  <a:pt x="60" y="0"/>
                </a:cubicBezTo>
                <a:cubicBezTo>
                  <a:pt x="54" y="0"/>
                  <a:pt x="49" y="5"/>
                  <a:pt x="49" y="11"/>
                </a:cubicBezTo>
                <a:lnTo>
                  <a:pt x="49" y="48"/>
                </a:lnTo>
                <a:lnTo>
                  <a:pt x="12" y="48"/>
                </a:lnTo>
                <a:cubicBezTo>
                  <a:pt x="6" y="48"/>
                  <a:pt x="0" y="53"/>
                  <a:pt x="0" y="59"/>
                </a:cubicBezTo>
                <a:cubicBezTo>
                  <a:pt x="0" y="66"/>
                  <a:pt x="6" y="72"/>
                  <a:pt x="12" y="72"/>
                </a:cubicBezTo>
                <a:lnTo>
                  <a:pt x="49" y="72"/>
                </a:lnTo>
                <a:lnTo>
                  <a:pt x="49" y="160"/>
                </a:lnTo>
                <a:lnTo>
                  <a:pt x="12" y="160"/>
                </a:lnTo>
                <a:cubicBezTo>
                  <a:pt x="6" y="160"/>
                  <a:pt x="0" y="165"/>
                  <a:pt x="0" y="172"/>
                </a:cubicBezTo>
                <a:cubicBezTo>
                  <a:pt x="0" y="178"/>
                  <a:pt x="6" y="184"/>
                  <a:pt x="12" y="184"/>
                </a:cubicBezTo>
                <a:lnTo>
                  <a:pt x="49" y="184"/>
                </a:lnTo>
                <a:lnTo>
                  <a:pt x="49" y="272"/>
                </a:lnTo>
                <a:lnTo>
                  <a:pt x="12" y="272"/>
                </a:lnTo>
                <a:cubicBezTo>
                  <a:pt x="6" y="272"/>
                  <a:pt x="0" y="277"/>
                  <a:pt x="0" y="284"/>
                </a:cubicBezTo>
                <a:cubicBezTo>
                  <a:pt x="0" y="290"/>
                  <a:pt x="6" y="296"/>
                  <a:pt x="12" y="296"/>
                </a:cubicBezTo>
                <a:lnTo>
                  <a:pt x="49" y="296"/>
                </a:lnTo>
                <a:lnTo>
                  <a:pt x="49" y="384"/>
                </a:lnTo>
                <a:lnTo>
                  <a:pt x="12" y="384"/>
                </a:lnTo>
                <a:cubicBezTo>
                  <a:pt x="6" y="384"/>
                  <a:pt x="0" y="390"/>
                  <a:pt x="0" y="396"/>
                </a:cubicBezTo>
                <a:cubicBezTo>
                  <a:pt x="0" y="403"/>
                  <a:pt x="6" y="408"/>
                  <a:pt x="12" y="408"/>
                </a:cubicBezTo>
                <a:lnTo>
                  <a:pt x="49" y="408"/>
                </a:lnTo>
                <a:lnTo>
                  <a:pt x="49" y="496"/>
                </a:lnTo>
                <a:lnTo>
                  <a:pt x="12" y="496"/>
                </a:lnTo>
                <a:cubicBezTo>
                  <a:pt x="6" y="496"/>
                  <a:pt x="0" y="502"/>
                  <a:pt x="0" y="508"/>
                </a:cubicBezTo>
                <a:cubicBezTo>
                  <a:pt x="0" y="515"/>
                  <a:pt x="6" y="520"/>
                  <a:pt x="12" y="520"/>
                </a:cubicBezTo>
                <a:lnTo>
                  <a:pt x="49" y="520"/>
                </a:lnTo>
                <a:lnTo>
                  <a:pt x="49" y="609"/>
                </a:lnTo>
                <a:lnTo>
                  <a:pt x="12" y="609"/>
                </a:lnTo>
                <a:cubicBezTo>
                  <a:pt x="6" y="609"/>
                  <a:pt x="0" y="614"/>
                  <a:pt x="0" y="620"/>
                </a:cubicBezTo>
                <a:cubicBezTo>
                  <a:pt x="0" y="627"/>
                  <a:pt x="6" y="632"/>
                  <a:pt x="12" y="632"/>
                </a:cubicBezTo>
                <a:lnTo>
                  <a:pt x="49" y="632"/>
                </a:lnTo>
                <a:lnTo>
                  <a:pt x="49" y="721"/>
                </a:lnTo>
                <a:lnTo>
                  <a:pt x="12" y="721"/>
                </a:lnTo>
                <a:cubicBezTo>
                  <a:pt x="6" y="721"/>
                  <a:pt x="0" y="726"/>
                  <a:pt x="0" y="732"/>
                </a:cubicBezTo>
                <a:cubicBezTo>
                  <a:pt x="0" y="739"/>
                  <a:pt x="6" y="744"/>
                  <a:pt x="12" y="744"/>
                </a:cubicBezTo>
                <a:lnTo>
                  <a:pt x="49" y="744"/>
                </a:lnTo>
                <a:lnTo>
                  <a:pt x="49" y="781"/>
                </a:lnTo>
                <a:cubicBezTo>
                  <a:pt x="49" y="787"/>
                  <a:pt x="54" y="792"/>
                  <a:pt x="60" y="792"/>
                </a:cubicBezTo>
                <a:cubicBezTo>
                  <a:pt x="67" y="792"/>
                  <a:pt x="73" y="787"/>
                  <a:pt x="73" y="781"/>
                </a:cubicBezTo>
                <a:lnTo>
                  <a:pt x="73" y="744"/>
                </a:lnTo>
                <a:lnTo>
                  <a:pt x="781" y="744"/>
                </a:lnTo>
                <a:cubicBezTo>
                  <a:pt x="788" y="744"/>
                  <a:pt x="793" y="739"/>
                  <a:pt x="793" y="732"/>
                </a:cubicBezTo>
                <a:cubicBezTo>
                  <a:pt x="793" y="726"/>
                  <a:pt x="788" y="721"/>
                  <a:pt x="781" y="72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49" name="Freeform 987">
            <a:extLst>
              <a:ext uri="{FF2B5EF4-FFF2-40B4-BE49-F238E27FC236}">
                <a16:creationId xmlns:a16="http://schemas.microsoft.com/office/drawing/2014/main" id="{3535D549-F50E-2A4B-B0A5-8EEBF14A506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519206" y="5522259"/>
            <a:ext cx="513874" cy="513874"/>
          </a:xfrm>
          <a:custGeom>
            <a:avLst/>
            <a:gdLst>
              <a:gd name="T0" fmla="*/ 254681 w 285390"/>
              <a:gd name="T1" fmla="*/ 277452 h 285390"/>
              <a:gd name="T2" fmla="*/ 256111 w 285390"/>
              <a:gd name="T3" fmla="*/ 136748 h 285390"/>
              <a:gd name="T4" fmla="*/ 262355 w 285390"/>
              <a:gd name="T5" fmla="*/ 142991 h 285390"/>
              <a:gd name="T6" fmla="*/ 254641 w 285390"/>
              <a:gd name="T7" fmla="*/ 140053 h 285390"/>
              <a:gd name="T8" fmla="*/ 263823 w 285390"/>
              <a:gd name="T9" fmla="*/ 119554 h 285390"/>
              <a:gd name="T10" fmla="*/ 259048 w 285390"/>
              <a:gd name="T11" fmla="*/ 114588 h 285390"/>
              <a:gd name="T12" fmla="*/ 169788 w 285390"/>
              <a:gd name="T13" fmla="*/ 202046 h 285390"/>
              <a:gd name="T14" fmla="*/ 139081 w 285390"/>
              <a:gd name="T15" fmla="*/ 203849 h 285390"/>
              <a:gd name="T16" fmla="*/ 135108 w 285390"/>
              <a:gd name="T17" fmla="*/ 222972 h 285390"/>
              <a:gd name="T18" fmla="*/ 190380 w 285390"/>
              <a:gd name="T19" fmla="*/ 254360 h 285390"/>
              <a:gd name="T20" fmla="*/ 244928 w 285390"/>
              <a:gd name="T21" fmla="*/ 161275 h 285390"/>
              <a:gd name="T22" fmla="*/ 233729 w 285390"/>
              <a:gd name="T23" fmla="*/ 159832 h 285390"/>
              <a:gd name="T24" fmla="*/ 213860 w 285390"/>
              <a:gd name="T25" fmla="*/ 155863 h 285390"/>
              <a:gd name="T26" fmla="*/ 190017 w 285390"/>
              <a:gd name="T27" fmla="*/ 155503 h 285390"/>
              <a:gd name="T28" fmla="*/ 178458 w 285390"/>
              <a:gd name="T29" fmla="*/ 95610 h 285390"/>
              <a:gd name="T30" fmla="*/ 259048 w 285390"/>
              <a:gd name="T31" fmla="*/ 103082 h 285390"/>
              <a:gd name="T32" fmla="*/ 23873 w 285390"/>
              <a:gd name="T33" fmla="*/ 84350 h 285390"/>
              <a:gd name="T34" fmla="*/ 23873 w 285390"/>
              <a:gd name="T35" fmla="*/ 133327 h 285390"/>
              <a:gd name="T36" fmla="*/ 23873 w 285390"/>
              <a:gd name="T37" fmla="*/ 84350 h 285390"/>
              <a:gd name="T38" fmla="*/ 263823 w 285390"/>
              <a:gd name="T39" fmla="*/ 76392 h 285390"/>
              <a:gd name="T40" fmla="*/ 256111 w 285390"/>
              <a:gd name="T41" fmla="*/ 79331 h 285390"/>
              <a:gd name="T42" fmla="*/ 125550 w 285390"/>
              <a:gd name="T43" fmla="*/ 46154 h 285390"/>
              <a:gd name="T44" fmla="*/ 143399 w 285390"/>
              <a:gd name="T45" fmla="*/ 64842 h 285390"/>
              <a:gd name="T46" fmla="*/ 125550 w 285390"/>
              <a:gd name="T47" fmla="*/ 62326 h 285390"/>
              <a:gd name="T48" fmla="*/ 144470 w 285390"/>
              <a:gd name="T49" fmla="*/ 98622 h 285390"/>
              <a:gd name="T50" fmla="*/ 125550 w 285390"/>
              <a:gd name="T51" fmla="*/ 123779 h 285390"/>
              <a:gd name="T52" fmla="*/ 107702 w 285390"/>
              <a:gd name="T53" fmla="*/ 105090 h 285390"/>
              <a:gd name="T54" fmla="*/ 125550 w 285390"/>
              <a:gd name="T55" fmla="*/ 107966 h 285390"/>
              <a:gd name="T56" fmla="*/ 106630 w 285390"/>
              <a:gd name="T57" fmla="*/ 71310 h 285390"/>
              <a:gd name="T58" fmla="*/ 125550 w 285390"/>
              <a:gd name="T59" fmla="*/ 46154 h 285390"/>
              <a:gd name="T60" fmla="*/ 74779 w 285390"/>
              <a:gd name="T61" fmla="*/ 128804 h 285390"/>
              <a:gd name="T62" fmla="*/ 161118 w 285390"/>
              <a:gd name="T63" fmla="*/ 101744 h 285390"/>
              <a:gd name="T64" fmla="*/ 169066 w 285390"/>
              <a:gd name="T65" fmla="*/ 34997 h 285390"/>
              <a:gd name="T66" fmla="*/ 49131 w 285390"/>
              <a:gd name="T67" fmla="*/ 207818 h 285390"/>
              <a:gd name="T68" fmla="*/ 161118 w 285390"/>
              <a:gd name="T69" fmla="*/ 196633 h 285390"/>
              <a:gd name="T70" fmla="*/ 66471 w 285390"/>
              <a:gd name="T71" fmla="*/ 128804 h 285390"/>
              <a:gd name="T72" fmla="*/ 169066 w 285390"/>
              <a:gd name="T73" fmla="*/ 26338 h 285390"/>
              <a:gd name="T74" fmla="*/ 195798 w 285390"/>
              <a:gd name="T75" fmla="*/ 101744 h 285390"/>
              <a:gd name="T76" fmla="*/ 223975 w 285390"/>
              <a:gd name="T77" fmla="*/ 143597 h 285390"/>
              <a:gd name="T78" fmla="*/ 263351 w 285390"/>
              <a:gd name="T79" fmla="*/ 169574 h 285390"/>
              <a:gd name="T80" fmla="*/ 277441 w 285390"/>
              <a:gd name="T81" fmla="*/ 190500 h 285390"/>
              <a:gd name="T82" fmla="*/ 49131 w 285390"/>
              <a:gd name="T83" fmla="*/ 8659 h 285390"/>
              <a:gd name="T84" fmla="*/ 8670 w 285390"/>
              <a:gd name="T85" fmla="*/ 190500 h 285390"/>
              <a:gd name="T86" fmla="*/ 40460 w 285390"/>
              <a:gd name="T87" fmla="*/ 8659 h 285390"/>
              <a:gd name="T88" fmla="*/ 260100 w 285390"/>
              <a:gd name="T89" fmla="*/ 0 h 285390"/>
              <a:gd name="T90" fmla="*/ 263713 w 285390"/>
              <a:gd name="T91" fmla="*/ 216477 h 285390"/>
              <a:gd name="T92" fmla="*/ 190380 w 285390"/>
              <a:gd name="T93" fmla="*/ 286110 h 285390"/>
              <a:gd name="T94" fmla="*/ 167982 w 285390"/>
              <a:gd name="T95" fmla="*/ 250032 h 285390"/>
              <a:gd name="T96" fmla="*/ 109097 w 285390"/>
              <a:gd name="T97" fmla="*/ 232352 h 285390"/>
              <a:gd name="T98" fmla="*/ 25648 w 285390"/>
              <a:gd name="T99" fmla="*/ 216477 h 285390"/>
              <a:gd name="T100" fmla="*/ 25648 w 285390"/>
              <a:gd name="T101" fmla="*/ 0 h 285390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285390" h="285390">
                <a:moveTo>
                  <a:pt x="194224" y="262358"/>
                </a:moveTo>
                <a:lnTo>
                  <a:pt x="194224" y="276753"/>
                </a:lnTo>
                <a:lnTo>
                  <a:pt x="254040" y="276753"/>
                </a:lnTo>
                <a:lnTo>
                  <a:pt x="254040" y="262358"/>
                </a:lnTo>
                <a:lnTo>
                  <a:pt x="194224" y="262358"/>
                </a:lnTo>
                <a:close/>
                <a:moveTo>
                  <a:pt x="255466" y="136404"/>
                </a:moveTo>
                <a:cubicBezTo>
                  <a:pt x="257297" y="134938"/>
                  <a:pt x="259862" y="134938"/>
                  <a:pt x="261694" y="136404"/>
                </a:cubicBezTo>
                <a:cubicBezTo>
                  <a:pt x="262793" y="137503"/>
                  <a:pt x="263159" y="138602"/>
                  <a:pt x="263159" y="139701"/>
                </a:cubicBezTo>
                <a:cubicBezTo>
                  <a:pt x="263159" y="140800"/>
                  <a:pt x="262793" y="141899"/>
                  <a:pt x="261694" y="142631"/>
                </a:cubicBezTo>
                <a:cubicBezTo>
                  <a:pt x="260961" y="143730"/>
                  <a:pt x="259862" y="144097"/>
                  <a:pt x="258396" y="144097"/>
                </a:cubicBezTo>
                <a:cubicBezTo>
                  <a:pt x="257297" y="144097"/>
                  <a:pt x="256198" y="143730"/>
                  <a:pt x="255466" y="142631"/>
                </a:cubicBezTo>
                <a:cubicBezTo>
                  <a:pt x="254733" y="141899"/>
                  <a:pt x="254000" y="140800"/>
                  <a:pt x="254000" y="139701"/>
                </a:cubicBezTo>
                <a:cubicBezTo>
                  <a:pt x="254000" y="138602"/>
                  <a:pt x="254733" y="137503"/>
                  <a:pt x="255466" y="136404"/>
                </a:cubicBezTo>
                <a:close/>
                <a:moveTo>
                  <a:pt x="258396" y="114300"/>
                </a:moveTo>
                <a:cubicBezTo>
                  <a:pt x="260961" y="114300"/>
                  <a:pt x="263159" y="116586"/>
                  <a:pt x="263159" y="119253"/>
                </a:cubicBezTo>
                <a:cubicBezTo>
                  <a:pt x="263159" y="121539"/>
                  <a:pt x="260961" y="123444"/>
                  <a:pt x="258396" y="123444"/>
                </a:cubicBezTo>
                <a:cubicBezTo>
                  <a:pt x="256198" y="123444"/>
                  <a:pt x="254000" y="121539"/>
                  <a:pt x="254000" y="119253"/>
                </a:cubicBezTo>
                <a:cubicBezTo>
                  <a:pt x="254000" y="116586"/>
                  <a:pt x="256198" y="114300"/>
                  <a:pt x="258396" y="114300"/>
                </a:cubicBezTo>
                <a:close/>
                <a:moveTo>
                  <a:pt x="178008" y="95370"/>
                </a:moveTo>
                <a:cubicBezTo>
                  <a:pt x="173324" y="95370"/>
                  <a:pt x="169360" y="98249"/>
                  <a:pt x="169360" y="101488"/>
                </a:cubicBezTo>
                <a:lnTo>
                  <a:pt x="169360" y="201537"/>
                </a:lnTo>
                <a:cubicBezTo>
                  <a:pt x="169360" y="202976"/>
                  <a:pt x="168640" y="204056"/>
                  <a:pt x="167559" y="205136"/>
                </a:cubicBezTo>
                <a:cubicBezTo>
                  <a:pt x="166478" y="205855"/>
                  <a:pt x="165036" y="206215"/>
                  <a:pt x="163955" y="205495"/>
                </a:cubicBezTo>
                <a:cubicBezTo>
                  <a:pt x="160352" y="204416"/>
                  <a:pt x="150623" y="202256"/>
                  <a:pt x="138731" y="203336"/>
                </a:cubicBezTo>
                <a:cubicBezTo>
                  <a:pt x="125399" y="204416"/>
                  <a:pt x="115670" y="210534"/>
                  <a:pt x="115309" y="217372"/>
                </a:cubicBezTo>
                <a:cubicBezTo>
                  <a:pt x="115309" y="220611"/>
                  <a:pt x="115309" y="223130"/>
                  <a:pt x="115670" y="224569"/>
                </a:cubicBezTo>
                <a:cubicBezTo>
                  <a:pt x="120714" y="223490"/>
                  <a:pt x="128281" y="222410"/>
                  <a:pt x="134768" y="222410"/>
                </a:cubicBezTo>
                <a:cubicBezTo>
                  <a:pt x="138011" y="222410"/>
                  <a:pt x="140173" y="222770"/>
                  <a:pt x="142695" y="223490"/>
                </a:cubicBezTo>
                <a:cubicBezTo>
                  <a:pt x="153866" y="227089"/>
                  <a:pt x="163955" y="235366"/>
                  <a:pt x="172964" y="242564"/>
                </a:cubicBezTo>
                <a:cubicBezTo>
                  <a:pt x="179450" y="247602"/>
                  <a:pt x="186657" y="253720"/>
                  <a:pt x="189900" y="253720"/>
                </a:cubicBezTo>
                <a:lnTo>
                  <a:pt x="254040" y="253720"/>
                </a:lnTo>
                <a:lnTo>
                  <a:pt x="254040" y="170586"/>
                </a:lnTo>
                <a:cubicBezTo>
                  <a:pt x="253680" y="164828"/>
                  <a:pt x="249356" y="160869"/>
                  <a:pt x="244311" y="160869"/>
                </a:cubicBezTo>
                <a:cubicBezTo>
                  <a:pt x="242509" y="160869"/>
                  <a:pt x="241068" y="161229"/>
                  <a:pt x="239266" y="162309"/>
                </a:cubicBezTo>
                <a:cubicBezTo>
                  <a:pt x="238185" y="162669"/>
                  <a:pt x="236744" y="163029"/>
                  <a:pt x="235663" y="162309"/>
                </a:cubicBezTo>
                <a:cubicBezTo>
                  <a:pt x="234222" y="161589"/>
                  <a:pt x="233501" y="160510"/>
                  <a:pt x="233141" y="159430"/>
                </a:cubicBezTo>
                <a:cubicBezTo>
                  <a:pt x="232060" y="154751"/>
                  <a:pt x="228096" y="151512"/>
                  <a:pt x="223411" y="151512"/>
                </a:cubicBezTo>
                <a:cubicBezTo>
                  <a:pt x="220889" y="151512"/>
                  <a:pt x="218367" y="152592"/>
                  <a:pt x="216565" y="154032"/>
                </a:cubicBezTo>
                <a:cubicBezTo>
                  <a:pt x="215844" y="155111"/>
                  <a:pt x="214403" y="155471"/>
                  <a:pt x="213322" y="155471"/>
                </a:cubicBezTo>
                <a:cubicBezTo>
                  <a:pt x="212241" y="155111"/>
                  <a:pt x="210799" y="154392"/>
                  <a:pt x="210079" y="153672"/>
                </a:cubicBezTo>
                <a:cubicBezTo>
                  <a:pt x="206475" y="148273"/>
                  <a:pt x="198188" y="148273"/>
                  <a:pt x="194224" y="153312"/>
                </a:cubicBezTo>
                <a:cubicBezTo>
                  <a:pt x="193143" y="155111"/>
                  <a:pt x="190981" y="155471"/>
                  <a:pt x="189539" y="155111"/>
                </a:cubicBezTo>
                <a:cubicBezTo>
                  <a:pt x="187377" y="154392"/>
                  <a:pt x="186657" y="152952"/>
                  <a:pt x="186657" y="150793"/>
                </a:cubicBezTo>
                <a:lnTo>
                  <a:pt x="186657" y="101488"/>
                </a:lnTo>
                <a:cubicBezTo>
                  <a:pt x="186657" y="98249"/>
                  <a:pt x="182693" y="95370"/>
                  <a:pt x="178008" y="95370"/>
                </a:cubicBezTo>
                <a:close/>
                <a:moveTo>
                  <a:pt x="258396" y="93663"/>
                </a:moveTo>
                <a:cubicBezTo>
                  <a:pt x="260961" y="93663"/>
                  <a:pt x="263159" y="95861"/>
                  <a:pt x="263159" y="98426"/>
                </a:cubicBezTo>
                <a:cubicBezTo>
                  <a:pt x="263159" y="100624"/>
                  <a:pt x="260961" y="102822"/>
                  <a:pt x="258396" y="102822"/>
                </a:cubicBezTo>
                <a:cubicBezTo>
                  <a:pt x="256198" y="102822"/>
                  <a:pt x="254000" y="100624"/>
                  <a:pt x="254000" y="98426"/>
                </a:cubicBezTo>
                <a:cubicBezTo>
                  <a:pt x="254000" y="95861"/>
                  <a:pt x="256198" y="93663"/>
                  <a:pt x="258396" y="93663"/>
                </a:cubicBezTo>
                <a:close/>
                <a:moveTo>
                  <a:pt x="23813" y="84138"/>
                </a:moveTo>
                <a:cubicBezTo>
                  <a:pt x="26011" y="84138"/>
                  <a:pt x="28209" y="85934"/>
                  <a:pt x="28209" y="88449"/>
                </a:cubicBezTo>
                <a:lnTo>
                  <a:pt x="28209" y="128680"/>
                </a:lnTo>
                <a:cubicBezTo>
                  <a:pt x="28209" y="131195"/>
                  <a:pt x="26011" y="132991"/>
                  <a:pt x="23813" y="132991"/>
                </a:cubicBezTo>
                <a:cubicBezTo>
                  <a:pt x="21248" y="132991"/>
                  <a:pt x="19050" y="131195"/>
                  <a:pt x="19050" y="128680"/>
                </a:cubicBezTo>
                <a:lnTo>
                  <a:pt x="19050" y="88449"/>
                </a:lnTo>
                <a:cubicBezTo>
                  <a:pt x="19050" y="85934"/>
                  <a:pt x="21248" y="84138"/>
                  <a:pt x="23813" y="84138"/>
                </a:cubicBezTo>
                <a:close/>
                <a:moveTo>
                  <a:pt x="255466" y="72903"/>
                </a:moveTo>
                <a:cubicBezTo>
                  <a:pt x="257297" y="71438"/>
                  <a:pt x="259862" y="71438"/>
                  <a:pt x="261694" y="72903"/>
                </a:cubicBezTo>
                <a:cubicBezTo>
                  <a:pt x="262793" y="73636"/>
                  <a:pt x="263159" y="75101"/>
                  <a:pt x="263159" y="76200"/>
                </a:cubicBezTo>
                <a:cubicBezTo>
                  <a:pt x="263159" y="77299"/>
                  <a:pt x="262793" y="78398"/>
                  <a:pt x="261694" y="79131"/>
                </a:cubicBezTo>
                <a:cubicBezTo>
                  <a:pt x="260961" y="80230"/>
                  <a:pt x="259862" y="80597"/>
                  <a:pt x="258396" y="80597"/>
                </a:cubicBezTo>
                <a:cubicBezTo>
                  <a:pt x="257297" y="80597"/>
                  <a:pt x="256198" y="80230"/>
                  <a:pt x="255466" y="79131"/>
                </a:cubicBezTo>
                <a:cubicBezTo>
                  <a:pt x="254733" y="78398"/>
                  <a:pt x="254000" y="77299"/>
                  <a:pt x="254000" y="76200"/>
                </a:cubicBezTo>
                <a:cubicBezTo>
                  <a:pt x="254000" y="75101"/>
                  <a:pt x="254733" y="73636"/>
                  <a:pt x="255466" y="72903"/>
                </a:cubicBezTo>
                <a:close/>
                <a:moveTo>
                  <a:pt x="125234" y="46038"/>
                </a:moveTo>
                <a:cubicBezTo>
                  <a:pt x="127371" y="46038"/>
                  <a:pt x="129507" y="47830"/>
                  <a:pt x="129507" y="50339"/>
                </a:cubicBezTo>
                <a:lnTo>
                  <a:pt x="129507" y="53924"/>
                </a:lnTo>
                <a:cubicBezTo>
                  <a:pt x="135560" y="55000"/>
                  <a:pt x="140545" y="58943"/>
                  <a:pt x="143038" y="64678"/>
                </a:cubicBezTo>
                <a:cubicBezTo>
                  <a:pt x="143750" y="66829"/>
                  <a:pt x="143038" y="69338"/>
                  <a:pt x="140545" y="70414"/>
                </a:cubicBezTo>
                <a:cubicBezTo>
                  <a:pt x="138765" y="71489"/>
                  <a:pt x="135916" y="70414"/>
                  <a:pt x="135204" y="67904"/>
                </a:cubicBezTo>
                <a:cubicBezTo>
                  <a:pt x="133424" y="64320"/>
                  <a:pt x="129507" y="62169"/>
                  <a:pt x="125234" y="62169"/>
                </a:cubicBezTo>
                <a:cubicBezTo>
                  <a:pt x="119181" y="62169"/>
                  <a:pt x="114552" y="66112"/>
                  <a:pt x="114552" y="71130"/>
                </a:cubicBezTo>
                <a:cubicBezTo>
                  <a:pt x="114552" y="77224"/>
                  <a:pt x="118113" y="80451"/>
                  <a:pt x="125234" y="80451"/>
                </a:cubicBezTo>
                <a:cubicBezTo>
                  <a:pt x="139121" y="80451"/>
                  <a:pt x="144106" y="89771"/>
                  <a:pt x="144106" y="98374"/>
                </a:cubicBezTo>
                <a:cubicBezTo>
                  <a:pt x="144106" y="106619"/>
                  <a:pt x="138053" y="113788"/>
                  <a:pt x="129507" y="115580"/>
                </a:cubicBezTo>
                <a:lnTo>
                  <a:pt x="129507" y="119165"/>
                </a:lnTo>
                <a:cubicBezTo>
                  <a:pt x="129507" y="121674"/>
                  <a:pt x="127371" y="123467"/>
                  <a:pt x="125234" y="123467"/>
                </a:cubicBezTo>
                <a:cubicBezTo>
                  <a:pt x="122742" y="123467"/>
                  <a:pt x="120961" y="121674"/>
                  <a:pt x="120961" y="119165"/>
                </a:cubicBezTo>
                <a:lnTo>
                  <a:pt x="120961" y="115580"/>
                </a:lnTo>
                <a:cubicBezTo>
                  <a:pt x="114908" y="114147"/>
                  <a:pt x="109923" y="110203"/>
                  <a:pt x="107430" y="104826"/>
                </a:cubicBezTo>
                <a:cubicBezTo>
                  <a:pt x="106718" y="102317"/>
                  <a:pt x="107430" y="99808"/>
                  <a:pt x="109923" y="99091"/>
                </a:cubicBezTo>
                <a:cubicBezTo>
                  <a:pt x="112059" y="98374"/>
                  <a:pt x="114552" y="99091"/>
                  <a:pt x="115264" y="101600"/>
                </a:cubicBezTo>
                <a:cubicBezTo>
                  <a:pt x="117044" y="105185"/>
                  <a:pt x="120961" y="107694"/>
                  <a:pt x="125234" y="107694"/>
                </a:cubicBezTo>
                <a:cubicBezTo>
                  <a:pt x="130931" y="107694"/>
                  <a:pt x="135916" y="103393"/>
                  <a:pt x="135916" y="98374"/>
                </a:cubicBezTo>
                <a:cubicBezTo>
                  <a:pt x="135916" y="92280"/>
                  <a:pt x="132356" y="89054"/>
                  <a:pt x="125234" y="89054"/>
                </a:cubicBezTo>
                <a:cubicBezTo>
                  <a:pt x="110991" y="89054"/>
                  <a:pt x="106362" y="79734"/>
                  <a:pt x="106362" y="71130"/>
                </a:cubicBezTo>
                <a:cubicBezTo>
                  <a:pt x="106362" y="62527"/>
                  <a:pt x="112416" y="55716"/>
                  <a:pt x="120961" y="53924"/>
                </a:cubicBezTo>
                <a:lnTo>
                  <a:pt x="120961" y="50339"/>
                </a:lnTo>
                <a:cubicBezTo>
                  <a:pt x="120961" y="47830"/>
                  <a:pt x="122742" y="46038"/>
                  <a:pt x="125234" y="46038"/>
                </a:cubicBezTo>
                <a:close/>
                <a:moveTo>
                  <a:pt x="82158" y="34909"/>
                </a:moveTo>
                <a:cubicBezTo>
                  <a:pt x="78194" y="34909"/>
                  <a:pt x="74591" y="37788"/>
                  <a:pt x="74591" y="42107"/>
                </a:cubicBezTo>
                <a:lnTo>
                  <a:pt x="74591" y="128480"/>
                </a:lnTo>
                <a:cubicBezTo>
                  <a:pt x="74591" y="132438"/>
                  <a:pt x="78194" y="135677"/>
                  <a:pt x="82158" y="135677"/>
                </a:cubicBezTo>
                <a:lnTo>
                  <a:pt x="160712" y="135677"/>
                </a:lnTo>
                <a:lnTo>
                  <a:pt x="160712" y="101488"/>
                </a:lnTo>
                <a:cubicBezTo>
                  <a:pt x="160712" y="93931"/>
                  <a:pt x="167559" y="87812"/>
                  <a:pt x="175846" y="86733"/>
                </a:cubicBezTo>
                <a:lnTo>
                  <a:pt x="175846" y="42107"/>
                </a:lnTo>
                <a:cubicBezTo>
                  <a:pt x="175846" y="37788"/>
                  <a:pt x="172603" y="34909"/>
                  <a:pt x="168640" y="34909"/>
                </a:cubicBezTo>
                <a:lnTo>
                  <a:pt x="82158" y="34909"/>
                </a:lnTo>
                <a:close/>
                <a:moveTo>
                  <a:pt x="49007" y="8637"/>
                </a:moveTo>
                <a:lnTo>
                  <a:pt x="49007" y="207295"/>
                </a:lnTo>
                <a:lnTo>
                  <a:pt x="110264" y="207295"/>
                </a:lnTo>
                <a:cubicBezTo>
                  <a:pt x="115309" y="200457"/>
                  <a:pt x="125038" y="196138"/>
                  <a:pt x="138011" y="194699"/>
                </a:cubicBezTo>
                <a:cubicBezTo>
                  <a:pt x="147019" y="193979"/>
                  <a:pt x="155307" y="195059"/>
                  <a:pt x="160712" y="196138"/>
                </a:cubicBezTo>
                <a:lnTo>
                  <a:pt x="160712" y="144315"/>
                </a:lnTo>
                <a:lnTo>
                  <a:pt x="82158" y="144315"/>
                </a:lnTo>
                <a:cubicBezTo>
                  <a:pt x="73510" y="144315"/>
                  <a:pt x="66303" y="137477"/>
                  <a:pt x="66303" y="128480"/>
                </a:cubicBezTo>
                <a:lnTo>
                  <a:pt x="66303" y="42107"/>
                </a:lnTo>
                <a:cubicBezTo>
                  <a:pt x="66303" y="33469"/>
                  <a:pt x="73510" y="26272"/>
                  <a:pt x="82158" y="26272"/>
                </a:cubicBezTo>
                <a:lnTo>
                  <a:pt x="168640" y="26272"/>
                </a:lnTo>
                <a:cubicBezTo>
                  <a:pt x="177288" y="26272"/>
                  <a:pt x="184495" y="33469"/>
                  <a:pt x="184495" y="42107"/>
                </a:cubicBezTo>
                <a:lnTo>
                  <a:pt x="184495" y="87812"/>
                </a:lnTo>
                <a:cubicBezTo>
                  <a:pt x="190620" y="90332"/>
                  <a:pt x="195305" y="95370"/>
                  <a:pt x="195305" y="101488"/>
                </a:cubicBezTo>
                <a:lnTo>
                  <a:pt x="195305" y="142515"/>
                </a:lnTo>
                <a:cubicBezTo>
                  <a:pt x="201070" y="139996"/>
                  <a:pt x="208998" y="141436"/>
                  <a:pt x="214403" y="145754"/>
                </a:cubicBezTo>
                <a:cubicBezTo>
                  <a:pt x="216925" y="143955"/>
                  <a:pt x="220168" y="143235"/>
                  <a:pt x="223411" y="143235"/>
                </a:cubicBezTo>
                <a:cubicBezTo>
                  <a:pt x="230258" y="143235"/>
                  <a:pt x="236744" y="147194"/>
                  <a:pt x="239987" y="152952"/>
                </a:cubicBezTo>
                <a:cubicBezTo>
                  <a:pt x="241428" y="152592"/>
                  <a:pt x="242870" y="152592"/>
                  <a:pt x="244311" y="152592"/>
                </a:cubicBezTo>
                <a:cubicBezTo>
                  <a:pt x="253680" y="152592"/>
                  <a:pt x="261968" y="159790"/>
                  <a:pt x="262688" y="169147"/>
                </a:cubicBezTo>
                <a:cubicBezTo>
                  <a:pt x="263049" y="169507"/>
                  <a:pt x="263049" y="169867"/>
                  <a:pt x="263049" y="170586"/>
                </a:cubicBezTo>
                <a:lnTo>
                  <a:pt x="263049" y="207295"/>
                </a:lnTo>
                <a:cubicBezTo>
                  <a:pt x="270616" y="205495"/>
                  <a:pt x="276742" y="198658"/>
                  <a:pt x="276742" y="190020"/>
                </a:cubicBezTo>
                <a:lnTo>
                  <a:pt x="276742" y="26272"/>
                </a:lnTo>
                <a:cubicBezTo>
                  <a:pt x="276742" y="16555"/>
                  <a:pt x="269175" y="8637"/>
                  <a:pt x="259445" y="8637"/>
                </a:cubicBezTo>
                <a:lnTo>
                  <a:pt x="49007" y="8637"/>
                </a:lnTo>
                <a:close/>
                <a:moveTo>
                  <a:pt x="25584" y="8637"/>
                </a:moveTo>
                <a:cubicBezTo>
                  <a:pt x="16215" y="8637"/>
                  <a:pt x="8648" y="16555"/>
                  <a:pt x="8648" y="26272"/>
                </a:cubicBezTo>
                <a:lnTo>
                  <a:pt x="8648" y="190020"/>
                </a:lnTo>
                <a:cubicBezTo>
                  <a:pt x="8648" y="199737"/>
                  <a:pt x="16215" y="207295"/>
                  <a:pt x="25584" y="207295"/>
                </a:cubicBezTo>
                <a:lnTo>
                  <a:pt x="40358" y="207295"/>
                </a:lnTo>
                <a:lnTo>
                  <a:pt x="40358" y="8637"/>
                </a:lnTo>
                <a:lnTo>
                  <a:pt x="25584" y="8637"/>
                </a:lnTo>
                <a:close/>
                <a:moveTo>
                  <a:pt x="25584" y="0"/>
                </a:moveTo>
                <a:lnTo>
                  <a:pt x="259445" y="0"/>
                </a:lnTo>
                <a:cubicBezTo>
                  <a:pt x="273859" y="0"/>
                  <a:pt x="285390" y="11876"/>
                  <a:pt x="285390" y="26272"/>
                </a:cubicBezTo>
                <a:lnTo>
                  <a:pt x="285390" y="190020"/>
                </a:lnTo>
                <a:cubicBezTo>
                  <a:pt x="285390" y="203336"/>
                  <a:pt x="275661" y="214133"/>
                  <a:pt x="263049" y="215932"/>
                </a:cubicBezTo>
                <a:lnTo>
                  <a:pt x="263049" y="281072"/>
                </a:lnTo>
                <a:cubicBezTo>
                  <a:pt x="263049" y="283591"/>
                  <a:pt x="260887" y="285390"/>
                  <a:pt x="258364" y="285390"/>
                </a:cubicBezTo>
                <a:lnTo>
                  <a:pt x="189900" y="285390"/>
                </a:lnTo>
                <a:cubicBezTo>
                  <a:pt x="187377" y="285390"/>
                  <a:pt x="185576" y="283591"/>
                  <a:pt x="185576" y="281072"/>
                </a:cubicBezTo>
                <a:lnTo>
                  <a:pt x="185576" y="261638"/>
                </a:lnTo>
                <a:cubicBezTo>
                  <a:pt x="180170" y="259478"/>
                  <a:pt x="174405" y="254800"/>
                  <a:pt x="167559" y="249402"/>
                </a:cubicBezTo>
                <a:cubicBezTo>
                  <a:pt x="158910" y="242564"/>
                  <a:pt x="149542" y="235006"/>
                  <a:pt x="139812" y="231767"/>
                </a:cubicBezTo>
                <a:cubicBezTo>
                  <a:pt x="135488" y="230328"/>
                  <a:pt x="121795" y="232127"/>
                  <a:pt x="113507" y="233926"/>
                </a:cubicBezTo>
                <a:cubicBezTo>
                  <a:pt x="111706" y="233926"/>
                  <a:pt x="109904" y="233207"/>
                  <a:pt x="108823" y="231767"/>
                </a:cubicBezTo>
                <a:cubicBezTo>
                  <a:pt x="108463" y="231047"/>
                  <a:pt x="106301" y="226729"/>
                  <a:pt x="106661" y="217012"/>
                </a:cubicBezTo>
                <a:cubicBezTo>
                  <a:pt x="106661" y="216652"/>
                  <a:pt x="106661" y="216292"/>
                  <a:pt x="106661" y="215932"/>
                </a:cubicBezTo>
                <a:lnTo>
                  <a:pt x="25584" y="215932"/>
                </a:lnTo>
                <a:cubicBezTo>
                  <a:pt x="11531" y="215932"/>
                  <a:pt x="0" y="204416"/>
                  <a:pt x="0" y="190020"/>
                </a:cubicBezTo>
                <a:lnTo>
                  <a:pt x="0" y="26272"/>
                </a:lnTo>
                <a:cubicBezTo>
                  <a:pt x="0" y="11876"/>
                  <a:pt x="11531" y="0"/>
                  <a:pt x="255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50" name="Freeform 992">
            <a:extLst>
              <a:ext uri="{FF2B5EF4-FFF2-40B4-BE49-F238E27FC236}">
                <a16:creationId xmlns:a16="http://schemas.microsoft.com/office/drawing/2014/main" id="{B5BDE2C8-83B5-4B49-AAC6-146EE05B80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519206" y="4345295"/>
            <a:ext cx="513874" cy="513874"/>
          </a:xfrm>
          <a:custGeom>
            <a:avLst/>
            <a:gdLst>
              <a:gd name="T0" fmla="*/ 259773 w 285390"/>
              <a:gd name="T1" fmla="*/ 277452 h 285390"/>
              <a:gd name="T2" fmla="*/ 26337 w 285390"/>
              <a:gd name="T3" fmla="*/ 277452 h 285390"/>
              <a:gd name="T4" fmla="*/ 105353 w 285390"/>
              <a:gd name="T5" fmla="*/ 254360 h 285390"/>
              <a:gd name="T6" fmla="*/ 105353 w 285390"/>
              <a:gd name="T7" fmla="*/ 254360 h 285390"/>
              <a:gd name="T8" fmla="*/ 207818 w 285390"/>
              <a:gd name="T9" fmla="*/ 277452 h 285390"/>
              <a:gd name="T10" fmla="*/ 77931 w 285390"/>
              <a:gd name="T11" fmla="*/ 228383 h 285390"/>
              <a:gd name="T12" fmla="*/ 131691 w 285390"/>
              <a:gd name="T13" fmla="*/ 179316 h 285390"/>
              <a:gd name="T14" fmla="*/ 69272 w 285390"/>
              <a:gd name="T15" fmla="*/ 211066 h 285390"/>
              <a:gd name="T16" fmla="*/ 270235 w 285390"/>
              <a:gd name="T17" fmla="*/ 156225 h 285390"/>
              <a:gd name="T18" fmla="*/ 277452 w 285390"/>
              <a:gd name="T19" fmla="*/ 156225 h 285390"/>
              <a:gd name="T20" fmla="*/ 200963 w 285390"/>
              <a:gd name="T21" fmla="*/ 182202 h 285390"/>
              <a:gd name="T22" fmla="*/ 147566 w 285390"/>
              <a:gd name="T23" fmla="*/ 132773 h 285390"/>
              <a:gd name="T24" fmla="*/ 108031 w 285390"/>
              <a:gd name="T25" fmla="*/ 95109 h 285390"/>
              <a:gd name="T26" fmla="*/ 39597 w 285390"/>
              <a:gd name="T27" fmla="*/ 85941 h 285390"/>
              <a:gd name="T28" fmla="*/ 35013 w 285390"/>
              <a:gd name="T29" fmla="*/ 90907 h 285390"/>
              <a:gd name="T30" fmla="*/ 251076 w 285390"/>
              <a:gd name="T31" fmla="*/ 61495 h 285390"/>
              <a:gd name="T32" fmla="*/ 246111 w 285390"/>
              <a:gd name="T33" fmla="*/ 57294 h 285390"/>
              <a:gd name="T34" fmla="*/ 177121 w 285390"/>
              <a:gd name="T35" fmla="*/ 66462 h 285390"/>
              <a:gd name="T36" fmla="*/ 73029 w 285390"/>
              <a:gd name="T37" fmla="*/ 49337 h 285390"/>
              <a:gd name="T38" fmla="*/ 92099 w 285390"/>
              <a:gd name="T39" fmla="*/ 69333 h 285390"/>
              <a:gd name="T40" fmla="*/ 73029 w 285390"/>
              <a:gd name="T41" fmla="*/ 66061 h 285390"/>
              <a:gd name="T42" fmla="*/ 93539 w 285390"/>
              <a:gd name="T43" fmla="*/ 106055 h 285390"/>
              <a:gd name="T44" fmla="*/ 73029 w 285390"/>
              <a:gd name="T45" fmla="*/ 133324 h 285390"/>
              <a:gd name="T46" fmla="*/ 53958 w 285390"/>
              <a:gd name="T47" fmla="*/ 113327 h 285390"/>
              <a:gd name="T48" fmla="*/ 73029 w 285390"/>
              <a:gd name="T49" fmla="*/ 116599 h 285390"/>
              <a:gd name="T50" fmla="*/ 52519 w 285390"/>
              <a:gd name="T51" fmla="*/ 76605 h 285390"/>
              <a:gd name="T52" fmla="*/ 73029 w 285390"/>
              <a:gd name="T53" fmla="*/ 49337 h 285390"/>
              <a:gd name="T54" fmla="*/ 73603 w 285390"/>
              <a:gd name="T55" fmla="*/ 144679 h 285390"/>
              <a:gd name="T56" fmla="*/ 211490 w 285390"/>
              <a:gd name="T57" fmla="*/ 19098 h 285390"/>
              <a:gd name="T58" fmla="*/ 230561 w 285390"/>
              <a:gd name="T59" fmla="*/ 39283 h 285390"/>
              <a:gd name="T60" fmla="*/ 211490 w 285390"/>
              <a:gd name="T61" fmla="*/ 36039 h 285390"/>
              <a:gd name="T62" fmla="*/ 232000 w 285390"/>
              <a:gd name="T63" fmla="*/ 75691 h 285390"/>
              <a:gd name="T64" fmla="*/ 211490 w 285390"/>
              <a:gd name="T65" fmla="*/ 103089 h 285390"/>
              <a:gd name="T66" fmla="*/ 192061 w 285390"/>
              <a:gd name="T67" fmla="*/ 82541 h 285390"/>
              <a:gd name="T68" fmla="*/ 211490 w 285390"/>
              <a:gd name="T69" fmla="*/ 86146 h 285390"/>
              <a:gd name="T70" fmla="*/ 190981 w 285390"/>
              <a:gd name="T71" fmla="*/ 46495 h 285390"/>
              <a:gd name="T72" fmla="*/ 211490 w 285390"/>
              <a:gd name="T73" fmla="*/ 19098 h 285390"/>
              <a:gd name="T74" fmla="*/ 212508 w 285390"/>
              <a:gd name="T75" fmla="*/ 115816 h 285390"/>
              <a:gd name="T76" fmla="*/ 212508 w 285390"/>
              <a:gd name="T77" fmla="*/ 0 h 285390"/>
              <a:gd name="T78" fmla="*/ 216838 w 285390"/>
              <a:gd name="T79" fmla="*/ 178233 h 285390"/>
              <a:gd name="T80" fmla="*/ 286110 w 285390"/>
              <a:gd name="T81" fmla="*/ 151895 h 285390"/>
              <a:gd name="T82" fmla="*/ 216838 w 285390"/>
              <a:gd name="T83" fmla="*/ 260855 h 285390"/>
              <a:gd name="T84" fmla="*/ 281782 w 285390"/>
              <a:gd name="T85" fmla="*/ 277452 h 285390"/>
              <a:gd name="T86" fmla="*/ 4328 w 285390"/>
              <a:gd name="T87" fmla="*/ 286110 h 285390"/>
              <a:gd name="T88" fmla="*/ 17678 w 285390"/>
              <a:gd name="T89" fmla="*/ 277452 h 285390"/>
              <a:gd name="T90" fmla="*/ 69272 w 285390"/>
              <a:gd name="T91" fmla="*/ 219724 h 285390"/>
              <a:gd name="T92" fmla="*/ 4328 w 285390"/>
              <a:gd name="T93" fmla="*/ 153338 h 285390"/>
              <a:gd name="T94" fmla="*/ 69272 w 285390"/>
              <a:gd name="T95" fmla="*/ 152977 h 285390"/>
              <a:gd name="T96" fmla="*/ 135660 w 285390"/>
              <a:gd name="T97" fmla="*/ 91281 h 285390"/>
              <a:gd name="T98" fmla="*/ 131691 w 285390"/>
              <a:gd name="T99" fmla="*/ 170657 h 285390"/>
              <a:gd name="T100" fmla="*/ 85147 w 285390"/>
              <a:gd name="T101" fmla="*/ 237043 h 285390"/>
              <a:gd name="T102" fmla="*/ 105353 w 285390"/>
              <a:gd name="T103" fmla="*/ 245702 h 285390"/>
              <a:gd name="T104" fmla="*/ 208179 w 285390"/>
              <a:gd name="T105" fmla="*/ 256526 h 285390"/>
              <a:gd name="T106" fmla="*/ 138907 w 285390"/>
              <a:gd name="T107" fmla="*/ 128804 h 285390"/>
              <a:gd name="T108" fmla="*/ 208179 w 285390"/>
              <a:gd name="T109" fmla="*/ 155142 h 285390"/>
              <a:gd name="T110" fmla="*/ 212508 w 285390"/>
              <a:gd name="T111" fmla="*/ 0 h 28539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285390" h="285390">
                <a:moveTo>
                  <a:pt x="237525" y="259479"/>
                </a:moveTo>
                <a:cubicBezTo>
                  <a:pt x="227449" y="259479"/>
                  <a:pt x="218811" y="267036"/>
                  <a:pt x="216652" y="276753"/>
                </a:cubicBezTo>
                <a:lnTo>
                  <a:pt x="259119" y="276753"/>
                </a:lnTo>
                <a:cubicBezTo>
                  <a:pt x="256959" y="267036"/>
                  <a:pt x="248322" y="259479"/>
                  <a:pt x="237525" y="259479"/>
                </a:cubicBezTo>
                <a:close/>
                <a:moveTo>
                  <a:pt x="47505" y="259479"/>
                </a:moveTo>
                <a:cubicBezTo>
                  <a:pt x="37068" y="259479"/>
                  <a:pt x="28071" y="267036"/>
                  <a:pt x="26271" y="276753"/>
                </a:cubicBezTo>
                <a:lnTo>
                  <a:pt x="68738" y="276753"/>
                </a:lnTo>
                <a:cubicBezTo>
                  <a:pt x="66579" y="267036"/>
                  <a:pt x="57942" y="259479"/>
                  <a:pt x="47505" y="259479"/>
                </a:cubicBezTo>
                <a:close/>
                <a:moveTo>
                  <a:pt x="105087" y="253720"/>
                </a:moveTo>
                <a:cubicBezTo>
                  <a:pt x="91411" y="253720"/>
                  <a:pt x="80254" y="263797"/>
                  <a:pt x="78095" y="276753"/>
                </a:cubicBezTo>
                <a:lnTo>
                  <a:pt x="132079" y="276753"/>
                </a:lnTo>
                <a:cubicBezTo>
                  <a:pt x="129919" y="263797"/>
                  <a:pt x="118763" y="253720"/>
                  <a:pt x="105087" y="253720"/>
                </a:cubicBezTo>
                <a:close/>
                <a:moveTo>
                  <a:pt x="174185" y="247962"/>
                </a:moveTo>
                <a:cubicBezTo>
                  <a:pt x="157631" y="247962"/>
                  <a:pt x="143595" y="260918"/>
                  <a:pt x="141436" y="276753"/>
                </a:cubicBezTo>
                <a:lnTo>
                  <a:pt x="207295" y="276753"/>
                </a:lnTo>
                <a:cubicBezTo>
                  <a:pt x="205136" y="260918"/>
                  <a:pt x="191100" y="247962"/>
                  <a:pt x="174185" y="247962"/>
                </a:cubicBezTo>
                <a:close/>
                <a:moveTo>
                  <a:pt x="131359" y="178864"/>
                </a:moveTo>
                <a:cubicBezTo>
                  <a:pt x="102927" y="178864"/>
                  <a:pt x="80254" y="200457"/>
                  <a:pt x="77735" y="227808"/>
                </a:cubicBezTo>
                <a:lnTo>
                  <a:pt x="84933" y="227808"/>
                </a:lnTo>
                <a:cubicBezTo>
                  <a:pt x="113005" y="227808"/>
                  <a:pt x="136037" y="206215"/>
                  <a:pt x="138197" y="178864"/>
                </a:cubicBezTo>
                <a:lnTo>
                  <a:pt x="131359" y="178864"/>
                </a:lnTo>
                <a:close/>
                <a:moveTo>
                  <a:pt x="8637" y="161589"/>
                </a:moveTo>
                <a:cubicBezTo>
                  <a:pt x="10796" y="188941"/>
                  <a:pt x="33829" y="210534"/>
                  <a:pt x="61900" y="210534"/>
                </a:cubicBezTo>
                <a:lnTo>
                  <a:pt x="69098" y="210534"/>
                </a:lnTo>
                <a:cubicBezTo>
                  <a:pt x="66579" y="183183"/>
                  <a:pt x="43546" y="161589"/>
                  <a:pt x="15835" y="161589"/>
                </a:cubicBezTo>
                <a:lnTo>
                  <a:pt x="8637" y="161589"/>
                </a:lnTo>
                <a:close/>
                <a:moveTo>
                  <a:pt x="269555" y="155831"/>
                </a:moveTo>
                <a:cubicBezTo>
                  <a:pt x="241484" y="155831"/>
                  <a:pt x="218451" y="177424"/>
                  <a:pt x="216292" y="204776"/>
                </a:cubicBezTo>
                <a:lnTo>
                  <a:pt x="223490" y="204776"/>
                </a:lnTo>
                <a:cubicBezTo>
                  <a:pt x="251201" y="204776"/>
                  <a:pt x="274234" y="183183"/>
                  <a:pt x="276753" y="155831"/>
                </a:cubicBezTo>
                <a:lnTo>
                  <a:pt x="269555" y="155831"/>
                </a:lnTo>
                <a:close/>
                <a:moveTo>
                  <a:pt x="147194" y="132439"/>
                </a:moveTo>
                <a:cubicBezTo>
                  <a:pt x="149353" y="160150"/>
                  <a:pt x="172386" y="181743"/>
                  <a:pt x="200457" y="181743"/>
                </a:cubicBezTo>
                <a:lnTo>
                  <a:pt x="207295" y="181743"/>
                </a:lnTo>
                <a:cubicBezTo>
                  <a:pt x="205136" y="154392"/>
                  <a:pt x="182103" y="132439"/>
                  <a:pt x="154032" y="132439"/>
                </a:cubicBezTo>
                <a:lnTo>
                  <a:pt x="147194" y="132439"/>
                </a:lnTo>
                <a:close/>
                <a:moveTo>
                  <a:pt x="107759" y="85725"/>
                </a:moveTo>
                <a:cubicBezTo>
                  <a:pt x="110426" y="85725"/>
                  <a:pt x="112331" y="88011"/>
                  <a:pt x="112331" y="90678"/>
                </a:cubicBezTo>
                <a:cubicBezTo>
                  <a:pt x="112331" y="92964"/>
                  <a:pt x="110426" y="94869"/>
                  <a:pt x="107759" y="94869"/>
                </a:cubicBezTo>
                <a:cubicBezTo>
                  <a:pt x="105473" y="94869"/>
                  <a:pt x="103187" y="92964"/>
                  <a:pt x="103187" y="90678"/>
                </a:cubicBezTo>
                <a:cubicBezTo>
                  <a:pt x="103187" y="88011"/>
                  <a:pt x="105473" y="85725"/>
                  <a:pt x="107759" y="85725"/>
                </a:cubicBezTo>
                <a:close/>
                <a:moveTo>
                  <a:pt x="39497" y="85725"/>
                </a:moveTo>
                <a:cubicBezTo>
                  <a:pt x="41783" y="85725"/>
                  <a:pt x="44069" y="88011"/>
                  <a:pt x="44069" y="90678"/>
                </a:cubicBezTo>
                <a:cubicBezTo>
                  <a:pt x="44069" y="92964"/>
                  <a:pt x="41783" y="94869"/>
                  <a:pt x="39497" y="94869"/>
                </a:cubicBezTo>
                <a:cubicBezTo>
                  <a:pt x="36830" y="94869"/>
                  <a:pt x="34925" y="92964"/>
                  <a:pt x="34925" y="90678"/>
                </a:cubicBezTo>
                <a:cubicBezTo>
                  <a:pt x="34925" y="88011"/>
                  <a:pt x="36830" y="85725"/>
                  <a:pt x="39497" y="85725"/>
                </a:cubicBezTo>
                <a:close/>
                <a:moveTo>
                  <a:pt x="245491" y="57150"/>
                </a:moveTo>
                <a:cubicBezTo>
                  <a:pt x="248539" y="57150"/>
                  <a:pt x="250444" y="59055"/>
                  <a:pt x="250444" y="61341"/>
                </a:cubicBezTo>
                <a:cubicBezTo>
                  <a:pt x="250444" y="64008"/>
                  <a:pt x="248539" y="66294"/>
                  <a:pt x="245491" y="66294"/>
                </a:cubicBezTo>
                <a:cubicBezTo>
                  <a:pt x="243205" y="66294"/>
                  <a:pt x="241300" y="64008"/>
                  <a:pt x="241300" y="61341"/>
                </a:cubicBezTo>
                <a:cubicBezTo>
                  <a:pt x="241300" y="59055"/>
                  <a:pt x="243205" y="57150"/>
                  <a:pt x="245491" y="57150"/>
                </a:cubicBezTo>
                <a:close/>
                <a:moveTo>
                  <a:pt x="176675" y="57150"/>
                </a:moveTo>
                <a:cubicBezTo>
                  <a:pt x="178991" y="57150"/>
                  <a:pt x="180644" y="59055"/>
                  <a:pt x="180644" y="61341"/>
                </a:cubicBezTo>
                <a:cubicBezTo>
                  <a:pt x="180644" y="64008"/>
                  <a:pt x="178991" y="66294"/>
                  <a:pt x="176675" y="66294"/>
                </a:cubicBezTo>
                <a:cubicBezTo>
                  <a:pt x="174691" y="66294"/>
                  <a:pt x="173037" y="64008"/>
                  <a:pt x="173037" y="61341"/>
                </a:cubicBezTo>
                <a:cubicBezTo>
                  <a:pt x="173037" y="59055"/>
                  <a:pt x="174691" y="57150"/>
                  <a:pt x="176675" y="57150"/>
                </a:cubicBezTo>
                <a:close/>
                <a:moveTo>
                  <a:pt x="72845" y="49213"/>
                </a:moveTo>
                <a:cubicBezTo>
                  <a:pt x="75357" y="49213"/>
                  <a:pt x="77152" y="51026"/>
                  <a:pt x="77152" y="53202"/>
                </a:cubicBezTo>
                <a:lnTo>
                  <a:pt x="77152" y="57554"/>
                </a:lnTo>
                <a:cubicBezTo>
                  <a:pt x="83971" y="59005"/>
                  <a:pt x="89355" y="63357"/>
                  <a:pt x="91867" y="69159"/>
                </a:cubicBezTo>
                <a:cubicBezTo>
                  <a:pt x="92944" y="71698"/>
                  <a:pt x="91867" y="74236"/>
                  <a:pt x="89355" y="74962"/>
                </a:cubicBezTo>
                <a:cubicBezTo>
                  <a:pt x="87560" y="76050"/>
                  <a:pt x="84689" y="74962"/>
                  <a:pt x="83971" y="72786"/>
                </a:cubicBezTo>
                <a:cubicBezTo>
                  <a:pt x="82177" y="68434"/>
                  <a:pt x="77870" y="65895"/>
                  <a:pt x="72845" y="65895"/>
                </a:cubicBezTo>
                <a:cubicBezTo>
                  <a:pt x="66384" y="65895"/>
                  <a:pt x="61001" y="70610"/>
                  <a:pt x="61001" y="76412"/>
                </a:cubicBezTo>
                <a:cubicBezTo>
                  <a:pt x="61001" y="83303"/>
                  <a:pt x="65308" y="86567"/>
                  <a:pt x="72845" y="86567"/>
                </a:cubicBezTo>
                <a:cubicBezTo>
                  <a:pt x="87919" y="86567"/>
                  <a:pt x="93303" y="96722"/>
                  <a:pt x="93303" y="105788"/>
                </a:cubicBezTo>
                <a:cubicBezTo>
                  <a:pt x="93303" y="115217"/>
                  <a:pt x="86483" y="122833"/>
                  <a:pt x="77152" y="124646"/>
                </a:cubicBezTo>
                <a:lnTo>
                  <a:pt x="77152" y="128998"/>
                </a:lnTo>
                <a:cubicBezTo>
                  <a:pt x="77152" y="131174"/>
                  <a:pt x="75357" y="132988"/>
                  <a:pt x="72845" y="132988"/>
                </a:cubicBezTo>
                <a:cubicBezTo>
                  <a:pt x="70332" y="132988"/>
                  <a:pt x="68538" y="131174"/>
                  <a:pt x="68538" y="128998"/>
                </a:cubicBezTo>
                <a:lnTo>
                  <a:pt x="68538" y="124646"/>
                </a:lnTo>
                <a:cubicBezTo>
                  <a:pt x="62077" y="123196"/>
                  <a:pt x="56335" y="119206"/>
                  <a:pt x="53822" y="113041"/>
                </a:cubicBezTo>
                <a:cubicBezTo>
                  <a:pt x="52746" y="110503"/>
                  <a:pt x="53822" y="108327"/>
                  <a:pt x="56335" y="107239"/>
                </a:cubicBezTo>
                <a:cubicBezTo>
                  <a:pt x="58488" y="106151"/>
                  <a:pt x="61001" y="107239"/>
                  <a:pt x="61718" y="109415"/>
                </a:cubicBezTo>
                <a:cubicBezTo>
                  <a:pt x="63513" y="113404"/>
                  <a:pt x="68179" y="116305"/>
                  <a:pt x="72845" y="116305"/>
                </a:cubicBezTo>
                <a:cubicBezTo>
                  <a:pt x="79305" y="116305"/>
                  <a:pt x="84689" y="111591"/>
                  <a:pt x="84689" y="105788"/>
                </a:cubicBezTo>
                <a:cubicBezTo>
                  <a:pt x="84689" y="98897"/>
                  <a:pt x="80741" y="95271"/>
                  <a:pt x="72845" y="95271"/>
                </a:cubicBezTo>
                <a:cubicBezTo>
                  <a:pt x="57770" y="95271"/>
                  <a:pt x="52387" y="85842"/>
                  <a:pt x="52387" y="76412"/>
                </a:cubicBezTo>
                <a:cubicBezTo>
                  <a:pt x="52387" y="66983"/>
                  <a:pt x="59206" y="59367"/>
                  <a:pt x="68538" y="57554"/>
                </a:cubicBezTo>
                <a:lnTo>
                  <a:pt x="68538" y="53202"/>
                </a:lnTo>
                <a:cubicBezTo>
                  <a:pt x="68538" y="51026"/>
                  <a:pt x="70332" y="49213"/>
                  <a:pt x="72845" y="49213"/>
                </a:cubicBezTo>
                <a:close/>
                <a:moveTo>
                  <a:pt x="73417" y="37428"/>
                </a:moveTo>
                <a:cubicBezTo>
                  <a:pt x="44266" y="37428"/>
                  <a:pt x="20153" y="61181"/>
                  <a:pt x="20153" y="91051"/>
                </a:cubicBezTo>
                <a:cubicBezTo>
                  <a:pt x="20153" y="120202"/>
                  <a:pt x="44266" y="144315"/>
                  <a:pt x="73417" y="144315"/>
                </a:cubicBezTo>
                <a:cubicBezTo>
                  <a:pt x="102927" y="144315"/>
                  <a:pt x="126680" y="120202"/>
                  <a:pt x="126680" y="91051"/>
                </a:cubicBezTo>
                <a:cubicBezTo>
                  <a:pt x="126680" y="61181"/>
                  <a:pt x="102927" y="37428"/>
                  <a:pt x="73417" y="37428"/>
                </a:cubicBezTo>
                <a:close/>
                <a:moveTo>
                  <a:pt x="210958" y="19050"/>
                </a:moveTo>
                <a:cubicBezTo>
                  <a:pt x="213112" y="19050"/>
                  <a:pt x="215265" y="21207"/>
                  <a:pt x="215265" y="23365"/>
                </a:cubicBezTo>
                <a:lnTo>
                  <a:pt x="215265" y="27679"/>
                </a:lnTo>
                <a:cubicBezTo>
                  <a:pt x="221726" y="29118"/>
                  <a:pt x="227468" y="33073"/>
                  <a:pt x="229981" y="39185"/>
                </a:cubicBezTo>
                <a:cubicBezTo>
                  <a:pt x="230699" y="41343"/>
                  <a:pt x="229622" y="43860"/>
                  <a:pt x="227468" y="44938"/>
                </a:cubicBezTo>
                <a:cubicBezTo>
                  <a:pt x="225315" y="46017"/>
                  <a:pt x="222802" y="44938"/>
                  <a:pt x="221726" y="42781"/>
                </a:cubicBezTo>
                <a:cubicBezTo>
                  <a:pt x="220290" y="38826"/>
                  <a:pt x="215624" y="35949"/>
                  <a:pt x="210958" y="35949"/>
                </a:cubicBezTo>
                <a:cubicBezTo>
                  <a:pt x="204498" y="35949"/>
                  <a:pt x="198755" y="40624"/>
                  <a:pt x="198755" y="46377"/>
                </a:cubicBezTo>
                <a:cubicBezTo>
                  <a:pt x="198755" y="53208"/>
                  <a:pt x="203062" y="56804"/>
                  <a:pt x="210958" y="56804"/>
                </a:cubicBezTo>
                <a:cubicBezTo>
                  <a:pt x="225674" y="56804"/>
                  <a:pt x="231416" y="66512"/>
                  <a:pt x="231416" y="75501"/>
                </a:cubicBezTo>
                <a:cubicBezTo>
                  <a:pt x="231416" y="84850"/>
                  <a:pt x="224238" y="92401"/>
                  <a:pt x="215265" y="94199"/>
                </a:cubicBezTo>
                <a:lnTo>
                  <a:pt x="215265" y="98514"/>
                </a:lnTo>
                <a:cubicBezTo>
                  <a:pt x="215265" y="100671"/>
                  <a:pt x="213112" y="102829"/>
                  <a:pt x="210958" y="102829"/>
                </a:cubicBezTo>
                <a:cubicBezTo>
                  <a:pt x="208446" y="102829"/>
                  <a:pt x="206651" y="100671"/>
                  <a:pt x="206651" y="98514"/>
                </a:cubicBezTo>
                <a:lnTo>
                  <a:pt x="206651" y="93839"/>
                </a:lnTo>
                <a:cubicBezTo>
                  <a:pt x="199832" y="92761"/>
                  <a:pt x="194089" y="88446"/>
                  <a:pt x="191577" y="82333"/>
                </a:cubicBezTo>
                <a:cubicBezTo>
                  <a:pt x="190859" y="80176"/>
                  <a:pt x="191936" y="77659"/>
                  <a:pt x="194089" y="76940"/>
                </a:cubicBezTo>
                <a:cubicBezTo>
                  <a:pt x="196243" y="75861"/>
                  <a:pt x="198755" y="76940"/>
                  <a:pt x="199832" y="79097"/>
                </a:cubicBezTo>
                <a:cubicBezTo>
                  <a:pt x="201268" y="83052"/>
                  <a:pt x="205934" y="85929"/>
                  <a:pt x="210958" y="85929"/>
                </a:cubicBezTo>
                <a:cubicBezTo>
                  <a:pt x="217419" y="85929"/>
                  <a:pt x="222802" y="81254"/>
                  <a:pt x="222802" y="75501"/>
                </a:cubicBezTo>
                <a:cubicBezTo>
                  <a:pt x="222802" y="68670"/>
                  <a:pt x="218854" y="65434"/>
                  <a:pt x="210958" y="65434"/>
                </a:cubicBezTo>
                <a:cubicBezTo>
                  <a:pt x="195884" y="65434"/>
                  <a:pt x="190500" y="55366"/>
                  <a:pt x="190500" y="46377"/>
                </a:cubicBezTo>
                <a:cubicBezTo>
                  <a:pt x="190500" y="37388"/>
                  <a:pt x="197320" y="29477"/>
                  <a:pt x="206651" y="27679"/>
                </a:cubicBezTo>
                <a:lnTo>
                  <a:pt x="206651" y="23365"/>
                </a:lnTo>
                <a:cubicBezTo>
                  <a:pt x="206651" y="21207"/>
                  <a:pt x="208446" y="19050"/>
                  <a:pt x="210958" y="19050"/>
                </a:cubicBezTo>
                <a:close/>
                <a:moveTo>
                  <a:pt x="211973" y="8637"/>
                </a:moveTo>
                <a:cubicBezTo>
                  <a:pt x="182463" y="8637"/>
                  <a:pt x="158350" y="32750"/>
                  <a:pt x="158350" y="61900"/>
                </a:cubicBezTo>
                <a:cubicBezTo>
                  <a:pt x="158350" y="91411"/>
                  <a:pt x="182463" y="115524"/>
                  <a:pt x="211973" y="115524"/>
                </a:cubicBezTo>
                <a:cubicBezTo>
                  <a:pt x="241124" y="115524"/>
                  <a:pt x="265237" y="91411"/>
                  <a:pt x="265237" y="61900"/>
                </a:cubicBezTo>
                <a:cubicBezTo>
                  <a:pt x="265237" y="32750"/>
                  <a:pt x="241124" y="8637"/>
                  <a:pt x="211973" y="8637"/>
                </a:cubicBezTo>
                <a:close/>
                <a:moveTo>
                  <a:pt x="211973" y="0"/>
                </a:moveTo>
                <a:cubicBezTo>
                  <a:pt x="245803" y="0"/>
                  <a:pt x="273874" y="28071"/>
                  <a:pt x="273874" y="61900"/>
                </a:cubicBezTo>
                <a:cubicBezTo>
                  <a:pt x="273874" y="94650"/>
                  <a:pt x="248322" y="121642"/>
                  <a:pt x="216292" y="123801"/>
                </a:cubicBezTo>
                <a:lnTo>
                  <a:pt x="216292" y="177784"/>
                </a:lnTo>
                <a:cubicBezTo>
                  <a:pt x="226729" y="159430"/>
                  <a:pt x="246882" y="147194"/>
                  <a:pt x="269555" y="147194"/>
                </a:cubicBezTo>
                <a:lnTo>
                  <a:pt x="281072" y="147194"/>
                </a:lnTo>
                <a:cubicBezTo>
                  <a:pt x="283231" y="147194"/>
                  <a:pt x="285390" y="148993"/>
                  <a:pt x="285390" y="151513"/>
                </a:cubicBezTo>
                <a:cubicBezTo>
                  <a:pt x="285390" y="185702"/>
                  <a:pt x="257679" y="213413"/>
                  <a:pt x="223490" y="213413"/>
                </a:cubicBezTo>
                <a:lnTo>
                  <a:pt x="216292" y="213413"/>
                </a:lnTo>
                <a:lnTo>
                  <a:pt x="216292" y="260198"/>
                </a:lnTo>
                <a:cubicBezTo>
                  <a:pt x="221690" y="254440"/>
                  <a:pt x="229248" y="250841"/>
                  <a:pt x="237525" y="250841"/>
                </a:cubicBezTo>
                <a:cubicBezTo>
                  <a:pt x="253001" y="250841"/>
                  <a:pt x="265597" y="261998"/>
                  <a:pt x="267756" y="276753"/>
                </a:cubicBezTo>
                <a:lnTo>
                  <a:pt x="281072" y="276753"/>
                </a:lnTo>
                <a:cubicBezTo>
                  <a:pt x="283231" y="276753"/>
                  <a:pt x="285390" y="278912"/>
                  <a:pt x="285390" y="281072"/>
                </a:cubicBezTo>
                <a:cubicBezTo>
                  <a:pt x="285390" y="283591"/>
                  <a:pt x="283231" y="285390"/>
                  <a:pt x="281072" y="285390"/>
                </a:cubicBezTo>
                <a:lnTo>
                  <a:pt x="4318" y="285390"/>
                </a:lnTo>
                <a:cubicBezTo>
                  <a:pt x="1799" y="285390"/>
                  <a:pt x="0" y="283591"/>
                  <a:pt x="0" y="281072"/>
                </a:cubicBezTo>
                <a:cubicBezTo>
                  <a:pt x="0" y="278912"/>
                  <a:pt x="1799" y="276753"/>
                  <a:pt x="4318" y="276753"/>
                </a:cubicBezTo>
                <a:lnTo>
                  <a:pt x="17634" y="276753"/>
                </a:lnTo>
                <a:cubicBezTo>
                  <a:pt x="19794" y="261998"/>
                  <a:pt x="32390" y="250841"/>
                  <a:pt x="47505" y="250841"/>
                </a:cubicBezTo>
                <a:cubicBezTo>
                  <a:pt x="55782" y="250841"/>
                  <a:pt x="63340" y="254440"/>
                  <a:pt x="69098" y="260198"/>
                </a:cubicBezTo>
                <a:lnTo>
                  <a:pt x="69098" y="219171"/>
                </a:lnTo>
                <a:lnTo>
                  <a:pt x="61900" y="219171"/>
                </a:lnTo>
                <a:cubicBezTo>
                  <a:pt x="27711" y="219171"/>
                  <a:pt x="0" y="191460"/>
                  <a:pt x="0" y="156911"/>
                </a:cubicBezTo>
                <a:cubicBezTo>
                  <a:pt x="0" y="154752"/>
                  <a:pt x="1799" y="152952"/>
                  <a:pt x="4318" y="152952"/>
                </a:cubicBezTo>
                <a:lnTo>
                  <a:pt x="15835" y="152952"/>
                </a:lnTo>
                <a:cubicBezTo>
                  <a:pt x="38148" y="152952"/>
                  <a:pt x="58301" y="165188"/>
                  <a:pt x="69098" y="183183"/>
                </a:cubicBezTo>
                <a:lnTo>
                  <a:pt x="69098" y="152592"/>
                </a:lnTo>
                <a:cubicBezTo>
                  <a:pt x="37068" y="150433"/>
                  <a:pt x="11516" y="123441"/>
                  <a:pt x="11516" y="91051"/>
                </a:cubicBezTo>
                <a:cubicBezTo>
                  <a:pt x="11516" y="56862"/>
                  <a:pt x="39227" y="28791"/>
                  <a:pt x="73417" y="28791"/>
                </a:cubicBezTo>
                <a:cubicBezTo>
                  <a:pt x="107606" y="28791"/>
                  <a:pt x="135318" y="56862"/>
                  <a:pt x="135318" y="91051"/>
                </a:cubicBezTo>
                <a:cubicBezTo>
                  <a:pt x="135318" y="123441"/>
                  <a:pt x="110126" y="150433"/>
                  <a:pt x="77735" y="152592"/>
                </a:cubicBezTo>
                <a:lnTo>
                  <a:pt x="77735" y="200457"/>
                </a:lnTo>
                <a:cubicBezTo>
                  <a:pt x="88532" y="182463"/>
                  <a:pt x="108326" y="170227"/>
                  <a:pt x="131359" y="170227"/>
                </a:cubicBezTo>
                <a:lnTo>
                  <a:pt x="142515" y="170227"/>
                </a:lnTo>
                <a:cubicBezTo>
                  <a:pt x="145035" y="170227"/>
                  <a:pt x="146834" y="172026"/>
                  <a:pt x="146834" y="174545"/>
                </a:cubicBezTo>
                <a:cubicBezTo>
                  <a:pt x="146834" y="208734"/>
                  <a:pt x="119123" y="236446"/>
                  <a:pt x="84933" y="236446"/>
                </a:cubicBezTo>
                <a:lnTo>
                  <a:pt x="77735" y="236446"/>
                </a:lnTo>
                <a:lnTo>
                  <a:pt x="77735" y="257679"/>
                </a:lnTo>
                <a:cubicBezTo>
                  <a:pt x="84573" y="250121"/>
                  <a:pt x="94290" y="245083"/>
                  <a:pt x="105087" y="245083"/>
                </a:cubicBezTo>
                <a:cubicBezTo>
                  <a:pt x="118763" y="245083"/>
                  <a:pt x="130279" y="252641"/>
                  <a:pt x="136397" y="263797"/>
                </a:cubicBezTo>
                <a:cubicBezTo>
                  <a:pt x="143235" y="249402"/>
                  <a:pt x="157631" y="239325"/>
                  <a:pt x="174185" y="239325"/>
                </a:cubicBezTo>
                <a:cubicBezTo>
                  <a:pt x="187861" y="239325"/>
                  <a:pt x="199737" y="245803"/>
                  <a:pt x="207655" y="255880"/>
                </a:cubicBezTo>
                <a:lnTo>
                  <a:pt x="207655" y="190380"/>
                </a:lnTo>
                <a:lnTo>
                  <a:pt x="200457" y="190380"/>
                </a:lnTo>
                <a:cubicBezTo>
                  <a:pt x="165908" y="190380"/>
                  <a:pt x="138557" y="162669"/>
                  <a:pt x="138557" y="128480"/>
                </a:cubicBezTo>
                <a:cubicBezTo>
                  <a:pt x="138557" y="125960"/>
                  <a:pt x="140356" y="124161"/>
                  <a:pt x="142515" y="124161"/>
                </a:cubicBezTo>
                <a:lnTo>
                  <a:pt x="154032" y="124161"/>
                </a:lnTo>
                <a:cubicBezTo>
                  <a:pt x="176705" y="124161"/>
                  <a:pt x="196858" y="136397"/>
                  <a:pt x="207655" y="154752"/>
                </a:cubicBezTo>
                <a:lnTo>
                  <a:pt x="207655" y="123801"/>
                </a:lnTo>
                <a:cubicBezTo>
                  <a:pt x="175265" y="121642"/>
                  <a:pt x="149713" y="94650"/>
                  <a:pt x="149713" y="61900"/>
                </a:cubicBezTo>
                <a:cubicBezTo>
                  <a:pt x="149713" y="28071"/>
                  <a:pt x="177784" y="0"/>
                  <a:pt x="2119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51" name="Freeform 1006">
            <a:extLst>
              <a:ext uri="{FF2B5EF4-FFF2-40B4-BE49-F238E27FC236}">
                <a16:creationId xmlns:a16="http://schemas.microsoft.com/office/drawing/2014/main" id="{8100ABB0-8B43-9544-B708-3BCCA5D195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530624" y="3130131"/>
            <a:ext cx="493891" cy="513874"/>
          </a:xfrm>
          <a:custGeom>
            <a:avLst/>
            <a:gdLst>
              <a:gd name="T0" fmla="*/ 158817 w 274278"/>
              <a:gd name="T1" fmla="*/ 260815 h 285391"/>
              <a:gd name="T2" fmla="*/ 141659 w 274278"/>
              <a:gd name="T3" fmla="*/ 260815 h 285391"/>
              <a:gd name="T4" fmla="*/ 119355 w 274278"/>
              <a:gd name="T5" fmla="*/ 256232 h 285391"/>
              <a:gd name="T6" fmla="*/ 98335 w 274278"/>
              <a:gd name="T7" fmla="*/ 265398 h 285391"/>
              <a:gd name="T8" fmla="*/ 63095 w 274278"/>
              <a:gd name="T9" fmla="*/ 256232 h 285391"/>
              <a:gd name="T10" fmla="*/ 71499 w 274278"/>
              <a:gd name="T11" fmla="*/ 265398 h 285391"/>
              <a:gd name="T12" fmla="*/ 63095 w 274278"/>
              <a:gd name="T13" fmla="*/ 256232 h 285391"/>
              <a:gd name="T14" fmla="*/ 97206 w 274278"/>
              <a:gd name="T15" fmla="*/ 242869 h 285391"/>
              <a:gd name="T16" fmla="*/ 26018 w 274278"/>
              <a:gd name="T17" fmla="*/ 277461 h 285391"/>
              <a:gd name="T18" fmla="*/ 208507 w 274278"/>
              <a:gd name="T19" fmla="*/ 242869 h 285391"/>
              <a:gd name="T20" fmla="*/ 131898 w 274278"/>
              <a:gd name="T21" fmla="*/ 233860 h 285391"/>
              <a:gd name="T22" fmla="*/ 183934 w 274278"/>
              <a:gd name="T23" fmla="*/ 218006 h 285391"/>
              <a:gd name="T24" fmla="*/ 230411 w 274278"/>
              <a:gd name="T25" fmla="*/ 127511 h 285391"/>
              <a:gd name="T26" fmla="*/ 225827 w 274278"/>
              <a:gd name="T27" fmla="*/ 122546 h 285391"/>
              <a:gd name="T28" fmla="*/ 144651 w 274278"/>
              <a:gd name="T29" fmla="*/ 131712 h 285391"/>
              <a:gd name="T30" fmla="*/ 226250 w 274278"/>
              <a:gd name="T31" fmla="*/ 79419 h 285391"/>
              <a:gd name="T32" fmla="*/ 229167 w 274278"/>
              <a:gd name="T33" fmla="*/ 176297 h 285391"/>
              <a:gd name="T34" fmla="*/ 226250 w 274278"/>
              <a:gd name="T35" fmla="*/ 85878 h 285391"/>
              <a:gd name="T36" fmla="*/ 142999 w 274278"/>
              <a:gd name="T37" fmla="*/ 79419 h 285391"/>
              <a:gd name="T38" fmla="*/ 142999 w 274278"/>
              <a:gd name="T39" fmla="*/ 174863 h 285391"/>
              <a:gd name="T40" fmla="*/ 136733 w 274278"/>
              <a:gd name="T41" fmla="*/ 79419 h 285391"/>
              <a:gd name="T42" fmla="*/ 188192 w 274278"/>
              <a:gd name="T43" fmla="*/ 86866 h 285391"/>
              <a:gd name="T44" fmla="*/ 198351 w 274278"/>
              <a:gd name="T45" fmla="*/ 104204 h 285391"/>
              <a:gd name="T46" fmla="*/ 183838 w 274278"/>
              <a:gd name="T47" fmla="*/ 122625 h 285391"/>
              <a:gd name="T48" fmla="*/ 188192 w 274278"/>
              <a:gd name="T49" fmla="*/ 173553 h 285391"/>
              <a:gd name="T50" fmla="*/ 179484 w 274278"/>
              <a:gd name="T51" fmla="*/ 167412 h 285391"/>
              <a:gd name="T52" fmla="*/ 168962 w 274278"/>
              <a:gd name="T53" fmla="*/ 150075 h 285391"/>
              <a:gd name="T54" fmla="*/ 183838 w 274278"/>
              <a:gd name="T55" fmla="*/ 131293 h 285391"/>
              <a:gd name="T56" fmla="*/ 179484 w 274278"/>
              <a:gd name="T57" fmla="*/ 80725 h 285391"/>
              <a:gd name="T58" fmla="*/ 101182 w 274278"/>
              <a:gd name="T59" fmla="*/ 127200 h 285391"/>
              <a:gd name="T60" fmla="*/ 138764 w 274278"/>
              <a:gd name="T61" fmla="*/ 195665 h 285391"/>
              <a:gd name="T62" fmla="*/ 183934 w 274278"/>
              <a:gd name="T63" fmla="*/ 44682 h 285391"/>
              <a:gd name="T64" fmla="*/ 148822 w 274278"/>
              <a:gd name="T65" fmla="*/ 31448 h 285391"/>
              <a:gd name="T66" fmla="*/ 88681 w 274278"/>
              <a:gd name="T67" fmla="*/ 22281 h 285391"/>
              <a:gd name="T68" fmla="*/ 129018 w 274278"/>
              <a:gd name="T69" fmla="*/ 31448 h 285391"/>
              <a:gd name="T70" fmla="*/ 88681 w 274278"/>
              <a:gd name="T71" fmla="*/ 22281 h 285391"/>
              <a:gd name="T72" fmla="*/ 8672 w 274278"/>
              <a:gd name="T73" fmla="*/ 233860 h 285391"/>
              <a:gd name="T74" fmla="*/ 183934 w 274278"/>
              <a:gd name="T75" fmla="*/ 36033 h 285391"/>
              <a:gd name="T76" fmla="*/ 189716 w 274278"/>
              <a:gd name="T77" fmla="*/ 9008 h 285391"/>
              <a:gd name="T78" fmla="*/ 189716 w 274278"/>
              <a:gd name="T79" fmla="*/ 0 h 285391"/>
              <a:gd name="T80" fmla="*/ 274998 w 274278"/>
              <a:gd name="T81" fmla="*/ 127200 h 285391"/>
              <a:gd name="T82" fmla="*/ 191162 w 274278"/>
              <a:gd name="T83" fmla="*/ 286109 h 285391"/>
              <a:gd name="T84" fmla="*/ 0 w 274278"/>
              <a:gd name="T85" fmla="*/ 27746 h 285391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274278" h="285391">
                <a:moveTo>
                  <a:pt x="145828" y="255588"/>
                </a:moveTo>
                <a:lnTo>
                  <a:pt x="154210" y="255588"/>
                </a:lnTo>
                <a:cubicBezTo>
                  <a:pt x="156305" y="255588"/>
                  <a:pt x="158401" y="257493"/>
                  <a:pt x="158401" y="260160"/>
                </a:cubicBezTo>
                <a:cubicBezTo>
                  <a:pt x="158401" y="262446"/>
                  <a:pt x="156305" y="264732"/>
                  <a:pt x="154210" y="264732"/>
                </a:cubicBezTo>
                <a:lnTo>
                  <a:pt x="145828" y="264732"/>
                </a:lnTo>
                <a:cubicBezTo>
                  <a:pt x="143733" y="264732"/>
                  <a:pt x="141288" y="262446"/>
                  <a:pt x="141288" y="260160"/>
                </a:cubicBezTo>
                <a:cubicBezTo>
                  <a:pt x="141288" y="257493"/>
                  <a:pt x="143733" y="255588"/>
                  <a:pt x="145828" y="255588"/>
                </a:cubicBezTo>
                <a:close/>
                <a:moveTo>
                  <a:pt x="98077" y="255588"/>
                </a:moveTo>
                <a:lnTo>
                  <a:pt x="119043" y="255588"/>
                </a:lnTo>
                <a:cubicBezTo>
                  <a:pt x="121618" y="255588"/>
                  <a:pt x="123457" y="257493"/>
                  <a:pt x="123457" y="260160"/>
                </a:cubicBezTo>
                <a:cubicBezTo>
                  <a:pt x="123457" y="262446"/>
                  <a:pt x="121618" y="264732"/>
                  <a:pt x="119043" y="264732"/>
                </a:cubicBezTo>
                <a:lnTo>
                  <a:pt x="98077" y="264732"/>
                </a:lnTo>
                <a:cubicBezTo>
                  <a:pt x="95870" y="264732"/>
                  <a:pt x="93663" y="262446"/>
                  <a:pt x="93663" y="260160"/>
                </a:cubicBezTo>
                <a:cubicBezTo>
                  <a:pt x="93663" y="257493"/>
                  <a:pt x="95870" y="255588"/>
                  <a:pt x="98077" y="255588"/>
                </a:cubicBezTo>
                <a:close/>
                <a:moveTo>
                  <a:pt x="62929" y="255588"/>
                </a:moveTo>
                <a:lnTo>
                  <a:pt x="71311" y="255588"/>
                </a:lnTo>
                <a:cubicBezTo>
                  <a:pt x="73755" y="255588"/>
                  <a:pt x="75851" y="257493"/>
                  <a:pt x="75851" y="260160"/>
                </a:cubicBezTo>
                <a:cubicBezTo>
                  <a:pt x="75851" y="262446"/>
                  <a:pt x="73755" y="264732"/>
                  <a:pt x="71311" y="264732"/>
                </a:cubicBezTo>
                <a:lnTo>
                  <a:pt x="62929" y="264732"/>
                </a:lnTo>
                <a:cubicBezTo>
                  <a:pt x="60833" y="264732"/>
                  <a:pt x="58738" y="262446"/>
                  <a:pt x="58738" y="260160"/>
                </a:cubicBezTo>
                <a:cubicBezTo>
                  <a:pt x="58738" y="257493"/>
                  <a:pt x="60833" y="255588"/>
                  <a:pt x="62929" y="255588"/>
                </a:cubicBezTo>
                <a:close/>
                <a:moveTo>
                  <a:pt x="136598" y="204159"/>
                </a:moveTo>
                <a:lnTo>
                  <a:pt x="99836" y="240821"/>
                </a:lnTo>
                <a:cubicBezTo>
                  <a:pt x="99115" y="241540"/>
                  <a:pt x="97673" y="242259"/>
                  <a:pt x="96952" y="242259"/>
                </a:cubicBezTo>
                <a:lnTo>
                  <a:pt x="8650" y="242259"/>
                </a:lnTo>
                <a:lnTo>
                  <a:pt x="8650" y="259512"/>
                </a:lnTo>
                <a:cubicBezTo>
                  <a:pt x="8650" y="268857"/>
                  <a:pt x="16579" y="276764"/>
                  <a:pt x="25950" y="276764"/>
                </a:cubicBezTo>
                <a:lnTo>
                  <a:pt x="190661" y="276764"/>
                </a:lnTo>
                <a:cubicBezTo>
                  <a:pt x="200392" y="276764"/>
                  <a:pt x="207961" y="268857"/>
                  <a:pt x="207961" y="259512"/>
                </a:cubicBezTo>
                <a:lnTo>
                  <a:pt x="207961" y="242259"/>
                </a:lnTo>
                <a:lnTo>
                  <a:pt x="131552" y="242259"/>
                </a:lnTo>
                <a:cubicBezTo>
                  <a:pt x="129029" y="242259"/>
                  <a:pt x="126867" y="240102"/>
                  <a:pt x="126867" y="237946"/>
                </a:cubicBezTo>
                <a:cubicBezTo>
                  <a:pt x="126867" y="235429"/>
                  <a:pt x="129029" y="233273"/>
                  <a:pt x="131552" y="233273"/>
                </a:cubicBezTo>
                <a:lnTo>
                  <a:pt x="207961" y="233273"/>
                </a:lnTo>
                <a:lnTo>
                  <a:pt x="207961" y="213863"/>
                </a:lnTo>
                <a:cubicBezTo>
                  <a:pt x="200032" y="216020"/>
                  <a:pt x="191742" y="217458"/>
                  <a:pt x="183452" y="217458"/>
                </a:cubicBezTo>
                <a:cubicBezTo>
                  <a:pt x="166873" y="217458"/>
                  <a:pt x="150654" y="213145"/>
                  <a:pt x="136598" y="204159"/>
                </a:cubicBezTo>
                <a:close/>
                <a:moveTo>
                  <a:pt x="225235" y="122238"/>
                </a:moveTo>
                <a:cubicBezTo>
                  <a:pt x="227902" y="122238"/>
                  <a:pt x="229807" y="124524"/>
                  <a:pt x="229807" y="127191"/>
                </a:cubicBezTo>
                <a:cubicBezTo>
                  <a:pt x="229807" y="129477"/>
                  <a:pt x="227902" y="131382"/>
                  <a:pt x="225235" y="131382"/>
                </a:cubicBezTo>
                <a:cubicBezTo>
                  <a:pt x="222568" y="131382"/>
                  <a:pt x="220663" y="129477"/>
                  <a:pt x="220663" y="127191"/>
                </a:cubicBezTo>
                <a:cubicBezTo>
                  <a:pt x="220663" y="124524"/>
                  <a:pt x="222568" y="122238"/>
                  <a:pt x="225235" y="122238"/>
                </a:cubicBezTo>
                <a:close/>
                <a:moveTo>
                  <a:pt x="144272" y="122238"/>
                </a:moveTo>
                <a:cubicBezTo>
                  <a:pt x="146939" y="122238"/>
                  <a:pt x="148844" y="124524"/>
                  <a:pt x="148844" y="127191"/>
                </a:cubicBezTo>
                <a:cubicBezTo>
                  <a:pt x="148844" y="129477"/>
                  <a:pt x="146939" y="131382"/>
                  <a:pt x="144272" y="131382"/>
                </a:cubicBezTo>
                <a:cubicBezTo>
                  <a:pt x="141605" y="131382"/>
                  <a:pt x="139700" y="129477"/>
                  <a:pt x="139700" y="127191"/>
                </a:cubicBezTo>
                <a:cubicBezTo>
                  <a:pt x="139700" y="124524"/>
                  <a:pt x="141605" y="122238"/>
                  <a:pt x="144272" y="122238"/>
                </a:cubicBezTo>
                <a:close/>
                <a:moveTo>
                  <a:pt x="225657" y="79219"/>
                </a:moveTo>
                <a:cubicBezTo>
                  <a:pt x="227476" y="77788"/>
                  <a:pt x="230023" y="77788"/>
                  <a:pt x="231842" y="79219"/>
                </a:cubicBezTo>
                <a:cubicBezTo>
                  <a:pt x="258399" y="105705"/>
                  <a:pt x="258399" y="148296"/>
                  <a:pt x="231842" y="174424"/>
                </a:cubicBezTo>
                <a:cubicBezTo>
                  <a:pt x="231114" y="175497"/>
                  <a:pt x="230023" y="175855"/>
                  <a:pt x="228567" y="175855"/>
                </a:cubicBezTo>
                <a:cubicBezTo>
                  <a:pt x="227476" y="175855"/>
                  <a:pt x="226385" y="175497"/>
                  <a:pt x="225657" y="174424"/>
                </a:cubicBezTo>
                <a:cubicBezTo>
                  <a:pt x="223838" y="172992"/>
                  <a:pt x="223838" y="170129"/>
                  <a:pt x="225657" y="168697"/>
                </a:cubicBezTo>
                <a:cubicBezTo>
                  <a:pt x="248940" y="145433"/>
                  <a:pt x="248940" y="108568"/>
                  <a:pt x="225657" y="85662"/>
                </a:cubicBezTo>
                <a:cubicBezTo>
                  <a:pt x="223838" y="83872"/>
                  <a:pt x="223838" y="81009"/>
                  <a:pt x="225657" y="79219"/>
                </a:cubicBezTo>
                <a:close/>
                <a:moveTo>
                  <a:pt x="136375" y="79219"/>
                </a:moveTo>
                <a:cubicBezTo>
                  <a:pt x="138213" y="77788"/>
                  <a:pt x="140787" y="77788"/>
                  <a:pt x="142625" y="79219"/>
                </a:cubicBezTo>
                <a:cubicBezTo>
                  <a:pt x="144095" y="81009"/>
                  <a:pt x="144095" y="83872"/>
                  <a:pt x="142625" y="85662"/>
                </a:cubicBezTo>
                <a:cubicBezTo>
                  <a:pt x="119096" y="108568"/>
                  <a:pt x="119096" y="145433"/>
                  <a:pt x="142625" y="168697"/>
                </a:cubicBezTo>
                <a:cubicBezTo>
                  <a:pt x="144095" y="170129"/>
                  <a:pt x="144095" y="172992"/>
                  <a:pt x="142625" y="174424"/>
                </a:cubicBezTo>
                <a:cubicBezTo>
                  <a:pt x="141890" y="175497"/>
                  <a:pt x="140419" y="175855"/>
                  <a:pt x="139316" y="175855"/>
                </a:cubicBezTo>
                <a:cubicBezTo>
                  <a:pt x="138213" y="175855"/>
                  <a:pt x="137478" y="175497"/>
                  <a:pt x="136375" y="174424"/>
                </a:cubicBezTo>
                <a:cubicBezTo>
                  <a:pt x="109538" y="148296"/>
                  <a:pt x="109538" y="105705"/>
                  <a:pt x="136375" y="79219"/>
                </a:cubicBezTo>
                <a:close/>
                <a:moveTo>
                  <a:pt x="183356" y="76200"/>
                </a:moveTo>
                <a:cubicBezTo>
                  <a:pt x="185890" y="76200"/>
                  <a:pt x="187699" y="78361"/>
                  <a:pt x="187699" y="80523"/>
                </a:cubicBezTo>
                <a:lnTo>
                  <a:pt x="187699" y="86648"/>
                </a:lnTo>
                <a:cubicBezTo>
                  <a:pt x="196022" y="88089"/>
                  <a:pt x="202897" y="93133"/>
                  <a:pt x="206154" y="100699"/>
                </a:cubicBezTo>
                <a:cubicBezTo>
                  <a:pt x="206877" y="102861"/>
                  <a:pt x="205792" y="105383"/>
                  <a:pt x="203621" y="106103"/>
                </a:cubicBezTo>
                <a:cubicBezTo>
                  <a:pt x="201450" y="107184"/>
                  <a:pt x="198916" y="106103"/>
                  <a:pt x="197831" y="103942"/>
                </a:cubicBezTo>
                <a:cubicBezTo>
                  <a:pt x="195660" y="98537"/>
                  <a:pt x="189870" y="94935"/>
                  <a:pt x="183356" y="94935"/>
                </a:cubicBezTo>
                <a:cubicBezTo>
                  <a:pt x="174672" y="94935"/>
                  <a:pt x="167435" y="101059"/>
                  <a:pt x="167435" y="108625"/>
                </a:cubicBezTo>
                <a:cubicBezTo>
                  <a:pt x="167435" y="115110"/>
                  <a:pt x="170330" y="122317"/>
                  <a:pt x="183356" y="122317"/>
                </a:cubicBezTo>
                <a:cubicBezTo>
                  <a:pt x="201450" y="122317"/>
                  <a:pt x="207601" y="134206"/>
                  <a:pt x="207601" y="145014"/>
                </a:cubicBezTo>
                <a:cubicBezTo>
                  <a:pt x="207601" y="155823"/>
                  <a:pt x="198916" y="165190"/>
                  <a:pt x="187699" y="166992"/>
                </a:cubicBezTo>
                <a:lnTo>
                  <a:pt x="187699" y="173117"/>
                </a:lnTo>
                <a:cubicBezTo>
                  <a:pt x="187699" y="175278"/>
                  <a:pt x="185890" y="177440"/>
                  <a:pt x="183356" y="177440"/>
                </a:cubicBezTo>
                <a:cubicBezTo>
                  <a:pt x="180823" y="177440"/>
                  <a:pt x="179014" y="175278"/>
                  <a:pt x="179014" y="173117"/>
                </a:cubicBezTo>
                <a:lnTo>
                  <a:pt x="179014" y="166992"/>
                </a:lnTo>
                <a:cubicBezTo>
                  <a:pt x="170691" y="165551"/>
                  <a:pt x="163816" y="160507"/>
                  <a:pt x="160921" y="153301"/>
                </a:cubicBezTo>
                <a:cubicBezTo>
                  <a:pt x="159836" y="150779"/>
                  <a:pt x="160921" y="148257"/>
                  <a:pt x="162730" y="147536"/>
                </a:cubicBezTo>
                <a:cubicBezTo>
                  <a:pt x="165263" y="146816"/>
                  <a:pt x="167797" y="147536"/>
                  <a:pt x="168520" y="149698"/>
                </a:cubicBezTo>
                <a:cubicBezTo>
                  <a:pt x="171053" y="155102"/>
                  <a:pt x="176843" y="158705"/>
                  <a:pt x="183356" y="158705"/>
                </a:cubicBezTo>
                <a:cubicBezTo>
                  <a:pt x="192041" y="158705"/>
                  <a:pt x="198916" y="152580"/>
                  <a:pt x="198916" y="145014"/>
                </a:cubicBezTo>
                <a:cubicBezTo>
                  <a:pt x="198916" y="138890"/>
                  <a:pt x="196383" y="130963"/>
                  <a:pt x="183356" y="130963"/>
                </a:cubicBezTo>
                <a:cubicBezTo>
                  <a:pt x="165625" y="130963"/>
                  <a:pt x="158750" y="119434"/>
                  <a:pt x="158750" y="108625"/>
                </a:cubicBezTo>
                <a:cubicBezTo>
                  <a:pt x="158750" y="97817"/>
                  <a:pt x="167435" y="88810"/>
                  <a:pt x="179014" y="86648"/>
                </a:cubicBezTo>
                <a:lnTo>
                  <a:pt x="179014" y="80523"/>
                </a:lnTo>
                <a:cubicBezTo>
                  <a:pt x="179014" y="78361"/>
                  <a:pt x="180823" y="76200"/>
                  <a:pt x="183356" y="76200"/>
                </a:cubicBezTo>
                <a:close/>
                <a:moveTo>
                  <a:pt x="183452" y="44570"/>
                </a:moveTo>
                <a:cubicBezTo>
                  <a:pt x="138040" y="44570"/>
                  <a:pt x="100917" y="81591"/>
                  <a:pt x="100917" y="126880"/>
                </a:cubicBezTo>
                <a:lnTo>
                  <a:pt x="100917" y="227163"/>
                </a:lnTo>
                <a:lnTo>
                  <a:pt x="132994" y="195892"/>
                </a:lnTo>
                <a:cubicBezTo>
                  <a:pt x="134075" y="194454"/>
                  <a:pt x="136598" y="194095"/>
                  <a:pt x="138400" y="195173"/>
                </a:cubicBezTo>
                <a:cubicBezTo>
                  <a:pt x="151736" y="204159"/>
                  <a:pt x="167234" y="208831"/>
                  <a:pt x="183452" y="208831"/>
                </a:cubicBezTo>
                <a:cubicBezTo>
                  <a:pt x="228865" y="208831"/>
                  <a:pt x="265628" y="172169"/>
                  <a:pt x="265628" y="126880"/>
                </a:cubicBezTo>
                <a:cubicBezTo>
                  <a:pt x="265628" y="81591"/>
                  <a:pt x="228865" y="44570"/>
                  <a:pt x="183452" y="44570"/>
                </a:cubicBezTo>
                <a:close/>
                <a:moveTo>
                  <a:pt x="148432" y="22225"/>
                </a:moveTo>
                <a:cubicBezTo>
                  <a:pt x="150416" y="22225"/>
                  <a:pt x="152069" y="24130"/>
                  <a:pt x="152069" y="26797"/>
                </a:cubicBezTo>
                <a:cubicBezTo>
                  <a:pt x="152069" y="29083"/>
                  <a:pt x="150416" y="31369"/>
                  <a:pt x="148432" y="31369"/>
                </a:cubicBezTo>
                <a:cubicBezTo>
                  <a:pt x="146117" y="31369"/>
                  <a:pt x="144463" y="29083"/>
                  <a:pt x="144463" y="26797"/>
                </a:cubicBezTo>
                <a:cubicBezTo>
                  <a:pt x="144463" y="24130"/>
                  <a:pt x="146117" y="22225"/>
                  <a:pt x="148432" y="22225"/>
                </a:cubicBezTo>
                <a:close/>
                <a:moveTo>
                  <a:pt x="88449" y="22225"/>
                </a:moveTo>
                <a:lnTo>
                  <a:pt x="128680" y="22225"/>
                </a:lnTo>
                <a:cubicBezTo>
                  <a:pt x="130836" y="22225"/>
                  <a:pt x="132991" y="24130"/>
                  <a:pt x="132991" y="26797"/>
                </a:cubicBezTo>
                <a:cubicBezTo>
                  <a:pt x="132991" y="29083"/>
                  <a:pt x="130836" y="31369"/>
                  <a:pt x="128680" y="31369"/>
                </a:cubicBezTo>
                <a:lnTo>
                  <a:pt x="88449" y="31369"/>
                </a:lnTo>
                <a:cubicBezTo>
                  <a:pt x="85934" y="31369"/>
                  <a:pt x="84138" y="29083"/>
                  <a:pt x="84138" y="26797"/>
                </a:cubicBezTo>
                <a:cubicBezTo>
                  <a:pt x="84138" y="24130"/>
                  <a:pt x="85934" y="22225"/>
                  <a:pt x="88449" y="22225"/>
                </a:cubicBezTo>
                <a:close/>
                <a:moveTo>
                  <a:pt x="27752" y="8986"/>
                </a:moveTo>
                <a:cubicBezTo>
                  <a:pt x="17300" y="8986"/>
                  <a:pt x="8650" y="17253"/>
                  <a:pt x="8650" y="27676"/>
                </a:cubicBezTo>
                <a:lnTo>
                  <a:pt x="8650" y="233273"/>
                </a:lnTo>
                <a:lnTo>
                  <a:pt x="92627" y="233273"/>
                </a:lnTo>
                <a:lnTo>
                  <a:pt x="92627" y="126880"/>
                </a:lnTo>
                <a:cubicBezTo>
                  <a:pt x="92627" y="76919"/>
                  <a:pt x="133354" y="35943"/>
                  <a:pt x="183452" y="35943"/>
                </a:cubicBezTo>
                <a:cubicBezTo>
                  <a:pt x="191742" y="35943"/>
                  <a:pt x="200032" y="37381"/>
                  <a:pt x="207961" y="39537"/>
                </a:cubicBezTo>
                <a:lnTo>
                  <a:pt x="207961" y="27676"/>
                </a:lnTo>
                <a:cubicBezTo>
                  <a:pt x="207961" y="17253"/>
                  <a:pt x="199311" y="8986"/>
                  <a:pt x="189219" y="8986"/>
                </a:cubicBezTo>
                <a:lnTo>
                  <a:pt x="27752" y="8986"/>
                </a:lnTo>
                <a:close/>
                <a:moveTo>
                  <a:pt x="27752" y="0"/>
                </a:moveTo>
                <a:lnTo>
                  <a:pt x="189219" y="0"/>
                </a:lnTo>
                <a:cubicBezTo>
                  <a:pt x="204357" y="0"/>
                  <a:pt x="216611" y="12580"/>
                  <a:pt x="216611" y="27676"/>
                </a:cubicBezTo>
                <a:lnTo>
                  <a:pt x="216611" y="42413"/>
                </a:lnTo>
                <a:cubicBezTo>
                  <a:pt x="250490" y="55712"/>
                  <a:pt x="274278" y="88421"/>
                  <a:pt x="274278" y="126880"/>
                </a:cubicBezTo>
                <a:cubicBezTo>
                  <a:pt x="274278" y="164980"/>
                  <a:pt x="250490" y="197689"/>
                  <a:pt x="216611" y="210988"/>
                </a:cubicBezTo>
                <a:lnTo>
                  <a:pt x="216611" y="259512"/>
                </a:lnTo>
                <a:cubicBezTo>
                  <a:pt x="216611" y="273889"/>
                  <a:pt x="205077" y="285391"/>
                  <a:pt x="190661" y="285391"/>
                </a:cubicBezTo>
                <a:lnTo>
                  <a:pt x="25950" y="285391"/>
                </a:lnTo>
                <a:cubicBezTo>
                  <a:pt x="11894" y="285391"/>
                  <a:pt x="0" y="273889"/>
                  <a:pt x="0" y="259512"/>
                </a:cubicBezTo>
                <a:lnTo>
                  <a:pt x="0" y="27676"/>
                </a:lnTo>
                <a:cubicBezTo>
                  <a:pt x="0" y="12580"/>
                  <a:pt x="12254" y="0"/>
                  <a:pt x="277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3EA17BA-8254-FB40-96CE-F3AD03BE1F5B}"/>
              </a:ext>
            </a:extLst>
          </p:cNvPr>
          <p:cNvSpPr txBox="1"/>
          <p:nvPr/>
        </p:nvSpPr>
        <p:spPr>
          <a:xfrm>
            <a:off x="1668611" y="2808426"/>
            <a:ext cx="788999" cy="41549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Poppins" pitchFamily="2" charset="77"/>
              </a:rPr>
              <a:t>100%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0017666-E654-BF47-A02E-9334B44359B3}"/>
              </a:ext>
            </a:extLst>
          </p:cNvPr>
          <p:cNvSpPr txBox="1"/>
          <p:nvPr/>
        </p:nvSpPr>
        <p:spPr>
          <a:xfrm>
            <a:off x="1736738" y="3622434"/>
            <a:ext cx="652744" cy="41549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Poppins" pitchFamily="2" charset="77"/>
              </a:rPr>
              <a:t>75%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42BD647-1C72-9644-A701-C7655FB1A12C}"/>
              </a:ext>
            </a:extLst>
          </p:cNvPr>
          <p:cNvSpPr txBox="1"/>
          <p:nvPr/>
        </p:nvSpPr>
        <p:spPr>
          <a:xfrm>
            <a:off x="1736739" y="4444849"/>
            <a:ext cx="652744" cy="41549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Poppins" pitchFamily="2" charset="77"/>
              </a:rPr>
              <a:t>50%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1B033FD-D981-6D40-9779-563100C039A0}"/>
              </a:ext>
            </a:extLst>
          </p:cNvPr>
          <p:cNvSpPr txBox="1"/>
          <p:nvPr/>
        </p:nvSpPr>
        <p:spPr>
          <a:xfrm>
            <a:off x="1736738" y="5260597"/>
            <a:ext cx="652744" cy="41549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100" b="1" dirty="0">
                <a:solidFill>
                  <a:schemeClr val="bg1"/>
                </a:solidFill>
                <a:latin typeface="Poppins" pitchFamily="2" charset="77"/>
              </a:rPr>
              <a:t>25%</a:t>
            </a:r>
          </a:p>
        </p:txBody>
      </p:sp>
      <p:sp>
        <p:nvSpPr>
          <p:cNvPr id="56" name="Subtitle 2">
            <a:extLst>
              <a:ext uri="{FF2B5EF4-FFF2-40B4-BE49-F238E27FC236}">
                <a16:creationId xmlns:a16="http://schemas.microsoft.com/office/drawing/2014/main" id="{8B804E0A-A6A1-8A41-A796-18A3DD2C0A01}"/>
              </a:ext>
            </a:extLst>
          </p:cNvPr>
          <p:cNvSpPr txBox="1">
            <a:spLocks/>
          </p:cNvSpPr>
          <p:nvPr/>
        </p:nvSpPr>
        <p:spPr>
          <a:xfrm>
            <a:off x="3618904" y="2144126"/>
            <a:ext cx="2949738" cy="576859"/>
          </a:xfrm>
          <a:prstGeom prst="rect">
            <a:avLst/>
          </a:prstGeom>
        </p:spPr>
        <p:txBody>
          <a:bodyPr vert="horz" wrap="square" lIns="108745" tIns="54373" rIns="108745" bIns="54373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50"/>
              </a:lnSpc>
            </a:pPr>
            <a:r>
              <a:rPr lang="en-US" sz="12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A good business plan starts with an executive summary.</a:t>
            </a:r>
          </a:p>
        </p:txBody>
      </p:sp>
      <p:sp>
        <p:nvSpPr>
          <p:cNvPr id="57" name="Subtitle 2">
            <a:extLst>
              <a:ext uri="{FF2B5EF4-FFF2-40B4-BE49-F238E27FC236}">
                <a16:creationId xmlns:a16="http://schemas.microsoft.com/office/drawing/2014/main" id="{3E164660-CB41-134F-8210-472FEE426171}"/>
              </a:ext>
            </a:extLst>
          </p:cNvPr>
          <p:cNvSpPr txBox="1">
            <a:spLocks/>
          </p:cNvSpPr>
          <p:nvPr/>
        </p:nvSpPr>
        <p:spPr>
          <a:xfrm>
            <a:off x="3618905" y="3037653"/>
            <a:ext cx="2711770" cy="576859"/>
          </a:xfrm>
          <a:prstGeom prst="rect">
            <a:avLst/>
          </a:prstGeom>
        </p:spPr>
        <p:txBody>
          <a:bodyPr vert="horz" wrap="square" lIns="108745" tIns="54373" rIns="108745" bIns="54373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50"/>
              </a:lnSpc>
            </a:pPr>
            <a:r>
              <a:rPr lang="en-US" sz="12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A good business plan starts with an executive summary.</a:t>
            </a:r>
          </a:p>
        </p:txBody>
      </p:sp>
      <p:sp>
        <p:nvSpPr>
          <p:cNvPr id="58" name="Subtitle 2">
            <a:extLst>
              <a:ext uri="{FF2B5EF4-FFF2-40B4-BE49-F238E27FC236}">
                <a16:creationId xmlns:a16="http://schemas.microsoft.com/office/drawing/2014/main" id="{0A1F7FBF-D1FE-B446-9957-F2D741E2FEAB}"/>
              </a:ext>
            </a:extLst>
          </p:cNvPr>
          <p:cNvSpPr txBox="1">
            <a:spLocks/>
          </p:cNvSpPr>
          <p:nvPr/>
        </p:nvSpPr>
        <p:spPr>
          <a:xfrm>
            <a:off x="3618905" y="3931159"/>
            <a:ext cx="2455501" cy="576859"/>
          </a:xfrm>
          <a:prstGeom prst="rect">
            <a:avLst/>
          </a:prstGeom>
        </p:spPr>
        <p:txBody>
          <a:bodyPr vert="horz" wrap="square" lIns="108745" tIns="54373" rIns="108745" bIns="54373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50"/>
              </a:lnSpc>
            </a:pPr>
            <a:r>
              <a:rPr lang="en-US" sz="12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A good business plan starts with an executive summary.</a:t>
            </a:r>
          </a:p>
        </p:txBody>
      </p:sp>
      <p:sp>
        <p:nvSpPr>
          <p:cNvPr id="59" name="Subtitle 2">
            <a:extLst>
              <a:ext uri="{FF2B5EF4-FFF2-40B4-BE49-F238E27FC236}">
                <a16:creationId xmlns:a16="http://schemas.microsoft.com/office/drawing/2014/main" id="{5D45CF34-5095-A841-B073-2CEC4827BE6B}"/>
              </a:ext>
            </a:extLst>
          </p:cNvPr>
          <p:cNvSpPr txBox="1">
            <a:spLocks/>
          </p:cNvSpPr>
          <p:nvPr/>
        </p:nvSpPr>
        <p:spPr>
          <a:xfrm>
            <a:off x="3618905" y="4836470"/>
            <a:ext cx="2160517" cy="576859"/>
          </a:xfrm>
          <a:prstGeom prst="rect">
            <a:avLst/>
          </a:prstGeom>
        </p:spPr>
        <p:txBody>
          <a:bodyPr vert="horz" wrap="square" lIns="108745" tIns="54373" rIns="108745" bIns="54373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50"/>
              </a:lnSpc>
            </a:pPr>
            <a:r>
              <a:rPr lang="en-US" sz="12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A good business plan starts with an executive.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826E43-3B37-4D48-905E-C5F288580341}"/>
              </a:ext>
            </a:extLst>
          </p:cNvPr>
          <p:cNvSpPr txBox="1"/>
          <p:nvPr/>
        </p:nvSpPr>
        <p:spPr>
          <a:xfrm>
            <a:off x="4475214" y="306186"/>
            <a:ext cx="324159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EXAMPLE GRAPHIC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D36AAD5-40EF-F54F-BCF0-ADF51B6FD2D3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898499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C4F3C-386B-DD46-9535-B25F57534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0C21E-FA29-FE4F-9F8B-E79DC92D593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Walkthrough of [new feature]</a:t>
            </a:r>
          </a:p>
          <a:p>
            <a:r>
              <a:rPr lang="en-US" dirty="0"/>
              <a:t>Discuss the alternative approaches and show the designs for each</a:t>
            </a:r>
          </a:p>
          <a:p>
            <a:r>
              <a:rPr lang="en-US" dirty="0"/>
              <a:t>Get your feedback on design</a:t>
            </a:r>
          </a:p>
          <a:p>
            <a:r>
              <a:rPr lang="en-US" dirty="0"/>
              <a:t>Get a decision on the best approach to take</a:t>
            </a:r>
          </a:p>
          <a:p>
            <a:pPr>
              <a:buFont typeface="Wingdings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6109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DC3AED-7A55-E448-9C3E-BDA28C015B72}"/>
              </a:ext>
            </a:extLst>
          </p:cNvPr>
          <p:cNvSpPr txBox="1"/>
          <p:nvPr/>
        </p:nvSpPr>
        <p:spPr>
          <a:xfrm>
            <a:off x="4475233" y="306186"/>
            <a:ext cx="324159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EXAMPLE GRAPHIC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3E2D50-8C58-1444-A17E-0AC0649CABF6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43EEE0F-8575-2A4A-A218-94284A907FA3}"/>
              </a:ext>
            </a:extLst>
          </p:cNvPr>
          <p:cNvSpPr/>
          <p:nvPr/>
        </p:nvSpPr>
        <p:spPr>
          <a:xfrm>
            <a:off x="762000" y="1648325"/>
            <a:ext cx="2427956" cy="4572000"/>
          </a:xfrm>
          <a:custGeom>
            <a:avLst/>
            <a:gdLst>
              <a:gd name="connsiteX0" fmla="*/ 0 w 4855912"/>
              <a:gd name="connsiteY0" fmla="*/ 9143998 h 9144000"/>
              <a:gd name="connsiteX1" fmla="*/ 4855912 w 4855912"/>
              <a:gd name="connsiteY1" fmla="*/ 9143998 h 9144000"/>
              <a:gd name="connsiteX2" fmla="*/ 4855912 w 4855912"/>
              <a:gd name="connsiteY2" fmla="*/ 9144000 h 9144000"/>
              <a:gd name="connsiteX3" fmla="*/ 0 w 4855912"/>
              <a:gd name="connsiteY3" fmla="*/ 9144000 h 9144000"/>
              <a:gd name="connsiteX4" fmla="*/ 0 w 4855912"/>
              <a:gd name="connsiteY4" fmla="*/ 0 h 9144000"/>
              <a:gd name="connsiteX5" fmla="*/ 4855912 w 4855912"/>
              <a:gd name="connsiteY5" fmla="*/ 0 h 9144000"/>
              <a:gd name="connsiteX6" fmla="*/ 4855912 w 4855912"/>
              <a:gd name="connsiteY6" fmla="*/ 4215866 h 9144000"/>
              <a:gd name="connsiteX7" fmla="*/ 2427956 w 4855912"/>
              <a:gd name="connsiteY7" fmla="*/ 2983833 h 9144000"/>
              <a:gd name="connsiteX8" fmla="*/ 0 w 4855912"/>
              <a:gd name="connsiteY8" fmla="*/ 4215866 h 91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55912" h="9144000">
                <a:moveTo>
                  <a:pt x="0" y="9143998"/>
                </a:moveTo>
                <a:lnTo>
                  <a:pt x="4855912" y="9143998"/>
                </a:lnTo>
                <a:lnTo>
                  <a:pt x="4855912" y="9144000"/>
                </a:lnTo>
                <a:lnTo>
                  <a:pt x="0" y="9144000"/>
                </a:lnTo>
                <a:close/>
                <a:moveTo>
                  <a:pt x="0" y="0"/>
                </a:moveTo>
                <a:lnTo>
                  <a:pt x="4855912" y="0"/>
                </a:lnTo>
                <a:lnTo>
                  <a:pt x="4855912" y="4215866"/>
                </a:lnTo>
                <a:lnTo>
                  <a:pt x="2427956" y="2983833"/>
                </a:lnTo>
                <a:lnTo>
                  <a:pt x="0" y="42158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Off-page Connector 9">
            <a:extLst>
              <a:ext uri="{FF2B5EF4-FFF2-40B4-BE49-F238E27FC236}">
                <a16:creationId xmlns:a16="http://schemas.microsoft.com/office/drawing/2014/main" id="{A7828B26-E45D-714C-9E47-5BF0E37381A7}"/>
              </a:ext>
            </a:extLst>
          </p:cNvPr>
          <p:cNvSpPr/>
          <p:nvPr/>
        </p:nvSpPr>
        <p:spPr>
          <a:xfrm rot="10800000">
            <a:off x="762000" y="3140242"/>
            <a:ext cx="2427956" cy="3080083"/>
          </a:xfrm>
          <a:prstGeom prst="flowChartOffpageConnector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E67E62-F7FB-ED49-845E-F7EE7CC8B97F}"/>
              </a:ext>
            </a:extLst>
          </p:cNvPr>
          <p:cNvSpPr txBox="1"/>
          <p:nvPr/>
        </p:nvSpPr>
        <p:spPr>
          <a:xfrm>
            <a:off x="1461414" y="1874037"/>
            <a:ext cx="1029129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1. PEOPLE</a:t>
            </a:r>
          </a:p>
        </p:txBody>
      </p:sp>
      <p:sp>
        <p:nvSpPr>
          <p:cNvPr id="12" name="Freeform 1015">
            <a:extLst>
              <a:ext uri="{FF2B5EF4-FFF2-40B4-BE49-F238E27FC236}">
                <a16:creationId xmlns:a16="http://schemas.microsoft.com/office/drawing/2014/main" id="{6EAF5E7C-30EA-B244-A957-95F708EF9472}"/>
              </a:ext>
            </a:extLst>
          </p:cNvPr>
          <p:cNvSpPr>
            <a:spLocks noChangeAspect="1"/>
          </p:cNvSpPr>
          <p:nvPr/>
        </p:nvSpPr>
        <p:spPr bwMode="auto">
          <a:xfrm>
            <a:off x="1728029" y="2386215"/>
            <a:ext cx="495898" cy="495898"/>
          </a:xfrm>
          <a:custGeom>
            <a:avLst/>
            <a:gdLst>
              <a:gd name="T0" fmla="*/ 7726423 w 293329"/>
              <a:gd name="T1" fmla="*/ 9850932 h 293332"/>
              <a:gd name="T2" fmla="*/ 2935958 w 293329"/>
              <a:gd name="T3" fmla="*/ 9676341 h 293332"/>
              <a:gd name="T4" fmla="*/ 8633732 w 293329"/>
              <a:gd name="T5" fmla="*/ 8887648 h 293332"/>
              <a:gd name="T6" fmla="*/ 8503163 w 293329"/>
              <a:gd name="T7" fmla="*/ 10333017 h 293332"/>
              <a:gd name="T8" fmla="*/ 10187033 w 293329"/>
              <a:gd name="T9" fmla="*/ 9107071 h 293332"/>
              <a:gd name="T10" fmla="*/ 10656909 w 293329"/>
              <a:gd name="T11" fmla="*/ 9507104 h 293332"/>
              <a:gd name="T12" fmla="*/ 8346597 w 293329"/>
              <a:gd name="T13" fmla="*/ 10655613 h 293332"/>
              <a:gd name="T14" fmla="*/ 8398777 w 293329"/>
              <a:gd name="T15" fmla="*/ 8900613 h 293332"/>
              <a:gd name="T16" fmla="*/ 456778 w 293329"/>
              <a:gd name="T17" fmla="*/ 9107071 h 293332"/>
              <a:gd name="T18" fmla="*/ 2153785 w 293329"/>
              <a:gd name="T19" fmla="*/ 10333017 h 293332"/>
              <a:gd name="T20" fmla="*/ 2023134 w 293329"/>
              <a:gd name="T21" fmla="*/ 8887648 h 293332"/>
              <a:gd name="T22" fmla="*/ 2466970 w 293329"/>
              <a:gd name="T23" fmla="*/ 10500789 h 293332"/>
              <a:gd name="T24" fmla="*/ 0 w 293329"/>
              <a:gd name="T25" fmla="*/ 10500789 h 293332"/>
              <a:gd name="T26" fmla="*/ 443780 w 293329"/>
              <a:gd name="T27" fmla="*/ 8887648 h 293332"/>
              <a:gd name="T28" fmla="*/ 9388267 w 293329"/>
              <a:gd name="T29" fmla="*/ 8605304 h 293332"/>
              <a:gd name="T30" fmla="*/ 1198367 w 293329"/>
              <a:gd name="T31" fmla="*/ 7874844 h 293332"/>
              <a:gd name="T32" fmla="*/ 1570072 w 293329"/>
              <a:gd name="T33" fmla="*/ 8233637 h 293332"/>
              <a:gd name="T34" fmla="*/ 10080391 w 293329"/>
              <a:gd name="T35" fmla="*/ 8233637 h 293332"/>
              <a:gd name="T36" fmla="*/ 9388267 w 293329"/>
              <a:gd name="T37" fmla="*/ 7554479 h 293332"/>
              <a:gd name="T38" fmla="*/ 1198367 w 293329"/>
              <a:gd name="T39" fmla="*/ 8925645 h 293332"/>
              <a:gd name="T40" fmla="*/ 5130248 w 293329"/>
              <a:gd name="T41" fmla="*/ 6689459 h 293332"/>
              <a:gd name="T42" fmla="*/ 6635580 w 293329"/>
              <a:gd name="T43" fmla="*/ 7022186 h 293332"/>
              <a:gd name="T44" fmla="*/ 5130248 w 293329"/>
              <a:gd name="T45" fmla="*/ 6689459 h 293332"/>
              <a:gd name="T46" fmla="*/ 6792622 w 293329"/>
              <a:gd name="T47" fmla="*/ 5753460 h 293332"/>
              <a:gd name="T48" fmla="*/ 4960060 w 293329"/>
              <a:gd name="T49" fmla="*/ 5753460 h 293332"/>
              <a:gd name="T50" fmla="*/ 4394049 w 293329"/>
              <a:gd name="T51" fmla="*/ 8425350 h 293332"/>
              <a:gd name="T52" fmla="*/ 4394049 w 293329"/>
              <a:gd name="T53" fmla="*/ 4434924 h 293332"/>
              <a:gd name="T54" fmla="*/ 3801866 w 293329"/>
              <a:gd name="T55" fmla="*/ 8425350 h 293332"/>
              <a:gd name="T56" fmla="*/ 3801866 w 293329"/>
              <a:gd name="T57" fmla="*/ 4434924 h 293332"/>
              <a:gd name="T58" fmla="*/ 10173087 w 293329"/>
              <a:gd name="T59" fmla="*/ 3648251 h 293332"/>
              <a:gd name="T60" fmla="*/ 9880272 w 293329"/>
              <a:gd name="T61" fmla="*/ 7355373 h 293332"/>
              <a:gd name="T62" fmla="*/ 9960128 w 293329"/>
              <a:gd name="T63" fmla="*/ 3543768 h 293332"/>
              <a:gd name="T64" fmla="*/ 882485 w 293329"/>
              <a:gd name="T65" fmla="*/ 7043025 h 293332"/>
              <a:gd name="T66" fmla="*/ 572838 w 293329"/>
              <a:gd name="T67" fmla="*/ 7161164 h 293332"/>
              <a:gd name="T68" fmla="*/ 3801866 w 293329"/>
              <a:gd name="T69" fmla="*/ 3139719 h 293332"/>
              <a:gd name="T70" fmla="*/ 6999706 w 293329"/>
              <a:gd name="T71" fmla="*/ 4120936 h 293332"/>
              <a:gd name="T72" fmla="*/ 3801866 w 293329"/>
              <a:gd name="T73" fmla="*/ 2825664 h 293332"/>
              <a:gd name="T74" fmla="*/ 7486601 w 293329"/>
              <a:gd name="T75" fmla="*/ 3139719 h 293332"/>
              <a:gd name="T76" fmla="*/ 7486601 w 293329"/>
              <a:gd name="T77" fmla="*/ 4120936 h 293332"/>
              <a:gd name="T78" fmla="*/ 7486601 w 293329"/>
              <a:gd name="T79" fmla="*/ 8752426 h 293332"/>
              <a:gd name="T80" fmla="*/ 2999112 w 293329"/>
              <a:gd name="T81" fmla="*/ 3623786 h 293332"/>
              <a:gd name="T82" fmla="*/ 8646767 w 293329"/>
              <a:gd name="T83" fmla="*/ 1554601 h 293332"/>
              <a:gd name="T84" fmla="*/ 10330586 w 293329"/>
              <a:gd name="T85" fmla="*/ 2789136 h 293332"/>
              <a:gd name="T86" fmla="*/ 10213098 w 293329"/>
              <a:gd name="T87" fmla="*/ 1333651 h 293332"/>
              <a:gd name="T88" fmla="*/ 10656909 w 293329"/>
              <a:gd name="T89" fmla="*/ 2945074 h 293332"/>
              <a:gd name="T90" fmla="*/ 8189923 w 293329"/>
              <a:gd name="T91" fmla="*/ 2945074 h 293332"/>
              <a:gd name="T92" fmla="*/ 8633732 w 293329"/>
              <a:gd name="T93" fmla="*/ 1333651 h 293332"/>
              <a:gd name="T94" fmla="*/ 313320 w 293329"/>
              <a:gd name="T95" fmla="*/ 1957394 h 293332"/>
              <a:gd name="T96" fmla="*/ 2153785 w 293329"/>
              <a:gd name="T97" fmla="*/ 1957394 h 293332"/>
              <a:gd name="T98" fmla="*/ 2245154 w 293329"/>
              <a:gd name="T99" fmla="*/ 1346649 h 293332"/>
              <a:gd name="T100" fmla="*/ 2310348 w 293329"/>
              <a:gd name="T101" fmla="*/ 3101058 h 293332"/>
              <a:gd name="T102" fmla="*/ 0 w 293329"/>
              <a:gd name="T103" fmla="*/ 1957394 h 293332"/>
              <a:gd name="T104" fmla="*/ 9388267 w 293329"/>
              <a:gd name="T105" fmla="*/ 307485 h 293332"/>
              <a:gd name="T106" fmla="*/ 9759991 w 293329"/>
              <a:gd name="T107" fmla="*/ 679246 h 293332"/>
              <a:gd name="T108" fmla="*/ 826690 w 293329"/>
              <a:gd name="T109" fmla="*/ 679246 h 293332"/>
              <a:gd name="T110" fmla="*/ 1198367 w 293329"/>
              <a:gd name="T111" fmla="*/ 307485 h 293332"/>
              <a:gd name="T112" fmla="*/ 8022361 w 293329"/>
              <a:gd name="T113" fmla="*/ 1208071 h 293332"/>
              <a:gd name="T114" fmla="*/ 2720558 w 293329"/>
              <a:gd name="T115" fmla="*/ 1286932 h 293332"/>
              <a:gd name="T116" fmla="*/ 5293109 w 293329"/>
              <a:gd name="T117" fmla="*/ 246183 h 293332"/>
              <a:gd name="T118" fmla="*/ 9388267 w 293329"/>
              <a:gd name="T119" fmla="*/ 1371250 h 293332"/>
              <a:gd name="T120" fmla="*/ 1198367 w 293329"/>
              <a:gd name="T121" fmla="*/ 0 h 293332"/>
              <a:gd name="T122" fmla="*/ 519153 w 293329"/>
              <a:gd name="T123" fmla="*/ 679246 h 29333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293329" h="293332">
                <a:moveTo>
                  <a:pt x="208355" y="263416"/>
                </a:moveTo>
                <a:cubicBezTo>
                  <a:pt x="210511" y="261937"/>
                  <a:pt x="213385" y="262677"/>
                  <a:pt x="214822" y="264895"/>
                </a:cubicBezTo>
                <a:cubicBezTo>
                  <a:pt x="215541" y="267483"/>
                  <a:pt x="214822" y="270071"/>
                  <a:pt x="212667" y="271180"/>
                </a:cubicBezTo>
                <a:cubicBezTo>
                  <a:pt x="192188" y="282640"/>
                  <a:pt x="169194" y="288556"/>
                  <a:pt x="146201" y="288556"/>
                </a:cubicBezTo>
                <a:cubicBezTo>
                  <a:pt x="124284" y="288556"/>
                  <a:pt x="102728" y="283010"/>
                  <a:pt x="82608" y="272659"/>
                </a:cubicBezTo>
                <a:cubicBezTo>
                  <a:pt x="80093" y="271549"/>
                  <a:pt x="79375" y="268592"/>
                  <a:pt x="80812" y="266374"/>
                </a:cubicBezTo>
                <a:cubicBezTo>
                  <a:pt x="81530" y="264155"/>
                  <a:pt x="84405" y="263416"/>
                  <a:pt x="86560" y="264525"/>
                </a:cubicBezTo>
                <a:cubicBezTo>
                  <a:pt x="125003" y="284859"/>
                  <a:pt x="170631" y="284119"/>
                  <a:pt x="208355" y="263416"/>
                </a:cubicBezTo>
                <a:close/>
                <a:moveTo>
                  <a:pt x="237641" y="244663"/>
                </a:moveTo>
                <a:cubicBezTo>
                  <a:pt x="239437" y="246084"/>
                  <a:pt x="239796" y="248926"/>
                  <a:pt x="238000" y="250703"/>
                </a:cubicBezTo>
                <a:cubicBezTo>
                  <a:pt x="235485" y="253900"/>
                  <a:pt x="234048" y="257808"/>
                  <a:pt x="234048" y="261715"/>
                </a:cubicBezTo>
                <a:lnTo>
                  <a:pt x="234048" y="284451"/>
                </a:lnTo>
                <a:lnTo>
                  <a:pt x="284347" y="284451"/>
                </a:lnTo>
                <a:lnTo>
                  <a:pt x="284347" y="261715"/>
                </a:lnTo>
                <a:cubicBezTo>
                  <a:pt x="284347" y="257808"/>
                  <a:pt x="283269" y="253900"/>
                  <a:pt x="280395" y="250703"/>
                </a:cubicBezTo>
                <a:cubicBezTo>
                  <a:pt x="278958" y="248926"/>
                  <a:pt x="278958" y="246084"/>
                  <a:pt x="281113" y="244663"/>
                </a:cubicBezTo>
                <a:cubicBezTo>
                  <a:pt x="282910" y="242887"/>
                  <a:pt x="285784" y="243242"/>
                  <a:pt x="287221" y="245019"/>
                </a:cubicBezTo>
                <a:cubicBezTo>
                  <a:pt x="291173" y="249992"/>
                  <a:pt x="293329" y="255676"/>
                  <a:pt x="293329" y="261715"/>
                </a:cubicBezTo>
                <a:lnTo>
                  <a:pt x="293329" y="289069"/>
                </a:lnTo>
                <a:cubicBezTo>
                  <a:pt x="293329" y="291201"/>
                  <a:pt x="291533" y="293332"/>
                  <a:pt x="288658" y="293332"/>
                </a:cubicBezTo>
                <a:lnTo>
                  <a:pt x="229737" y="293332"/>
                </a:lnTo>
                <a:cubicBezTo>
                  <a:pt x="227222" y="293332"/>
                  <a:pt x="225425" y="291201"/>
                  <a:pt x="225425" y="289069"/>
                </a:cubicBezTo>
                <a:lnTo>
                  <a:pt x="225425" y="261715"/>
                </a:lnTo>
                <a:cubicBezTo>
                  <a:pt x="225425" y="255676"/>
                  <a:pt x="227222" y="249992"/>
                  <a:pt x="231174" y="245019"/>
                </a:cubicBezTo>
                <a:cubicBezTo>
                  <a:pt x="232611" y="243242"/>
                  <a:pt x="235844" y="242887"/>
                  <a:pt x="237641" y="244663"/>
                </a:cubicBezTo>
                <a:close/>
                <a:moveTo>
                  <a:pt x="12215" y="244663"/>
                </a:moveTo>
                <a:cubicBezTo>
                  <a:pt x="14012" y="246084"/>
                  <a:pt x="14371" y="248926"/>
                  <a:pt x="12575" y="250703"/>
                </a:cubicBezTo>
                <a:cubicBezTo>
                  <a:pt x="10419" y="253900"/>
                  <a:pt x="8622" y="257808"/>
                  <a:pt x="8622" y="261715"/>
                </a:cubicBezTo>
                <a:lnTo>
                  <a:pt x="8622" y="284451"/>
                </a:lnTo>
                <a:lnTo>
                  <a:pt x="59281" y="284451"/>
                </a:lnTo>
                <a:lnTo>
                  <a:pt x="59281" y="261715"/>
                </a:lnTo>
                <a:cubicBezTo>
                  <a:pt x="59281" y="257808"/>
                  <a:pt x="57844" y="253900"/>
                  <a:pt x="54969" y="250703"/>
                </a:cubicBezTo>
                <a:cubicBezTo>
                  <a:pt x="53532" y="248926"/>
                  <a:pt x="53892" y="246084"/>
                  <a:pt x="55688" y="244663"/>
                </a:cubicBezTo>
                <a:cubicBezTo>
                  <a:pt x="57844" y="242887"/>
                  <a:pt x="60359" y="243242"/>
                  <a:pt x="61796" y="245019"/>
                </a:cubicBezTo>
                <a:cubicBezTo>
                  <a:pt x="65748" y="249992"/>
                  <a:pt x="67903" y="255676"/>
                  <a:pt x="67903" y="261715"/>
                </a:cubicBezTo>
                <a:lnTo>
                  <a:pt x="67903" y="289069"/>
                </a:lnTo>
                <a:cubicBezTo>
                  <a:pt x="67903" y="291201"/>
                  <a:pt x="65748" y="293332"/>
                  <a:pt x="63592" y="293332"/>
                </a:cubicBezTo>
                <a:lnTo>
                  <a:pt x="4311" y="293332"/>
                </a:lnTo>
                <a:cubicBezTo>
                  <a:pt x="1796" y="293332"/>
                  <a:pt x="0" y="291201"/>
                  <a:pt x="0" y="289069"/>
                </a:cubicBezTo>
                <a:lnTo>
                  <a:pt x="0" y="261715"/>
                </a:lnTo>
                <a:cubicBezTo>
                  <a:pt x="0" y="255676"/>
                  <a:pt x="1796" y="249992"/>
                  <a:pt x="6107" y="245019"/>
                </a:cubicBezTo>
                <a:cubicBezTo>
                  <a:pt x="7545" y="243242"/>
                  <a:pt x="10419" y="242887"/>
                  <a:pt x="12215" y="244663"/>
                </a:cubicBezTo>
                <a:close/>
                <a:moveTo>
                  <a:pt x="258410" y="216782"/>
                </a:moveTo>
                <a:cubicBezTo>
                  <a:pt x="252766" y="216782"/>
                  <a:pt x="248180" y="221368"/>
                  <a:pt x="248180" y="226659"/>
                </a:cubicBezTo>
                <a:cubicBezTo>
                  <a:pt x="248180" y="232304"/>
                  <a:pt x="252766" y="236890"/>
                  <a:pt x="258410" y="236890"/>
                </a:cubicBezTo>
                <a:cubicBezTo>
                  <a:pt x="264055" y="236890"/>
                  <a:pt x="268641" y="232304"/>
                  <a:pt x="268641" y="226659"/>
                </a:cubicBezTo>
                <a:cubicBezTo>
                  <a:pt x="268641" y="221368"/>
                  <a:pt x="264055" y="216782"/>
                  <a:pt x="258410" y="216782"/>
                </a:cubicBezTo>
                <a:close/>
                <a:moveTo>
                  <a:pt x="32985" y="216782"/>
                </a:moveTo>
                <a:cubicBezTo>
                  <a:pt x="27341" y="216782"/>
                  <a:pt x="22754" y="221368"/>
                  <a:pt x="22754" y="226659"/>
                </a:cubicBezTo>
                <a:cubicBezTo>
                  <a:pt x="22754" y="232304"/>
                  <a:pt x="27341" y="236890"/>
                  <a:pt x="32985" y="236890"/>
                </a:cubicBezTo>
                <a:cubicBezTo>
                  <a:pt x="38629" y="236890"/>
                  <a:pt x="43216" y="232304"/>
                  <a:pt x="43216" y="226659"/>
                </a:cubicBezTo>
                <a:cubicBezTo>
                  <a:pt x="43216" y="221368"/>
                  <a:pt x="38629" y="216782"/>
                  <a:pt x="32985" y="216782"/>
                </a:cubicBezTo>
                <a:close/>
                <a:moveTo>
                  <a:pt x="258410" y="207962"/>
                </a:moveTo>
                <a:cubicBezTo>
                  <a:pt x="268994" y="207962"/>
                  <a:pt x="277460" y="216429"/>
                  <a:pt x="277460" y="226659"/>
                </a:cubicBezTo>
                <a:cubicBezTo>
                  <a:pt x="277460" y="237243"/>
                  <a:pt x="268994" y="245709"/>
                  <a:pt x="258410" y="245709"/>
                </a:cubicBezTo>
                <a:cubicBezTo>
                  <a:pt x="248180" y="245709"/>
                  <a:pt x="239713" y="237243"/>
                  <a:pt x="239713" y="226659"/>
                </a:cubicBezTo>
                <a:cubicBezTo>
                  <a:pt x="239713" y="216429"/>
                  <a:pt x="248180" y="207962"/>
                  <a:pt x="258410" y="207962"/>
                </a:cubicBezTo>
                <a:close/>
                <a:moveTo>
                  <a:pt x="32985" y="207962"/>
                </a:moveTo>
                <a:cubicBezTo>
                  <a:pt x="43568" y="207962"/>
                  <a:pt x="52035" y="216429"/>
                  <a:pt x="52035" y="226659"/>
                </a:cubicBezTo>
                <a:cubicBezTo>
                  <a:pt x="52035" y="237243"/>
                  <a:pt x="43568" y="245709"/>
                  <a:pt x="32985" y="245709"/>
                </a:cubicBezTo>
                <a:cubicBezTo>
                  <a:pt x="22754" y="245709"/>
                  <a:pt x="14288" y="237243"/>
                  <a:pt x="14288" y="226659"/>
                </a:cubicBezTo>
                <a:cubicBezTo>
                  <a:pt x="14288" y="216429"/>
                  <a:pt x="22754" y="207962"/>
                  <a:pt x="32985" y="207962"/>
                </a:cubicBezTo>
                <a:close/>
                <a:moveTo>
                  <a:pt x="141209" y="184150"/>
                </a:moveTo>
                <a:lnTo>
                  <a:pt x="182642" y="184150"/>
                </a:lnTo>
                <a:cubicBezTo>
                  <a:pt x="185164" y="184150"/>
                  <a:pt x="186965" y="186348"/>
                  <a:pt x="186965" y="188913"/>
                </a:cubicBezTo>
                <a:cubicBezTo>
                  <a:pt x="186965" y="191477"/>
                  <a:pt x="185164" y="193309"/>
                  <a:pt x="182642" y="193309"/>
                </a:cubicBezTo>
                <a:lnTo>
                  <a:pt x="141209" y="193309"/>
                </a:lnTo>
                <a:cubicBezTo>
                  <a:pt x="138687" y="193309"/>
                  <a:pt x="136525" y="191477"/>
                  <a:pt x="136525" y="188913"/>
                </a:cubicBezTo>
                <a:cubicBezTo>
                  <a:pt x="136525" y="186348"/>
                  <a:pt x="138687" y="184150"/>
                  <a:pt x="141209" y="184150"/>
                </a:cubicBezTo>
                <a:close/>
                <a:moveTo>
                  <a:pt x="141209" y="153987"/>
                </a:moveTo>
                <a:lnTo>
                  <a:pt x="182642" y="153987"/>
                </a:lnTo>
                <a:cubicBezTo>
                  <a:pt x="185164" y="153987"/>
                  <a:pt x="186965" y="155818"/>
                  <a:pt x="186965" y="158383"/>
                </a:cubicBezTo>
                <a:cubicBezTo>
                  <a:pt x="186965" y="160947"/>
                  <a:pt x="185164" y="163145"/>
                  <a:pt x="182642" y="163145"/>
                </a:cubicBezTo>
                <a:lnTo>
                  <a:pt x="141209" y="163145"/>
                </a:lnTo>
                <a:cubicBezTo>
                  <a:pt x="138687" y="163145"/>
                  <a:pt x="136525" y="160947"/>
                  <a:pt x="136525" y="158383"/>
                </a:cubicBezTo>
                <a:cubicBezTo>
                  <a:pt x="136525" y="155818"/>
                  <a:pt x="138687" y="153987"/>
                  <a:pt x="141209" y="153987"/>
                </a:cubicBezTo>
                <a:close/>
                <a:moveTo>
                  <a:pt x="120945" y="122087"/>
                </a:moveTo>
                <a:lnTo>
                  <a:pt x="120945" y="231936"/>
                </a:lnTo>
                <a:lnTo>
                  <a:pt x="201721" y="231936"/>
                </a:lnTo>
                <a:lnTo>
                  <a:pt x="201721" y="122087"/>
                </a:lnTo>
                <a:lnTo>
                  <a:pt x="120945" y="122087"/>
                </a:lnTo>
                <a:close/>
                <a:moveTo>
                  <a:pt x="91243" y="117765"/>
                </a:moveTo>
                <a:lnTo>
                  <a:pt x="91243" y="218610"/>
                </a:lnTo>
                <a:cubicBezTo>
                  <a:pt x="91243" y="225813"/>
                  <a:pt x="97401" y="231936"/>
                  <a:pt x="104645" y="231936"/>
                </a:cubicBezTo>
                <a:lnTo>
                  <a:pt x="112252" y="231936"/>
                </a:lnTo>
                <a:lnTo>
                  <a:pt x="112252" y="122087"/>
                </a:lnTo>
                <a:lnTo>
                  <a:pt x="104645" y="122087"/>
                </a:lnTo>
                <a:cubicBezTo>
                  <a:pt x="99574" y="122087"/>
                  <a:pt x="94865" y="120286"/>
                  <a:pt x="91243" y="117765"/>
                </a:cubicBezTo>
                <a:close/>
                <a:moveTo>
                  <a:pt x="274150" y="97555"/>
                </a:moveTo>
                <a:cubicBezTo>
                  <a:pt x="276714" y="96837"/>
                  <a:pt x="279278" y="98274"/>
                  <a:pt x="280011" y="100430"/>
                </a:cubicBezTo>
                <a:cubicBezTo>
                  <a:pt x="291734" y="132770"/>
                  <a:pt x="291001" y="168344"/>
                  <a:pt x="277813" y="199966"/>
                </a:cubicBezTo>
                <a:cubicBezTo>
                  <a:pt x="277080" y="201763"/>
                  <a:pt x="275249" y="202841"/>
                  <a:pt x="273783" y="202841"/>
                </a:cubicBezTo>
                <a:cubicBezTo>
                  <a:pt x="273051" y="202841"/>
                  <a:pt x="272684" y="202841"/>
                  <a:pt x="271952" y="202482"/>
                </a:cubicBezTo>
                <a:cubicBezTo>
                  <a:pt x="269387" y="201404"/>
                  <a:pt x="268288" y="198888"/>
                  <a:pt x="269387" y="196732"/>
                </a:cubicBezTo>
                <a:cubicBezTo>
                  <a:pt x="281843" y="166907"/>
                  <a:pt x="282209" y="133848"/>
                  <a:pt x="271585" y="103305"/>
                </a:cubicBezTo>
                <a:cubicBezTo>
                  <a:pt x="270853" y="101149"/>
                  <a:pt x="271952" y="98633"/>
                  <a:pt x="274150" y="97555"/>
                </a:cubicBezTo>
                <a:close/>
                <a:moveTo>
                  <a:pt x="20584" y="95972"/>
                </a:moveTo>
                <a:cubicBezTo>
                  <a:pt x="22807" y="96695"/>
                  <a:pt x="24289" y="99224"/>
                  <a:pt x="23177" y="101753"/>
                </a:cubicBezTo>
                <a:cubicBezTo>
                  <a:pt x="12435" y="131379"/>
                  <a:pt x="12806" y="164257"/>
                  <a:pt x="24289" y="193883"/>
                </a:cubicBezTo>
                <a:cubicBezTo>
                  <a:pt x="25029" y="196051"/>
                  <a:pt x="23918" y="198580"/>
                  <a:pt x="21696" y="199664"/>
                </a:cubicBezTo>
                <a:cubicBezTo>
                  <a:pt x="20955" y="199664"/>
                  <a:pt x="20584" y="199664"/>
                  <a:pt x="19844" y="199664"/>
                </a:cubicBezTo>
                <a:cubicBezTo>
                  <a:pt x="17991" y="199664"/>
                  <a:pt x="16510" y="198580"/>
                  <a:pt x="15769" y="197135"/>
                </a:cubicBezTo>
                <a:cubicBezTo>
                  <a:pt x="3545" y="165341"/>
                  <a:pt x="3175" y="130656"/>
                  <a:pt x="14658" y="98863"/>
                </a:cubicBezTo>
                <a:cubicBezTo>
                  <a:pt x="15399" y="96334"/>
                  <a:pt x="17991" y="95250"/>
                  <a:pt x="20584" y="95972"/>
                </a:cubicBezTo>
                <a:close/>
                <a:moveTo>
                  <a:pt x="104645" y="86431"/>
                </a:moveTo>
                <a:cubicBezTo>
                  <a:pt x="97401" y="86431"/>
                  <a:pt x="91243" y="92553"/>
                  <a:pt x="91243" y="99757"/>
                </a:cubicBezTo>
                <a:cubicBezTo>
                  <a:pt x="91243" y="107320"/>
                  <a:pt x="97401" y="113443"/>
                  <a:pt x="104645" y="113443"/>
                </a:cubicBezTo>
                <a:lnTo>
                  <a:pt x="192665" y="113443"/>
                </a:lnTo>
                <a:cubicBezTo>
                  <a:pt x="189405" y="104799"/>
                  <a:pt x="189405" y="95435"/>
                  <a:pt x="192665" y="86431"/>
                </a:cubicBezTo>
                <a:lnTo>
                  <a:pt x="104645" y="86431"/>
                </a:lnTo>
                <a:close/>
                <a:moveTo>
                  <a:pt x="104645" y="77787"/>
                </a:moveTo>
                <a:lnTo>
                  <a:pt x="206067" y="77787"/>
                </a:lnTo>
                <a:cubicBezTo>
                  <a:pt x="208603" y="77787"/>
                  <a:pt x="210776" y="79948"/>
                  <a:pt x="210776" y="82109"/>
                </a:cubicBezTo>
                <a:cubicBezTo>
                  <a:pt x="210776" y="84630"/>
                  <a:pt x="208603" y="86431"/>
                  <a:pt x="206067" y="86431"/>
                </a:cubicBezTo>
                <a:lnTo>
                  <a:pt x="202807" y="86431"/>
                </a:lnTo>
                <a:cubicBezTo>
                  <a:pt x="198098" y="95074"/>
                  <a:pt x="198098" y="104799"/>
                  <a:pt x="202807" y="113443"/>
                </a:cubicBezTo>
                <a:lnTo>
                  <a:pt x="206067" y="113443"/>
                </a:lnTo>
                <a:cubicBezTo>
                  <a:pt x="208603" y="113443"/>
                  <a:pt x="210776" y="115243"/>
                  <a:pt x="210776" y="117765"/>
                </a:cubicBezTo>
                <a:lnTo>
                  <a:pt x="210776" y="236258"/>
                </a:lnTo>
                <a:cubicBezTo>
                  <a:pt x="210776" y="238779"/>
                  <a:pt x="208603" y="240940"/>
                  <a:pt x="206067" y="240940"/>
                </a:cubicBezTo>
                <a:lnTo>
                  <a:pt x="104645" y="240940"/>
                </a:lnTo>
                <a:cubicBezTo>
                  <a:pt x="92330" y="240940"/>
                  <a:pt x="82550" y="230856"/>
                  <a:pt x="82550" y="218610"/>
                </a:cubicBezTo>
                <a:lnTo>
                  <a:pt x="82550" y="99757"/>
                </a:lnTo>
                <a:cubicBezTo>
                  <a:pt x="82550" y="87511"/>
                  <a:pt x="92330" y="77787"/>
                  <a:pt x="104645" y="77787"/>
                </a:cubicBezTo>
                <a:close/>
                <a:moveTo>
                  <a:pt x="237641" y="36713"/>
                </a:moveTo>
                <a:cubicBezTo>
                  <a:pt x="239437" y="37787"/>
                  <a:pt x="239796" y="40649"/>
                  <a:pt x="238000" y="42795"/>
                </a:cubicBezTo>
                <a:cubicBezTo>
                  <a:pt x="235485" y="45657"/>
                  <a:pt x="234048" y="49950"/>
                  <a:pt x="234048" y="53885"/>
                </a:cubicBezTo>
                <a:lnTo>
                  <a:pt x="234048" y="76781"/>
                </a:lnTo>
                <a:lnTo>
                  <a:pt x="284347" y="76781"/>
                </a:lnTo>
                <a:lnTo>
                  <a:pt x="284347" y="53885"/>
                </a:lnTo>
                <a:cubicBezTo>
                  <a:pt x="284347" y="49950"/>
                  <a:pt x="282910" y="45657"/>
                  <a:pt x="280395" y="42795"/>
                </a:cubicBezTo>
                <a:cubicBezTo>
                  <a:pt x="278958" y="40649"/>
                  <a:pt x="278958" y="37787"/>
                  <a:pt x="281113" y="36713"/>
                </a:cubicBezTo>
                <a:cubicBezTo>
                  <a:pt x="282910" y="34925"/>
                  <a:pt x="285784" y="35282"/>
                  <a:pt x="287221" y="37071"/>
                </a:cubicBezTo>
                <a:cubicBezTo>
                  <a:pt x="291173" y="41722"/>
                  <a:pt x="293329" y="47804"/>
                  <a:pt x="293329" y="53885"/>
                </a:cubicBezTo>
                <a:lnTo>
                  <a:pt x="293329" y="81074"/>
                </a:lnTo>
                <a:cubicBezTo>
                  <a:pt x="293329" y="83578"/>
                  <a:pt x="291533" y="85367"/>
                  <a:pt x="288658" y="85367"/>
                </a:cubicBezTo>
                <a:lnTo>
                  <a:pt x="229737" y="85367"/>
                </a:lnTo>
                <a:cubicBezTo>
                  <a:pt x="227222" y="85367"/>
                  <a:pt x="225425" y="83578"/>
                  <a:pt x="225425" y="81074"/>
                </a:cubicBezTo>
                <a:lnTo>
                  <a:pt x="225425" y="53885"/>
                </a:lnTo>
                <a:cubicBezTo>
                  <a:pt x="225425" y="47804"/>
                  <a:pt x="227222" y="41722"/>
                  <a:pt x="231174" y="37071"/>
                </a:cubicBezTo>
                <a:cubicBezTo>
                  <a:pt x="232970" y="35282"/>
                  <a:pt x="235844" y="34925"/>
                  <a:pt x="237641" y="36713"/>
                </a:cubicBezTo>
                <a:close/>
                <a:moveTo>
                  <a:pt x="12215" y="36713"/>
                </a:moveTo>
                <a:cubicBezTo>
                  <a:pt x="14012" y="37787"/>
                  <a:pt x="14371" y="40649"/>
                  <a:pt x="12575" y="42795"/>
                </a:cubicBezTo>
                <a:cubicBezTo>
                  <a:pt x="10419" y="45657"/>
                  <a:pt x="8622" y="49950"/>
                  <a:pt x="8622" y="53885"/>
                </a:cubicBezTo>
                <a:lnTo>
                  <a:pt x="8622" y="76781"/>
                </a:lnTo>
                <a:lnTo>
                  <a:pt x="59281" y="76781"/>
                </a:lnTo>
                <a:lnTo>
                  <a:pt x="59281" y="53885"/>
                </a:lnTo>
                <a:cubicBezTo>
                  <a:pt x="59281" y="49950"/>
                  <a:pt x="57844" y="45657"/>
                  <a:pt x="54969" y="42795"/>
                </a:cubicBezTo>
                <a:cubicBezTo>
                  <a:pt x="53532" y="40649"/>
                  <a:pt x="53892" y="37787"/>
                  <a:pt x="55688" y="36713"/>
                </a:cubicBezTo>
                <a:cubicBezTo>
                  <a:pt x="57844" y="34925"/>
                  <a:pt x="60359" y="35282"/>
                  <a:pt x="61796" y="37071"/>
                </a:cubicBezTo>
                <a:cubicBezTo>
                  <a:pt x="65748" y="41722"/>
                  <a:pt x="67903" y="47804"/>
                  <a:pt x="67903" y="53885"/>
                </a:cubicBezTo>
                <a:lnTo>
                  <a:pt x="67903" y="81074"/>
                </a:lnTo>
                <a:cubicBezTo>
                  <a:pt x="67903" y="83578"/>
                  <a:pt x="65748" y="85367"/>
                  <a:pt x="63592" y="85367"/>
                </a:cubicBezTo>
                <a:lnTo>
                  <a:pt x="4311" y="85367"/>
                </a:lnTo>
                <a:cubicBezTo>
                  <a:pt x="1796" y="85367"/>
                  <a:pt x="0" y="83578"/>
                  <a:pt x="0" y="81074"/>
                </a:cubicBezTo>
                <a:lnTo>
                  <a:pt x="0" y="53885"/>
                </a:lnTo>
                <a:cubicBezTo>
                  <a:pt x="0" y="47804"/>
                  <a:pt x="1796" y="41722"/>
                  <a:pt x="6107" y="37071"/>
                </a:cubicBezTo>
                <a:cubicBezTo>
                  <a:pt x="7545" y="35282"/>
                  <a:pt x="10419" y="34925"/>
                  <a:pt x="12215" y="36713"/>
                </a:cubicBezTo>
                <a:close/>
                <a:moveTo>
                  <a:pt x="258410" y="8466"/>
                </a:moveTo>
                <a:cubicBezTo>
                  <a:pt x="252766" y="8466"/>
                  <a:pt x="248180" y="13405"/>
                  <a:pt x="248180" y="18697"/>
                </a:cubicBezTo>
                <a:cubicBezTo>
                  <a:pt x="248180" y="24341"/>
                  <a:pt x="252766" y="28928"/>
                  <a:pt x="258410" y="28928"/>
                </a:cubicBezTo>
                <a:cubicBezTo>
                  <a:pt x="264055" y="28928"/>
                  <a:pt x="268641" y="24341"/>
                  <a:pt x="268641" y="18697"/>
                </a:cubicBezTo>
                <a:cubicBezTo>
                  <a:pt x="268641" y="13405"/>
                  <a:pt x="264055" y="8466"/>
                  <a:pt x="258410" y="8466"/>
                </a:cubicBezTo>
                <a:close/>
                <a:moveTo>
                  <a:pt x="32985" y="8466"/>
                </a:moveTo>
                <a:cubicBezTo>
                  <a:pt x="27341" y="8466"/>
                  <a:pt x="22754" y="13405"/>
                  <a:pt x="22754" y="18697"/>
                </a:cubicBezTo>
                <a:cubicBezTo>
                  <a:pt x="22754" y="24341"/>
                  <a:pt x="27341" y="28928"/>
                  <a:pt x="32985" y="28928"/>
                </a:cubicBezTo>
                <a:cubicBezTo>
                  <a:pt x="38629" y="28928"/>
                  <a:pt x="43216" y="24341"/>
                  <a:pt x="43216" y="18697"/>
                </a:cubicBezTo>
                <a:cubicBezTo>
                  <a:pt x="43216" y="13405"/>
                  <a:pt x="38629" y="8466"/>
                  <a:pt x="32985" y="8466"/>
                </a:cubicBezTo>
                <a:close/>
                <a:moveTo>
                  <a:pt x="145691" y="6778"/>
                </a:moveTo>
                <a:cubicBezTo>
                  <a:pt x="171211" y="6778"/>
                  <a:pt x="196731" y="13556"/>
                  <a:pt x="219015" y="27113"/>
                </a:cubicBezTo>
                <a:cubicBezTo>
                  <a:pt x="221531" y="28559"/>
                  <a:pt x="221891" y="31089"/>
                  <a:pt x="220813" y="33258"/>
                </a:cubicBezTo>
                <a:cubicBezTo>
                  <a:pt x="219015" y="35427"/>
                  <a:pt x="216499" y="36150"/>
                  <a:pt x="214702" y="34704"/>
                </a:cubicBezTo>
                <a:cubicBezTo>
                  <a:pt x="172648" y="9037"/>
                  <a:pt x="118733" y="9037"/>
                  <a:pt x="77038" y="34704"/>
                </a:cubicBezTo>
                <a:cubicBezTo>
                  <a:pt x="76320" y="35427"/>
                  <a:pt x="75601" y="35427"/>
                  <a:pt x="74882" y="35427"/>
                </a:cubicBezTo>
                <a:cubicBezTo>
                  <a:pt x="73444" y="35427"/>
                  <a:pt x="72006" y="34704"/>
                  <a:pt x="70928" y="33258"/>
                </a:cubicBezTo>
                <a:cubicBezTo>
                  <a:pt x="69850" y="31089"/>
                  <a:pt x="70209" y="28559"/>
                  <a:pt x="72366" y="27113"/>
                </a:cubicBezTo>
                <a:cubicBezTo>
                  <a:pt x="94651" y="13556"/>
                  <a:pt x="120171" y="6778"/>
                  <a:pt x="145691" y="6778"/>
                </a:cubicBezTo>
                <a:close/>
                <a:moveTo>
                  <a:pt x="258410" y="0"/>
                </a:moveTo>
                <a:cubicBezTo>
                  <a:pt x="268994" y="0"/>
                  <a:pt x="277460" y="8466"/>
                  <a:pt x="277460" y="18697"/>
                </a:cubicBezTo>
                <a:cubicBezTo>
                  <a:pt x="277460" y="29280"/>
                  <a:pt x="268994" y="37747"/>
                  <a:pt x="258410" y="37747"/>
                </a:cubicBezTo>
                <a:cubicBezTo>
                  <a:pt x="248180" y="37747"/>
                  <a:pt x="239713" y="29280"/>
                  <a:pt x="239713" y="18697"/>
                </a:cubicBezTo>
                <a:cubicBezTo>
                  <a:pt x="239713" y="8466"/>
                  <a:pt x="248180" y="0"/>
                  <a:pt x="258410" y="0"/>
                </a:cubicBezTo>
                <a:close/>
                <a:moveTo>
                  <a:pt x="32985" y="0"/>
                </a:moveTo>
                <a:cubicBezTo>
                  <a:pt x="43568" y="0"/>
                  <a:pt x="52035" y="8466"/>
                  <a:pt x="52035" y="18697"/>
                </a:cubicBezTo>
                <a:cubicBezTo>
                  <a:pt x="52035" y="29280"/>
                  <a:pt x="43568" y="37747"/>
                  <a:pt x="32985" y="37747"/>
                </a:cubicBezTo>
                <a:cubicBezTo>
                  <a:pt x="22754" y="37747"/>
                  <a:pt x="14288" y="29280"/>
                  <a:pt x="14288" y="18697"/>
                </a:cubicBezTo>
                <a:cubicBezTo>
                  <a:pt x="14288" y="8466"/>
                  <a:pt x="22754" y="0"/>
                  <a:pt x="329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endParaRPr lang="en-US" sz="9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83ABF8-7D20-FE4E-94DD-738C9825E50B}"/>
              </a:ext>
            </a:extLst>
          </p:cNvPr>
          <p:cNvSpPr txBox="1"/>
          <p:nvPr/>
        </p:nvSpPr>
        <p:spPr>
          <a:xfrm>
            <a:off x="928394" y="3846315"/>
            <a:ext cx="2095174" cy="584775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GET ALIGNED AND ORGANIZED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B537C882-0AD0-2E43-BFA6-C4BA8501D0C2}"/>
              </a:ext>
            </a:extLst>
          </p:cNvPr>
          <p:cNvSpPr txBox="1">
            <a:spLocks/>
          </p:cNvSpPr>
          <p:nvPr/>
        </p:nvSpPr>
        <p:spPr>
          <a:xfrm>
            <a:off x="928387" y="4480616"/>
            <a:ext cx="2095181" cy="1414105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 traditional marketing by promoting environmental core values in the hope that.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8D47B52A-E97C-C34B-9CCA-2183D31E8791}"/>
              </a:ext>
            </a:extLst>
          </p:cNvPr>
          <p:cNvSpPr/>
          <p:nvPr/>
        </p:nvSpPr>
        <p:spPr>
          <a:xfrm>
            <a:off x="3508682" y="1648325"/>
            <a:ext cx="2427956" cy="4572000"/>
          </a:xfrm>
          <a:custGeom>
            <a:avLst/>
            <a:gdLst>
              <a:gd name="connsiteX0" fmla="*/ 0 w 4855912"/>
              <a:gd name="connsiteY0" fmla="*/ 9143998 h 9144000"/>
              <a:gd name="connsiteX1" fmla="*/ 4855912 w 4855912"/>
              <a:gd name="connsiteY1" fmla="*/ 9143998 h 9144000"/>
              <a:gd name="connsiteX2" fmla="*/ 4855912 w 4855912"/>
              <a:gd name="connsiteY2" fmla="*/ 9144000 h 9144000"/>
              <a:gd name="connsiteX3" fmla="*/ 0 w 4855912"/>
              <a:gd name="connsiteY3" fmla="*/ 9144000 h 9144000"/>
              <a:gd name="connsiteX4" fmla="*/ 0 w 4855912"/>
              <a:gd name="connsiteY4" fmla="*/ 0 h 9144000"/>
              <a:gd name="connsiteX5" fmla="*/ 4855912 w 4855912"/>
              <a:gd name="connsiteY5" fmla="*/ 0 h 9144000"/>
              <a:gd name="connsiteX6" fmla="*/ 4855912 w 4855912"/>
              <a:gd name="connsiteY6" fmla="*/ 4215866 h 9144000"/>
              <a:gd name="connsiteX7" fmla="*/ 2427956 w 4855912"/>
              <a:gd name="connsiteY7" fmla="*/ 2983833 h 9144000"/>
              <a:gd name="connsiteX8" fmla="*/ 0 w 4855912"/>
              <a:gd name="connsiteY8" fmla="*/ 4215866 h 91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55912" h="9144000">
                <a:moveTo>
                  <a:pt x="0" y="9143998"/>
                </a:moveTo>
                <a:lnTo>
                  <a:pt x="4855912" y="9143998"/>
                </a:lnTo>
                <a:lnTo>
                  <a:pt x="4855912" y="9144000"/>
                </a:lnTo>
                <a:lnTo>
                  <a:pt x="0" y="9144000"/>
                </a:lnTo>
                <a:close/>
                <a:moveTo>
                  <a:pt x="0" y="0"/>
                </a:moveTo>
                <a:lnTo>
                  <a:pt x="4855912" y="0"/>
                </a:lnTo>
                <a:lnTo>
                  <a:pt x="4855912" y="4215866"/>
                </a:lnTo>
                <a:lnTo>
                  <a:pt x="2427956" y="2983833"/>
                </a:lnTo>
                <a:lnTo>
                  <a:pt x="0" y="421586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9" name="Off-page Connector 18">
            <a:extLst>
              <a:ext uri="{FF2B5EF4-FFF2-40B4-BE49-F238E27FC236}">
                <a16:creationId xmlns:a16="http://schemas.microsoft.com/office/drawing/2014/main" id="{3C1A8FDE-2BFA-264F-B4F3-8DC1A5EEA923}"/>
              </a:ext>
            </a:extLst>
          </p:cNvPr>
          <p:cNvSpPr/>
          <p:nvPr/>
        </p:nvSpPr>
        <p:spPr>
          <a:xfrm rot="10800000">
            <a:off x="3508682" y="3140242"/>
            <a:ext cx="2427956" cy="3080083"/>
          </a:xfrm>
          <a:prstGeom prst="flowChartOffpageConnector">
            <a:avLst/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FAA3E8-277E-E745-A5C4-937DC7555897}"/>
              </a:ext>
            </a:extLst>
          </p:cNvPr>
          <p:cNvSpPr txBox="1"/>
          <p:nvPr/>
        </p:nvSpPr>
        <p:spPr>
          <a:xfrm>
            <a:off x="4224768" y="1874037"/>
            <a:ext cx="995785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2. POLICY</a:t>
            </a:r>
          </a:p>
        </p:txBody>
      </p:sp>
      <p:sp>
        <p:nvSpPr>
          <p:cNvPr id="21" name="Freeform 1015">
            <a:extLst>
              <a:ext uri="{FF2B5EF4-FFF2-40B4-BE49-F238E27FC236}">
                <a16:creationId xmlns:a16="http://schemas.microsoft.com/office/drawing/2014/main" id="{2351AA4F-C666-6E46-85CF-07142A455FFF}"/>
              </a:ext>
            </a:extLst>
          </p:cNvPr>
          <p:cNvSpPr>
            <a:spLocks noChangeAspect="1"/>
          </p:cNvSpPr>
          <p:nvPr/>
        </p:nvSpPr>
        <p:spPr bwMode="auto">
          <a:xfrm>
            <a:off x="4474710" y="2386215"/>
            <a:ext cx="495898" cy="495898"/>
          </a:xfrm>
          <a:custGeom>
            <a:avLst/>
            <a:gdLst>
              <a:gd name="T0" fmla="*/ 7726423 w 293329"/>
              <a:gd name="T1" fmla="*/ 9850932 h 293332"/>
              <a:gd name="T2" fmla="*/ 2935958 w 293329"/>
              <a:gd name="T3" fmla="*/ 9676341 h 293332"/>
              <a:gd name="T4" fmla="*/ 8633732 w 293329"/>
              <a:gd name="T5" fmla="*/ 8887648 h 293332"/>
              <a:gd name="T6" fmla="*/ 8503163 w 293329"/>
              <a:gd name="T7" fmla="*/ 10333017 h 293332"/>
              <a:gd name="T8" fmla="*/ 10187033 w 293329"/>
              <a:gd name="T9" fmla="*/ 9107071 h 293332"/>
              <a:gd name="T10" fmla="*/ 10656909 w 293329"/>
              <a:gd name="T11" fmla="*/ 9507104 h 293332"/>
              <a:gd name="T12" fmla="*/ 8346597 w 293329"/>
              <a:gd name="T13" fmla="*/ 10655613 h 293332"/>
              <a:gd name="T14" fmla="*/ 8398777 w 293329"/>
              <a:gd name="T15" fmla="*/ 8900613 h 293332"/>
              <a:gd name="T16" fmla="*/ 456778 w 293329"/>
              <a:gd name="T17" fmla="*/ 9107071 h 293332"/>
              <a:gd name="T18" fmla="*/ 2153785 w 293329"/>
              <a:gd name="T19" fmla="*/ 10333017 h 293332"/>
              <a:gd name="T20" fmla="*/ 2023134 w 293329"/>
              <a:gd name="T21" fmla="*/ 8887648 h 293332"/>
              <a:gd name="T22" fmla="*/ 2466970 w 293329"/>
              <a:gd name="T23" fmla="*/ 10500789 h 293332"/>
              <a:gd name="T24" fmla="*/ 0 w 293329"/>
              <a:gd name="T25" fmla="*/ 10500789 h 293332"/>
              <a:gd name="T26" fmla="*/ 443780 w 293329"/>
              <a:gd name="T27" fmla="*/ 8887648 h 293332"/>
              <a:gd name="T28" fmla="*/ 9388267 w 293329"/>
              <a:gd name="T29" fmla="*/ 8605304 h 293332"/>
              <a:gd name="T30" fmla="*/ 1198367 w 293329"/>
              <a:gd name="T31" fmla="*/ 7874844 h 293332"/>
              <a:gd name="T32" fmla="*/ 1570072 w 293329"/>
              <a:gd name="T33" fmla="*/ 8233637 h 293332"/>
              <a:gd name="T34" fmla="*/ 10080391 w 293329"/>
              <a:gd name="T35" fmla="*/ 8233637 h 293332"/>
              <a:gd name="T36" fmla="*/ 9388267 w 293329"/>
              <a:gd name="T37" fmla="*/ 7554479 h 293332"/>
              <a:gd name="T38" fmla="*/ 1198367 w 293329"/>
              <a:gd name="T39" fmla="*/ 8925645 h 293332"/>
              <a:gd name="T40" fmla="*/ 5130248 w 293329"/>
              <a:gd name="T41" fmla="*/ 6689459 h 293332"/>
              <a:gd name="T42" fmla="*/ 6635580 w 293329"/>
              <a:gd name="T43" fmla="*/ 7022186 h 293332"/>
              <a:gd name="T44" fmla="*/ 5130248 w 293329"/>
              <a:gd name="T45" fmla="*/ 6689459 h 293332"/>
              <a:gd name="T46" fmla="*/ 6792622 w 293329"/>
              <a:gd name="T47" fmla="*/ 5753460 h 293332"/>
              <a:gd name="T48" fmla="*/ 4960060 w 293329"/>
              <a:gd name="T49" fmla="*/ 5753460 h 293332"/>
              <a:gd name="T50" fmla="*/ 4394049 w 293329"/>
              <a:gd name="T51" fmla="*/ 8425350 h 293332"/>
              <a:gd name="T52" fmla="*/ 4394049 w 293329"/>
              <a:gd name="T53" fmla="*/ 4434924 h 293332"/>
              <a:gd name="T54" fmla="*/ 3801866 w 293329"/>
              <a:gd name="T55" fmla="*/ 8425350 h 293332"/>
              <a:gd name="T56" fmla="*/ 3801866 w 293329"/>
              <a:gd name="T57" fmla="*/ 4434924 h 293332"/>
              <a:gd name="T58" fmla="*/ 10173087 w 293329"/>
              <a:gd name="T59" fmla="*/ 3648251 h 293332"/>
              <a:gd name="T60" fmla="*/ 9880272 w 293329"/>
              <a:gd name="T61" fmla="*/ 7355373 h 293332"/>
              <a:gd name="T62" fmla="*/ 9960128 w 293329"/>
              <a:gd name="T63" fmla="*/ 3543768 h 293332"/>
              <a:gd name="T64" fmla="*/ 882485 w 293329"/>
              <a:gd name="T65" fmla="*/ 7043025 h 293332"/>
              <a:gd name="T66" fmla="*/ 572838 w 293329"/>
              <a:gd name="T67" fmla="*/ 7161164 h 293332"/>
              <a:gd name="T68" fmla="*/ 3801866 w 293329"/>
              <a:gd name="T69" fmla="*/ 3139719 h 293332"/>
              <a:gd name="T70" fmla="*/ 6999706 w 293329"/>
              <a:gd name="T71" fmla="*/ 4120936 h 293332"/>
              <a:gd name="T72" fmla="*/ 3801866 w 293329"/>
              <a:gd name="T73" fmla="*/ 2825664 h 293332"/>
              <a:gd name="T74" fmla="*/ 7486601 w 293329"/>
              <a:gd name="T75" fmla="*/ 3139719 h 293332"/>
              <a:gd name="T76" fmla="*/ 7486601 w 293329"/>
              <a:gd name="T77" fmla="*/ 4120936 h 293332"/>
              <a:gd name="T78" fmla="*/ 7486601 w 293329"/>
              <a:gd name="T79" fmla="*/ 8752426 h 293332"/>
              <a:gd name="T80" fmla="*/ 2999112 w 293329"/>
              <a:gd name="T81" fmla="*/ 3623786 h 293332"/>
              <a:gd name="T82" fmla="*/ 8646767 w 293329"/>
              <a:gd name="T83" fmla="*/ 1554601 h 293332"/>
              <a:gd name="T84" fmla="*/ 10330586 w 293329"/>
              <a:gd name="T85" fmla="*/ 2789136 h 293332"/>
              <a:gd name="T86" fmla="*/ 10213098 w 293329"/>
              <a:gd name="T87" fmla="*/ 1333651 h 293332"/>
              <a:gd name="T88" fmla="*/ 10656909 w 293329"/>
              <a:gd name="T89" fmla="*/ 2945074 h 293332"/>
              <a:gd name="T90" fmla="*/ 8189923 w 293329"/>
              <a:gd name="T91" fmla="*/ 2945074 h 293332"/>
              <a:gd name="T92" fmla="*/ 8633732 w 293329"/>
              <a:gd name="T93" fmla="*/ 1333651 h 293332"/>
              <a:gd name="T94" fmla="*/ 313320 w 293329"/>
              <a:gd name="T95" fmla="*/ 1957394 h 293332"/>
              <a:gd name="T96" fmla="*/ 2153785 w 293329"/>
              <a:gd name="T97" fmla="*/ 1957394 h 293332"/>
              <a:gd name="T98" fmla="*/ 2245154 w 293329"/>
              <a:gd name="T99" fmla="*/ 1346649 h 293332"/>
              <a:gd name="T100" fmla="*/ 2310348 w 293329"/>
              <a:gd name="T101" fmla="*/ 3101058 h 293332"/>
              <a:gd name="T102" fmla="*/ 0 w 293329"/>
              <a:gd name="T103" fmla="*/ 1957394 h 293332"/>
              <a:gd name="T104" fmla="*/ 9388267 w 293329"/>
              <a:gd name="T105" fmla="*/ 307485 h 293332"/>
              <a:gd name="T106" fmla="*/ 9759991 w 293329"/>
              <a:gd name="T107" fmla="*/ 679246 h 293332"/>
              <a:gd name="T108" fmla="*/ 826690 w 293329"/>
              <a:gd name="T109" fmla="*/ 679246 h 293332"/>
              <a:gd name="T110" fmla="*/ 1198367 w 293329"/>
              <a:gd name="T111" fmla="*/ 307485 h 293332"/>
              <a:gd name="T112" fmla="*/ 8022361 w 293329"/>
              <a:gd name="T113" fmla="*/ 1208071 h 293332"/>
              <a:gd name="T114" fmla="*/ 2720558 w 293329"/>
              <a:gd name="T115" fmla="*/ 1286932 h 293332"/>
              <a:gd name="T116" fmla="*/ 5293109 w 293329"/>
              <a:gd name="T117" fmla="*/ 246183 h 293332"/>
              <a:gd name="T118" fmla="*/ 9388267 w 293329"/>
              <a:gd name="T119" fmla="*/ 1371250 h 293332"/>
              <a:gd name="T120" fmla="*/ 1198367 w 293329"/>
              <a:gd name="T121" fmla="*/ 0 h 293332"/>
              <a:gd name="T122" fmla="*/ 519153 w 293329"/>
              <a:gd name="T123" fmla="*/ 679246 h 29333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293329" h="293332">
                <a:moveTo>
                  <a:pt x="208355" y="263416"/>
                </a:moveTo>
                <a:cubicBezTo>
                  <a:pt x="210511" y="261937"/>
                  <a:pt x="213385" y="262677"/>
                  <a:pt x="214822" y="264895"/>
                </a:cubicBezTo>
                <a:cubicBezTo>
                  <a:pt x="215541" y="267483"/>
                  <a:pt x="214822" y="270071"/>
                  <a:pt x="212667" y="271180"/>
                </a:cubicBezTo>
                <a:cubicBezTo>
                  <a:pt x="192188" y="282640"/>
                  <a:pt x="169194" y="288556"/>
                  <a:pt x="146201" y="288556"/>
                </a:cubicBezTo>
                <a:cubicBezTo>
                  <a:pt x="124284" y="288556"/>
                  <a:pt x="102728" y="283010"/>
                  <a:pt x="82608" y="272659"/>
                </a:cubicBezTo>
                <a:cubicBezTo>
                  <a:pt x="80093" y="271549"/>
                  <a:pt x="79375" y="268592"/>
                  <a:pt x="80812" y="266374"/>
                </a:cubicBezTo>
                <a:cubicBezTo>
                  <a:pt x="81530" y="264155"/>
                  <a:pt x="84405" y="263416"/>
                  <a:pt x="86560" y="264525"/>
                </a:cubicBezTo>
                <a:cubicBezTo>
                  <a:pt x="125003" y="284859"/>
                  <a:pt x="170631" y="284119"/>
                  <a:pt x="208355" y="263416"/>
                </a:cubicBezTo>
                <a:close/>
                <a:moveTo>
                  <a:pt x="237641" y="244663"/>
                </a:moveTo>
                <a:cubicBezTo>
                  <a:pt x="239437" y="246084"/>
                  <a:pt x="239796" y="248926"/>
                  <a:pt x="238000" y="250703"/>
                </a:cubicBezTo>
                <a:cubicBezTo>
                  <a:pt x="235485" y="253900"/>
                  <a:pt x="234048" y="257808"/>
                  <a:pt x="234048" y="261715"/>
                </a:cubicBezTo>
                <a:lnTo>
                  <a:pt x="234048" y="284451"/>
                </a:lnTo>
                <a:lnTo>
                  <a:pt x="284347" y="284451"/>
                </a:lnTo>
                <a:lnTo>
                  <a:pt x="284347" y="261715"/>
                </a:lnTo>
                <a:cubicBezTo>
                  <a:pt x="284347" y="257808"/>
                  <a:pt x="283269" y="253900"/>
                  <a:pt x="280395" y="250703"/>
                </a:cubicBezTo>
                <a:cubicBezTo>
                  <a:pt x="278958" y="248926"/>
                  <a:pt x="278958" y="246084"/>
                  <a:pt x="281113" y="244663"/>
                </a:cubicBezTo>
                <a:cubicBezTo>
                  <a:pt x="282910" y="242887"/>
                  <a:pt x="285784" y="243242"/>
                  <a:pt x="287221" y="245019"/>
                </a:cubicBezTo>
                <a:cubicBezTo>
                  <a:pt x="291173" y="249992"/>
                  <a:pt x="293329" y="255676"/>
                  <a:pt x="293329" y="261715"/>
                </a:cubicBezTo>
                <a:lnTo>
                  <a:pt x="293329" y="289069"/>
                </a:lnTo>
                <a:cubicBezTo>
                  <a:pt x="293329" y="291201"/>
                  <a:pt x="291533" y="293332"/>
                  <a:pt x="288658" y="293332"/>
                </a:cubicBezTo>
                <a:lnTo>
                  <a:pt x="229737" y="293332"/>
                </a:lnTo>
                <a:cubicBezTo>
                  <a:pt x="227222" y="293332"/>
                  <a:pt x="225425" y="291201"/>
                  <a:pt x="225425" y="289069"/>
                </a:cubicBezTo>
                <a:lnTo>
                  <a:pt x="225425" y="261715"/>
                </a:lnTo>
                <a:cubicBezTo>
                  <a:pt x="225425" y="255676"/>
                  <a:pt x="227222" y="249992"/>
                  <a:pt x="231174" y="245019"/>
                </a:cubicBezTo>
                <a:cubicBezTo>
                  <a:pt x="232611" y="243242"/>
                  <a:pt x="235844" y="242887"/>
                  <a:pt x="237641" y="244663"/>
                </a:cubicBezTo>
                <a:close/>
                <a:moveTo>
                  <a:pt x="12215" y="244663"/>
                </a:moveTo>
                <a:cubicBezTo>
                  <a:pt x="14012" y="246084"/>
                  <a:pt x="14371" y="248926"/>
                  <a:pt x="12575" y="250703"/>
                </a:cubicBezTo>
                <a:cubicBezTo>
                  <a:pt x="10419" y="253900"/>
                  <a:pt x="8622" y="257808"/>
                  <a:pt x="8622" y="261715"/>
                </a:cubicBezTo>
                <a:lnTo>
                  <a:pt x="8622" y="284451"/>
                </a:lnTo>
                <a:lnTo>
                  <a:pt x="59281" y="284451"/>
                </a:lnTo>
                <a:lnTo>
                  <a:pt x="59281" y="261715"/>
                </a:lnTo>
                <a:cubicBezTo>
                  <a:pt x="59281" y="257808"/>
                  <a:pt x="57844" y="253900"/>
                  <a:pt x="54969" y="250703"/>
                </a:cubicBezTo>
                <a:cubicBezTo>
                  <a:pt x="53532" y="248926"/>
                  <a:pt x="53892" y="246084"/>
                  <a:pt x="55688" y="244663"/>
                </a:cubicBezTo>
                <a:cubicBezTo>
                  <a:pt x="57844" y="242887"/>
                  <a:pt x="60359" y="243242"/>
                  <a:pt x="61796" y="245019"/>
                </a:cubicBezTo>
                <a:cubicBezTo>
                  <a:pt x="65748" y="249992"/>
                  <a:pt x="67903" y="255676"/>
                  <a:pt x="67903" y="261715"/>
                </a:cubicBezTo>
                <a:lnTo>
                  <a:pt x="67903" y="289069"/>
                </a:lnTo>
                <a:cubicBezTo>
                  <a:pt x="67903" y="291201"/>
                  <a:pt x="65748" y="293332"/>
                  <a:pt x="63592" y="293332"/>
                </a:cubicBezTo>
                <a:lnTo>
                  <a:pt x="4311" y="293332"/>
                </a:lnTo>
                <a:cubicBezTo>
                  <a:pt x="1796" y="293332"/>
                  <a:pt x="0" y="291201"/>
                  <a:pt x="0" y="289069"/>
                </a:cubicBezTo>
                <a:lnTo>
                  <a:pt x="0" y="261715"/>
                </a:lnTo>
                <a:cubicBezTo>
                  <a:pt x="0" y="255676"/>
                  <a:pt x="1796" y="249992"/>
                  <a:pt x="6107" y="245019"/>
                </a:cubicBezTo>
                <a:cubicBezTo>
                  <a:pt x="7545" y="243242"/>
                  <a:pt x="10419" y="242887"/>
                  <a:pt x="12215" y="244663"/>
                </a:cubicBezTo>
                <a:close/>
                <a:moveTo>
                  <a:pt x="258410" y="216782"/>
                </a:moveTo>
                <a:cubicBezTo>
                  <a:pt x="252766" y="216782"/>
                  <a:pt x="248180" y="221368"/>
                  <a:pt x="248180" y="226659"/>
                </a:cubicBezTo>
                <a:cubicBezTo>
                  <a:pt x="248180" y="232304"/>
                  <a:pt x="252766" y="236890"/>
                  <a:pt x="258410" y="236890"/>
                </a:cubicBezTo>
                <a:cubicBezTo>
                  <a:pt x="264055" y="236890"/>
                  <a:pt x="268641" y="232304"/>
                  <a:pt x="268641" y="226659"/>
                </a:cubicBezTo>
                <a:cubicBezTo>
                  <a:pt x="268641" y="221368"/>
                  <a:pt x="264055" y="216782"/>
                  <a:pt x="258410" y="216782"/>
                </a:cubicBezTo>
                <a:close/>
                <a:moveTo>
                  <a:pt x="32985" y="216782"/>
                </a:moveTo>
                <a:cubicBezTo>
                  <a:pt x="27341" y="216782"/>
                  <a:pt x="22754" y="221368"/>
                  <a:pt x="22754" y="226659"/>
                </a:cubicBezTo>
                <a:cubicBezTo>
                  <a:pt x="22754" y="232304"/>
                  <a:pt x="27341" y="236890"/>
                  <a:pt x="32985" y="236890"/>
                </a:cubicBezTo>
                <a:cubicBezTo>
                  <a:pt x="38629" y="236890"/>
                  <a:pt x="43216" y="232304"/>
                  <a:pt x="43216" y="226659"/>
                </a:cubicBezTo>
                <a:cubicBezTo>
                  <a:pt x="43216" y="221368"/>
                  <a:pt x="38629" y="216782"/>
                  <a:pt x="32985" y="216782"/>
                </a:cubicBezTo>
                <a:close/>
                <a:moveTo>
                  <a:pt x="258410" y="207962"/>
                </a:moveTo>
                <a:cubicBezTo>
                  <a:pt x="268994" y="207962"/>
                  <a:pt x="277460" y="216429"/>
                  <a:pt x="277460" y="226659"/>
                </a:cubicBezTo>
                <a:cubicBezTo>
                  <a:pt x="277460" y="237243"/>
                  <a:pt x="268994" y="245709"/>
                  <a:pt x="258410" y="245709"/>
                </a:cubicBezTo>
                <a:cubicBezTo>
                  <a:pt x="248180" y="245709"/>
                  <a:pt x="239713" y="237243"/>
                  <a:pt x="239713" y="226659"/>
                </a:cubicBezTo>
                <a:cubicBezTo>
                  <a:pt x="239713" y="216429"/>
                  <a:pt x="248180" y="207962"/>
                  <a:pt x="258410" y="207962"/>
                </a:cubicBezTo>
                <a:close/>
                <a:moveTo>
                  <a:pt x="32985" y="207962"/>
                </a:moveTo>
                <a:cubicBezTo>
                  <a:pt x="43568" y="207962"/>
                  <a:pt x="52035" y="216429"/>
                  <a:pt x="52035" y="226659"/>
                </a:cubicBezTo>
                <a:cubicBezTo>
                  <a:pt x="52035" y="237243"/>
                  <a:pt x="43568" y="245709"/>
                  <a:pt x="32985" y="245709"/>
                </a:cubicBezTo>
                <a:cubicBezTo>
                  <a:pt x="22754" y="245709"/>
                  <a:pt x="14288" y="237243"/>
                  <a:pt x="14288" y="226659"/>
                </a:cubicBezTo>
                <a:cubicBezTo>
                  <a:pt x="14288" y="216429"/>
                  <a:pt x="22754" y="207962"/>
                  <a:pt x="32985" y="207962"/>
                </a:cubicBezTo>
                <a:close/>
                <a:moveTo>
                  <a:pt x="141209" y="184150"/>
                </a:moveTo>
                <a:lnTo>
                  <a:pt x="182642" y="184150"/>
                </a:lnTo>
                <a:cubicBezTo>
                  <a:pt x="185164" y="184150"/>
                  <a:pt x="186965" y="186348"/>
                  <a:pt x="186965" y="188913"/>
                </a:cubicBezTo>
                <a:cubicBezTo>
                  <a:pt x="186965" y="191477"/>
                  <a:pt x="185164" y="193309"/>
                  <a:pt x="182642" y="193309"/>
                </a:cubicBezTo>
                <a:lnTo>
                  <a:pt x="141209" y="193309"/>
                </a:lnTo>
                <a:cubicBezTo>
                  <a:pt x="138687" y="193309"/>
                  <a:pt x="136525" y="191477"/>
                  <a:pt x="136525" y="188913"/>
                </a:cubicBezTo>
                <a:cubicBezTo>
                  <a:pt x="136525" y="186348"/>
                  <a:pt x="138687" y="184150"/>
                  <a:pt x="141209" y="184150"/>
                </a:cubicBezTo>
                <a:close/>
                <a:moveTo>
                  <a:pt x="141209" y="153987"/>
                </a:moveTo>
                <a:lnTo>
                  <a:pt x="182642" y="153987"/>
                </a:lnTo>
                <a:cubicBezTo>
                  <a:pt x="185164" y="153987"/>
                  <a:pt x="186965" y="155818"/>
                  <a:pt x="186965" y="158383"/>
                </a:cubicBezTo>
                <a:cubicBezTo>
                  <a:pt x="186965" y="160947"/>
                  <a:pt x="185164" y="163145"/>
                  <a:pt x="182642" y="163145"/>
                </a:cubicBezTo>
                <a:lnTo>
                  <a:pt x="141209" y="163145"/>
                </a:lnTo>
                <a:cubicBezTo>
                  <a:pt x="138687" y="163145"/>
                  <a:pt x="136525" y="160947"/>
                  <a:pt x="136525" y="158383"/>
                </a:cubicBezTo>
                <a:cubicBezTo>
                  <a:pt x="136525" y="155818"/>
                  <a:pt x="138687" y="153987"/>
                  <a:pt x="141209" y="153987"/>
                </a:cubicBezTo>
                <a:close/>
                <a:moveTo>
                  <a:pt x="120945" y="122087"/>
                </a:moveTo>
                <a:lnTo>
                  <a:pt x="120945" y="231936"/>
                </a:lnTo>
                <a:lnTo>
                  <a:pt x="201721" y="231936"/>
                </a:lnTo>
                <a:lnTo>
                  <a:pt x="201721" y="122087"/>
                </a:lnTo>
                <a:lnTo>
                  <a:pt x="120945" y="122087"/>
                </a:lnTo>
                <a:close/>
                <a:moveTo>
                  <a:pt x="91243" y="117765"/>
                </a:moveTo>
                <a:lnTo>
                  <a:pt x="91243" y="218610"/>
                </a:lnTo>
                <a:cubicBezTo>
                  <a:pt x="91243" y="225813"/>
                  <a:pt x="97401" y="231936"/>
                  <a:pt x="104645" y="231936"/>
                </a:cubicBezTo>
                <a:lnTo>
                  <a:pt x="112252" y="231936"/>
                </a:lnTo>
                <a:lnTo>
                  <a:pt x="112252" y="122087"/>
                </a:lnTo>
                <a:lnTo>
                  <a:pt x="104645" y="122087"/>
                </a:lnTo>
                <a:cubicBezTo>
                  <a:pt x="99574" y="122087"/>
                  <a:pt x="94865" y="120286"/>
                  <a:pt x="91243" y="117765"/>
                </a:cubicBezTo>
                <a:close/>
                <a:moveTo>
                  <a:pt x="274150" y="97555"/>
                </a:moveTo>
                <a:cubicBezTo>
                  <a:pt x="276714" y="96837"/>
                  <a:pt x="279278" y="98274"/>
                  <a:pt x="280011" y="100430"/>
                </a:cubicBezTo>
                <a:cubicBezTo>
                  <a:pt x="291734" y="132770"/>
                  <a:pt x="291001" y="168344"/>
                  <a:pt x="277813" y="199966"/>
                </a:cubicBezTo>
                <a:cubicBezTo>
                  <a:pt x="277080" y="201763"/>
                  <a:pt x="275249" y="202841"/>
                  <a:pt x="273783" y="202841"/>
                </a:cubicBezTo>
                <a:cubicBezTo>
                  <a:pt x="273051" y="202841"/>
                  <a:pt x="272684" y="202841"/>
                  <a:pt x="271952" y="202482"/>
                </a:cubicBezTo>
                <a:cubicBezTo>
                  <a:pt x="269387" y="201404"/>
                  <a:pt x="268288" y="198888"/>
                  <a:pt x="269387" y="196732"/>
                </a:cubicBezTo>
                <a:cubicBezTo>
                  <a:pt x="281843" y="166907"/>
                  <a:pt x="282209" y="133848"/>
                  <a:pt x="271585" y="103305"/>
                </a:cubicBezTo>
                <a:cubicBezTo>
                  <a:pt x="270853" y="101149"/>
                  <a:pt x="271952" y="98633"/>
                  <a:pt x="274150" y="97555"/>
                </a:cubicBezTo>
                <a:close/>
                <a:moveTo>
                  <a:pt x="20584" y="95972"/>
                </a:moveTo>
                <a:cubicBezTo>
                  <a:pt x="22807" y="96695"/>
                  <a:pt x="24289" y="99224"/>
                  <a:pt x="23177" y="101753"/>
                </a:cubicBezTo>
                <a:cubicBezTo>
                  <a:pt x="12435" y="131379"/>
                  <a:pt x="12806" y="164257"/>
                  <a:pt x="24289" y="193883"/>
                </a:cubicBezTo>
                <a:cubicBezTo>
                  <a:pt x="25029" y="196051"/>
                  <a:pt x="23918" y="198580"/>
                  <a:pt x="21696" y="199664"/>
                </a:cubicBezTo>
                <a:cubicBezTo>
                  <a:pt x="20955" y="199664"/>
                  <a:pt x="20584" y="199664"/>
                  <a:pt x="19844" y="199664"/>
                </a:cubicBezTo>
                <a:cubicBezTo>
                  <a:pt x="17991" y="199664"/>
                  <a:pt x="16510" y="198580"/>
                  <a:pt x="15769" y="197135"/>
                </a:cubicBezTo>
                <a:cubicBezTo>
                  <a:pt x="3545" y="165341"/>
                  <a:pt x="3175" y="130656"/>
                  <a:pt x="14658" y="98863"/>
                </a:cubicBezTo>
                <a:cubicBezTo>
                  <a:pt x="15399" y="96334"/>
                  <a:pt x="17991" y="95250"/>
                  <a:pt x="20584" y="95972"/>
                </a:cubicBezTo>
                <a:close/>
                <a:moveTo>
                  <a:pt x="104645" y="86431"/>
                </a:moveTo>
                <a:cubicBezTo>
                  <a:pt x="97401" y="86431"/>
                  <a:pt x="91243" y="92553"/>
                  <a:pt x="91243" y="99757"/>
                </a:cubicBezTo>
                <a:cubicBezTo>
                  <a:pt x="91243" y="107320"/>
                  <a:pt x="97401" y="113443"/>
                  <a:pt x="104645" y="113443"/>
                </a:cubicBezTo>
                <a:lnTo>
                  <a:pt x="192665" y="113443"/>
                </a:lnTo>
                <a:cubicBezTo>
                  <a:pt x="189405" y="104799"/>
                  <a:pt x="189405" y="95435"/>
                  <a:pt x="192665" y="86431"/>
                </a:cubicBezTo>
                <a:lnTo>
                  <a:pt x="104645" y="86431"/>
                </a:lnTo>
                <a:close/>
                <a:moveTo>
                  <a:pt x="104645" y="77787"/>
                </a:moveTo>
                <a:lnTo>
                  <a:pt x="206067" y="77787"/>
                </a:lnTo>
                <a:cubicBezTo>
                  <a:pt x="208603" y="77787"/>
                  <a:pt x="210776" y="79948"/>
                  <a:pt x="210776" y="82109"/>
                </a:cubicBezTo>
                <a:cubicBezTo>
                  <a:pt x="210776" y="84630"/>
                  <a:pt x="208603" y="86431"/>
                  <a:pt x="206067" y="86431"/>
                </a:cubicBezTo>
                <a:lnTo>
                  <a:pt x="202807" y="86431"/>
                </a:lnTo>
                <a:cubicBezTo>
                  <a:pt x="198098" y="95074"/>
                  <a:pt x="198098" y="104799"/>
                  <a:pt x="202807" y="113443"/>
                </a:cubicBezTo>
                <a:lnTo>
                  <a:pt x="206067" y="113443"/>
                </a:lnTo>
                <a:cubicBezTo>
                  <a:pt x="208603" y="113443"/>
                  <a:pt x="210776" y="115243"/>
                  <a:pt x="210776" y="117765"/>
                </a:cubicBezTo>
                <a:lnTo>
                  <a:pt x="210776" y="236258"/>
                </a:lnTo>
                <a:cubicBezTo>
                  <a:pt x="210776" y="238779"/>
                  <a:pt x="208603" y="240940"/>
                  <a:pt x="206067" y="240940"/>
                </a:cubicBezTo>
                <a:lnTo>
                  <a:pt x="104645" y="240940"/>
                </a:lnTo>
                <a:cubicBezTo>
                  <a:pt x="92330" y="240940"/>
                  <a:pt x="82550" y="230856"/>
                  <a:pt x="82550" y="218610"/>
                </a:cubicBezTo>
                <a:lnTo>
                  <a:pt x="82550" y="99757"/>
                </a:lnTo>
                <a:cubicBezTo>
                  <a:pt x="82550" y="87511"/>
                  <a:pt x="92330" y="77787"/>
                  <a:pt x="104645" y="77787"/>
                </a:cubicBezTo>
                <a:close/>
                <a:moveTo>
                  <a:pt x="237641" y="36713"/>
                </a:moveTo>
                <a:cubicBezTo>
                  <a:pt x="239437" y="37787"/>
                  <a:pt x="239796" y="40649"/>
                  <a:pt x="238000" y="42795"/>
                </a:cubicBezTo>
                <a:cubicBezTo>
                  <a:pt x="235485" y="45657"/>
                  <a:pt x="234048" y="49950"/>
                  <a:pt x="234048" y="53885"/>
                </a:cubicBezTo>
                <a:lnTo>
                  <a:pt x="234048" y="76781"/>
                </a:lnTo>
                <a:lnTo>
                  <a:pt x="284347" y="76781"/>
                </a:lnTo>
                <a:lnTo>
                  <a:pt x="284347" y="53885"/>
                </a:lnTo>
                <a:cubicBezTo>
                  <a:pt x="284347" y="49950"/>
                  <a:pt x="282910" y="45657"/>
                  <a:pt x="280395" y="42795"/>
                </a:cubicBezTo>
                <a:cubicBezTo>
                  <a:pt x="278958" y="40649"/>
                  <a:pt x="278958" y="37787"/>
                  <a:pt x="281113" y="36713"/>
                </a:cubicBezTo>
                <a:cubicBezTo>
                  <a:pt x="282910" y="34925"/>
                  <a:pt x="285784" y="35282"/>
                  <a:pt x="287221" y="37071"/>
                </a:cubicBezTo>
                <a:cubicBezTo>
                  <a:pt x="291173" y="41722"/>
                  <a:pt x="293329" y="47804"/>
                  <a:pt x="293329" y="53885"/>
                </a:cubicBezTo>
                <a:lnTo>
                  <a:pt x="293329" y="81074"/>
                </a:lnTo>
                <a:cubicBezTo>
                  <a:pt x="293329" y="83578"/>
                  <a:pt x="291533" y="85367"/>
                  <a:pt x="288658" y="85367"/>
                </a:cubicBezTo>
                <a:lnTo>
                  <a:pt x="229737" y="85367"/>
                </a:lnTo>
                <a:cubicBezTo>
                  <a:pt x="227222" y="85367"/>
                  <a:pt x="225425" y="83578"/>
                  <a:pt x="225425" y="81074"/>
                </a:cubicBezTo>
                <a:lnTo>
                  <a:pt x="225425" y="53885"/>
                </a:lnTo>
                <a:cubicBezTo>
                  <a:pt x="225425" y="47804"/>
                  <a:pt x="227222" y="41722"/>
                  <a:pt x="231174" y="37071"/>
                </a:cubicBezTo>
                <a:cubicBezTo>
                  <a:pt x="232970" y="35282"/>
                  <a:pt x="235844" y="34925"/>
                  <a:pt x="237641" y="36713"/>
                </a:cubicBezTo>
                <a:close/>
                <a:moveTo>
                  <a:pt x="12215" y="36713"/>
                </a:moveTo>
                <a:cubicBezTo>
                  <a:pt x="14012" y="37787"/>
                  <a:pt x="14371" y="40649"/>
                  <a:pt x="12575" y="42795"/>
                </a:cubicBezTo>
                <a:cubicBezTo>
                  <a:pt x="10419" y="45657"/>
                  <a:pt x="8622" y="49950"/>
                  <a:pt x="8622" y="53885"/>
                </a:cubicBezTo>
                <a:lnTo>
                  <a:pt x="8622" y="76781"/>
                </a:lnTo>
                <a:lnTo>
                  <a:pt x="59281" y="76781"/>
                </a:lnTo>
                <a:lnTo>
                  <a:pt x="59281" y="53885"/>
                </a:lnTo>
                <a:cubicBezTo>
                  <a:pt x="59281" y="49950"/>
                  <a:pt x="57844" y="45657"/>
                  <a:pt x="54969" y="42795"/>
                </a:cubicBezTo>
                <a:cubicBezTo>
                  <a:pt x="53532" y="40649"/>
                  <a:pt x="53892" y="37787"/>
                  <a:pt x="55688" y="36713"/>
                </a:cubicBezTo>
                <a:cubicBezTo>
                  <a:pt x="57844" y="34925"/>
                  <a:pt x="60359" y="35282"/>
                  <a:pt x="61796" y="37071"/>
                </a:cubicBezTo>
                <a:cubicBezTo>
                  <a:pt x="65748" y="41722"/>
                  <a:pt x="67903" y="47804"/>
                  <a:pt x="67903" y="53885"/>
                </a:cubicBezTo>
                <a:lnTo>
                  <a:pt x="67903" y="81074"/>
                </a:lnTo>
                <a:cubicBezTo>
                  <a:pt x="67903" y="83578"/>
                  <a:pt x="65748" y="85367"/>
                  <a:pt x="63592" y="85367"/>
                </a:cubicBezTo>
                <a:lnTo>
                  <a:pt x="4311" y="85367"/>
                </a:lnTo>
                <a:cubicBezTo>
                  <a:pt x="1796" y="85367"/>
                  <a:pt x="0" y="83578"/>
                  <a:pt x="0" y="81074"/>
                </a:cubicBezTo>
                <a:lnTo>
                  <a:pt x="0" y="53885"/>
                </a:lnTo>
                <a:cubicBezTo>
                  <a:pt x="0" y="47804"/>
                  <a:pt x="1796" y="41722"/>
                  <a:pt x="6107" y="37071"/>
                </a:cubicBezTo>
                <a:cubicBezTo>
                  <a:pt x="7545" y="35282"/>
                  <a:pt x="10419" y="34925"/>
                  <a:pt x="12215" y="36713"/>
                </a:cubicBezTo>
                <a:close/>
                <a:moveTo>
                  <a:pt x="258410" y="8466"/>
                </a:moveTo>
                <a:cubicBezTo>
                  <a:pt x="252766" y="8466"/>
                  <a:pt x="248180" y="13405"/>
                  <a:pt x="248180" y="18697"/>
                </a:cubicBezTo>
                <a:cubicBezTo>
                  <a:pt x="248180" y="24341"/>
                  <a:pt x="252766" y="28928"/>
                  <a:pt x="258410" y="28928"/>
                </a:cubicBezTo>
                <a:cubicBezTo>
                  <a:pt x="264055" y="28928"/>
                  <a:pt x="268641" y="24341"/>
                  <a:pt x="268641" y="18697"/>
                </a:cubicBezTo>
                <a:cubicBezTo>
                  <a:pt x="268641" y="13405"/>
                  <a:pt x="264055" y="8466"/>
                  <a:pt x="258410" y="8466"/>
                </a:cubicBezTo>
                <a:close/>
                <a:moveTo>
                  <a:pt x="32985" y="8466"/>
                </a:moveTo>
                <a:cubicBezTo>
                  <a:pt x="27341" y="8466"/>
                  <a:pt x="22754" y="13405"/>
                  <a:pt x="22754" y="18697"/>
                </a:cubicBezTo>
                <a:cubicBezTo>
                  <a:pt x="22754" y="24341"/>
                  <a:pt x="27341" y="28928"/>
                  <a:pt x="32985" y="28928"/>
                </a:cubicBezTo>
                <a:cubicBezTo>
                  <a:pt x="38629" y="28928"/>
                  <a:pt x="43216" y="24341"/>
                  <a:pt x="43216" y="18697"/>
                </a:cubicBezTo>
                <a:cubicBezTo>
                  <a:pt x="43216" y="13405"/>
                  <a:pt x="38629" y="8466"/>
                  <a:pt x="32985" y="8466"/>
                </a:cubicBezTo>
                <a:close/>
                <a:moveTo>
                  <a:pt x="145691" y="6778"/>
                </a:moveTo>
                <a:cubicBezTo>
                  <a:pt x="171211" y="6778"/>
                  <a:pt x="196731" y="13556"/>
                  <a:pt x="219015" y="27113"/>
                </a:cubicBezTo>
                <a:cubicBezTo>
                  <a:pt x="221531" y="28559"/>
                  <a:pt x="221891" y="31089"/>
                  <a:pt x="220813" y="33258"/>
                </a:cubicBezTo>
                <a:cubicBezTo>
                  <a:pt x="219015" y="35427"/>
                  <a:pt x="216499" y="36150"/>
                  <a:pt x="214702" y="34704"/>
                </a:cubicBezTo>
                <a:cubicBezTo>
                  <a:pt x="172648" y="9037"/>
                  <a:pt x="118733" y="9037"/>
                  <a:pt x="77038" y="34704"/>
                </a:cubicBezTo>
                <a:cubicBezTo>
                  <a:pt x="76320" y="35427"/>
                  <a:pt x="75601" y="35427"/>
                  <a:pt x="74882" y="35427"/>
                </a:cubicBezTo>
                <a:cubicBezTo>
                  <a:pt x="73444" y="35427"/>
                  <a:pt x="72006" y="34704"/>
                  <a:pt x="70928" y="33258"/>
                </a:cubicBezTo>
                <a:cubicBezTo>
                  <a:pt x="69850" y="31089"/>
                  <a:pt x="70209" y="28559"/>
                  <a:pt x="72366" y="27113"/>
                </a:cubicBezTo>
                <a:cubicBezTo>
                  <a:pt x="94651" y="13556"/>
                  <a:pt x="120171" y="6778"/>
                  <a:pt x="145691" y="6778"/>
                </a:cubicBezTo>
                <a:close/>
                <a:moveTo>
                  <a:pt x="258410" y="0"/>
                </a:moveTo>
                <a:cubicBezTo>
                  <a:pt x="268994" y="0"/>
                  <a:pt x="277460" y="8466"/>
                  <a:pt x="277460" y="18697"/>
                </a:cubicBezTo>
                <a:cubicBezTo>
                  <a:pt x="277460" y="29280"/>
                  <a:pt x="268994" y="37747"/>
                  <a:pt x="258410" y="37747"/>
                </a:cubicBezTo>
                <a:cubicBezTo>
                  <a:pt x="248180" y="37747"/>
                  <a:pt x="239713" y="29280"/>
                  <a:pt x="239713" y="18697"/>
                </a:cubicBezTo>
                <a:cubicBezTo>
                  <a:pt x="239713" y="8466"/>
                  <a:pt x="248180" y="0"/>
                  <a:pt x="258410" y="0"/>
                </a:cubicBezTo>
                <a:close/>
                <a:moveTo>
                  <a:pt x="32985" y="0"/>
                </a:moveTo>
                <a:cubicBezTo>
                  <a:pt x="43568" y="0"/>
                  <a:pt x="52035" y="8466"/>
                  <a:pt x="52035" y="18697"/>
                </a:cubicBezTo>
                <a:cubicBezTo>
                  <a:pt x="52035" y="29280"/>
                  <a:pt x="43568" y="37747"/>
                  <a:pt x="32985" y="37747"/>
                </a:cubicBezTo>
                <a:cubicBezTo>
                  <a:pt x="22754" y="37747"/>
                  <a:pt x="14288" y="29280"/>
                  <a:pt x="14288" y="18697"/>
                </a:cubicBezTo>
                <a:cubicBezTo>
                  <a:pt x="14288" y="8466"/>
                  <a:pt x="22754" y="0"/>
                  <a:pt x="329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endParaRPr lang="en-US" sz="9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D58296-EDC3-8843-90C5-9CA8F3427728}"/>
              </a:ext>
            </a:extLst>
          </p:cNvPr>
          <p:cNvSpPr txBox="1"/>
          <p:nvPr/>
        </p:nvSpPr>
        <p:spPr>
          <a:xfrm>
            <a:off x="3675076" y="4092536"/>
            <a:ext cx="2095174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CODIFY AGREEMENTS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E13AE542-FEB9-4042-ACD8-039D397EC165}"/>
              </a:ext>
            </a:extLst>
          </p:cNvPr>
          <p:cNvSpPr txBox="1">
            <a:spLocks/>
          </p:cNvSpPr>
          <p:nvPr/>
        </p:nvSpPr>
        <p:spPr>
          <a:xfrm>
            <a:off x="3675069" y="4480616"/>
            <a:ext cx="2095181" cy="1414105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 traditional marketing by promoting environmental core values in the hope that.</a:t>
            </a: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CD8ABAF9-5E4B-6A41-91A7-4437EF2C1D0E}"/>
              </a:ext>
            </a:extLst>
          </p:cNvPr>
          <p:cNvSpPr/>
          <p:nvPr/>
        </p:nvSpPr>
        <p:spPr>
          <a:xfrm>
            <a:off x="6255363" y="1648325"/>
            <a:ext cx="2427956" cy="4572000"/>
          </a:xfrm>
          <a:custGeom>
            <a:avLst/>
            <a:gdLst>
              <a:gd name="connsiteX0" fmla="*/ 0 w 4855912"/>
              <a:gd name="connsiteY0" fmla="*/ 9143998 h 9144000"/>
              <a:gd name="connsiteX1" fmla="*/ 4855912 w 4855912"/>
              <a:gd name="connsiteY1" fmla="*/ 9143998 h 9144000"/>
              <a:gd name="connsiteX2" fmla="*/ 4855912 w 4855912"/>
              <a:gd name="connsiteY2" fmla="*/ 9144000 h 9144000"/>
              <a:gd name="connsiteX3" fmla="*/ 0 w 4855912"/>
              <a:gd name="connsiteY3" fmla="*/ 9144000 h 9144000"/>
              <a:gd name="connsiteX4" fmla="*/ 0 w 4855912"/>
              <a:gd name="connsiteY4" fmla="*/ 0 h 9144000"/>
              <a:gd name="connsiteX5" fmla="*/ 4855912 w 4855912"/>
              <a:gd name="connsiteY5" fmla="*/ 0 h 9144000"/>
              <a:gd name="connsiteX6" fmla="*/ 4855912 w 4855912"/>
              <a:gd name="connsiteY6" fmla="*/ 4215866 h 9144000"/>
              <a:gd name="connsiteX7" fmla="*/ 2427956 w 4855912"/>
              <a:gd name="connsiteY7" fmla="*/ 2983833 h 9144000"/>
              <a:gd name="connsiteX8" fmla="*/ 0 w 4855912"/>
              <a:gd name="connsiteY8" fmla="*/ 4215866 h 91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55912" h="9144000">
                <a:moveTo>
                  <a:pt x="0" y="9143998"/>
                </a:moveTo>
                <a:lnTo>
                  <a:pt x="4855912" y="9143998"/>
                </a:lnTo>
                <a:lnTo>
                  <a:pt x="4855912" y="9144000"/>
                </a:lnTo>
                <a:lnTo>
                  <a:pt x="0" y="9144000"/>
                </a:lnTo>
                <a:close/>
                <a:moveTo>
                  <a:pt x="0" y="0"/>
                </a:moveTo>
                <a:lnTo>
                  <a:pt x="4855912" y="0"/>
                </a:lnTo>
                <a:lnTo>
                  <a:pt x="4855912" y="4215866"/>
                </a:lnTo>
                <a:lnTo>
                  <a:pt x="2427956" y="2983833"/>
                </a:lnTo>
                <a:lnTo>
                  <a:pt x="0" y="421586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7" name="Off-page Connector 26">
            <a:extLst>
              <a:ext uri="{FF2B5EF4-FFF2-40B4-BE49-F238E27FC236}">
                <a16:creationId xmlns:a16="http://schemas.microsoft.com/office/drawing/2014/main" id="{76095381-D339-CE48-9017-0316BA514B4F}"/>
              </a:ext>
            </a:extLst>
          </p:cNvPr>
          <p:cNvSpPr/>
          <p:nvPr/>
        </p:nvSpPr>
        <p:spPr>
          <a:xfrm rot="10800000">
            <a:off x="6255363" y="3140242"/>
            <a:ext cx="2427956" cy="3080083"/>
          </a:xfrm>
          <a:prstGeom prst="flowChartOffpageConnector">
            <a:avLst/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ED3DCB3-02CA-A443-8B24-D955157204CE}"/>
              </a:ext>
            </a:extLst>
          </p:cNvPr>
          <p:cNvSpPr txBox="1"/>
          <p:nvPr/>
        </p:nvSpPr>
        <p:spPr>
          <a:xfrm>
            <a:off x="6892486" y="1874037"/>
            <a:ext cx="115371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3. PROCESS</a:t>
            </a:r>
          </a:p>
        </p:txBody>
      </p:sp>
      <p:sp>
        <p:nvSpPr>
          <p:cNvPr id="29" name="Freeform 1015">
            <a:extLst>
              <a:ext uri="{FF2B5EF4-FFF2-40B4-BE49-F238E27FC236}">
                <a16:creationId xmlns:a16="http://schemas.microsoft.com/office/drawing/2014/main" id="{22CA27A4-E508-A540-B01D-FE9DD9FCC6B2}"/>
              </a:ext>
            </a:extLst>
          </p:cNvPr>
          <p:cNvSpPr>
            <a:spLocks noChangeAspect="1"/>
          </p:cNvSpPr>
          <p:nvPr/>
        </p:nvSpPr>
        <p:spPr bwMode="auto">
          <a:xfrm>
            <a:off x="7221392" y="2386215"/>
            <a:ext cx="495898" cy="495898"/>
          </a:xfrm>
          <a:custGeom>
            <a:avLst/>
            <a:gdLst>
              <a:gd name="T0" fmla="*/ 7726423 w 293329"/>
              <a:gd name="T1" fmla="*/ 9850932 h 293332"/>
              <a:gd name="T2" fmla="*/ 2935958 w 293329"/>
              <a:gd name="T3" fmla="*/ 9676341 h 293332"/>
              <a:gd name="T4" fmla="*/ 8633732 w 293329"/>
              <a:gd name="T5" fmla="*/ 8887648 h 293332"/>
              <a:gd name="T6" fmla="*/ 8503163 w 293329"/>
              <a:gd name="T7" fmla="*/ 10333017 h 293332"/>
              <a:gd name="T8" fmla="*/ 10187033 w 293329"/>
              <a:gd name="T9" fmla="*/ 9107071 h 293332"/>
              <a:gd name="T10" fmla="*/ 10656909 w 293329"/>
              <a:gd name="T11" fmla="*/ 9507104 h 293332"/>
              <a:gd name="T12" fmla="*/ 8346597 w 293329"/>
              <a:gd name="T13" fmla="*/ 10655613 h 293332"/>
              <a:gd name="T14" fmla="*/ 8398777 w 293329"/>
              <a:gd name="T15" fmla="*/ 8900613 h 293332"/>
              <a:gd name="T16" fmla="*/ 456778 w 293329"/>
              <a:gd name="T17" fmla="*/ 9107071 h 293332"/>
              <a:gd name="T18" fmla="*/ 2153785 w 293329"/>
              <a:gd name="T19" fmla="*/ 10333017 h 293332"/>
              <a:gd name="T20" fmla="*/ 2023134 w 293329"/>
              <a:gd name="T21" fmla="*/ 8887648 h 293332"/>
              <a:gd name="T22" fmla="*/ 2466970 w 293329"/>
              <a:gd name="T23" fmla="*/ 10500789 h 293332"/>
              <a:gd name="T24" fmla="*/ 0 w 293329"/>
              <a:gd name="T25" fmla="*/ 10500789 h 293332"/>
              <a:gd name="T26" fmla="*/ 443780 w 293329"/>
              <a:gd name="T27" fmla="*/ 8887648 h 293332"/>
              <a:gd name="T28" fmla="*/ 9388267 w 293329"/>
              <a:gd name="T29" fmla="*/ 8605304 h 293332"/>
              <a:gd name="T30" fmla="*/ 1198367 w 293329"/>
              <a:gd name="T31" fmla="*/ 7874844 h 293332"/>
              <a:gd name="T32" fmla="*/ 1570072 w 293329"/>
              <a:gd name="T33" fmla="*/ 8233637 h 293332"/>
              <a:gd name="T34" fmla="*/ 10080391 w 293329"/>
              <a:gd name="T35" fmla="*/ 8233637 h 293332"/>
              <a:gd name="T36" fmla="*/ 9388267 w 293329"/>
              <a:gd name="T37" fmla="*/ 7554479 h 293332"/>
              <a:gd name="T38" fmla="*/ 1198367 w 293329"/>
              <a:gd name="T39" fmla="*/ 8925645 h 293332"/>
              <a:gd name="T40" fmla="*/ 5130248 w 293329"/>
              <a:gd name="T41" fmla="*/ 6689459 h 293332"/>
              <a:gd name="T42" fmla="*/ 6635580 w 293329"/>
              <a:gd name="T43" fmla="*/ 7022186 h 293332"/>
              <a:gd name="T44" fmla="*/ 5130248 w 293329"/>
              <a:gd name="T45" fmla="*/ 6689459 h 293332"/>
              <a:gd name="T46" fmla="*/ 6792622 w 293329"/>
              <a:gd name="T47" fmla="*/ 5753460 h 293332"/>
              <a:gd name="T48" fmla="*/ 4960060 w 293329"/>
              <a:gd name="T49" fmla="*/ 5753460 h 293332"/>
              <a:gd name="T50" fmla="*/ 4394049 w 293329"/>
              <a:gd name="T51" fmla="*/ 8425350 h 293332"/>
              <a:gd name="T52" fmla="*/ 4394049 w 293329"/>
              <a:gd name="T53" fmla="*/ 4434924 h 293332"/>
              <a:gd name="T54" fmla="*/ 3801866 w 293329"/>
              <a:gd name="T55" fmla="*/ 8425350 h 293332"/>
              <a:gd name="T56" fmla="*/ 3801866 w 293329"/>
              <a:gd name="T57" fmla="*/ 4434924 h 293332"/>
              <a:gd name="T58" fmla="*/ 10173087 w 293329"/>
              <a:gd name="T59" fmla="*/ 3648251 h 293332"/>
              <a:gd name="T60" fmla="*/ 9880272 w 293329"/>
              <a:gd name="T61" fmla="*/ 7355373 h 293332"/>
              <a:gd name="T62" fmla="*/ 9960128 w 293329"/>
              <a:gd name="T63" fmla="*/ 3543768 h 293332"/>
              <a:gd name="T64" fmla="*/ 882485 w 293329"/>
              <a:gd name="T65" fmla="*/ 7043025 h 293332"/>
              <a:gd name="T66" fmla="*/ 572838 w 293329"/>
              <a:gd name="T67" fmla="*/ 7161164 h 293332"/>
              <a:gd name="T68" fmla="*/ 3801866 w 293329"/>
              <a:gd name="T69" fmla="*/ 3139719 h 293332"/>
              <a:gd name="T70" fmla="*/ 6999706 w 293329"/>
              <a:gd name="T71" fmla="*/ 4120936 h 293332"/>
              <a:gd name="T72" fmla="*/ 3801866 w 293329"/>
              <a:gd name="T73" fmla="*/ 2825664 h 293332"/>
              <a:gd name="T74" fmla="*/ 7486601 w 293329"/>
              <a:gd name="T75" fmla="*/ 3139719 h 293332"/>
              <a:gd name="T76" fmla="*/ 7486601 w 293329"/>
              <a:gd name="T77" fmla="*/ 4120936 h 293332"/>
              <a:gd name="T78" fmla="*/ 7486601 w 293329"/>
              <a:gd name="T79" fmla="*/ 8752426 h 293332"/>
              <a:gd name="T80" fmla="*/ 2999112 w 293329"/>
              <a:gd name="T81" fmla="*/ 3623786 h 293332"/>
              <a:gd name="T82" fmla="*/ 8646767 w 293329"/>
              <a:gd name="T83" fmla="*/ 1554601 h 293332"/>
              <a:gd name="T84" fmla="*/ 10330586 w 293329"/>
              <a:gd name="T85" fmla="*/ 2789136 h 293332"/>
              <a:gd name="T86" fmla="*/ 10213098 w 293329"/>
              <a:gd name="T87" fmla="*/ 1333651 h 293332"/>
              <a:gd name="T88" fmla="*/ 10656909 w 293329"/>
              <a:gd name="T89" fmla="*/ 2945074 h 293332"/>
              <a:gd name="T90" fmla="*/ 8189923 w 293329"/>
              <a:gd name="T91" fmla="*/ 2945074 h 293332"/>
              <a:gd name="T92" fmla="*/ 8633732 w 293329"/>
              <a:gd name="T93" fmla="*/ 1333651 h 293332"/>
              <a:gd name="T94" fmla="*/ 313320 w 293329"/>
              <a:gd name="T95" fmla="*/ 1957394 h 293332"/>
              <a:gd name="T96" fmla="*/ 2153785 w 293329"/>
              <a:gd name="T97" fmla="*/ 1957394 h 293332"/>
              <a:gd name="T98" fmla="*/ 2245154 w 293329"/>
              <a:gd name="T99" fmla="*/ 1346649 h 293332"/>
              <a:gd name="T100" fmla="*/ 2310348 w 293329"/>
              <a:gd name="T101" fmla="*/ 3101058 h 293332"/>
              <a:gd name="T102" fmla="*/ 0 w 293329"/>
              <a:gd name="T103" fmla="*/ 1957394 h 293332"/>
              <a:gd name="T104" fmla="*/ 9388267 w 293329"/>
              <a:gd name="T105" fmla="*/ 307485 h 293332"/>
              <a:gd name="T106" fmla="*/ 9759991 w 293329"/>
              <a:gd name="T107" fmla="*/ 679246 h 293332"/>
              <a:gd name="T108" fmla="*/ 826690 w 293329"/>
              <a:gd name="T109" fmla="*/ 679246 h 293332"/>
              <a:gd name="T110" fmla="*/ 1198367 w 293329"/>
              <a:gd name="T111" fmla="*/ 307485 h 293332"/>
              <a:gd name="T112" fmla="*/ 8022361 w 293329"/>
              <a:gd name="T113" fmla="*/ 1208071 h 293332"/>
              <a:gd name="T114" fmla="*/ 2720558 w 293329"/>
              <a:gd name="T115" fmla="*/ 1286932 h 293332"/>
              <a:gd name="T116" fmla="*/ 5293109 w 293329"/>
              <a:gd name="T117" fmla="*/ 246183 h 293332"/>
              <a:gd name="T118" fmla="*/ 9388267 w 293329"/>
              <a:gd name="T119" fmla="*/ 1371250 h 293332"/>
              <a:gd name="T120" fmla="*/ 1198367 w 293329"/>
              <a:gd name="T121" fmla="*/ 0 h 293332"/>
              <a:gd name="T122" fmla="*/ 519153 w 293329"/>
              <a:gd name="T123" fmla="*/ 679246 h 29333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293329" h="293332">
                <a:moveTo>
                  <a:pt x="208355" y="263416"/>
                </a:moveTo>
                <a:cubicBezTo>
                  <a:pt x="210511" y="261937"/>
                  <a:pt x="213385" y="262677"/>
                  <a:pt x="214822" y="264895"/>
                </a:cubicBezTo>
                <a:cubicBezTo>
                  <a:pt x="215541" y="267483"/>
                  <a:pt x="214822" y="270071"/>
                  <a:pt x="212667" y="271180"/>
                </a:cubicBezTo>
                <a:cubicBezTo>
                  <a:pt x="192188" y="282640"/>
                  <a:pt x="169194" y="288556"/>
                  <a:pt x="146201" y="288556"/>
                </a:cubicBezTo>
                <a:cubicBezTo>
                  <a:pt x="124284" y="288556"/>
                  <a:pt x="102728" y="283010"/>
                  <a:pt x="82608" y="272659"/>
                </a:cubicBezTo>
                <a:cubicBezTo>
                  <a:pt x="80093" y="271549"/>
                  <a:pt x="79375" y="268592"/>
                  <a:pt x="80812" y="266374"/>
                </a:cubicBezTo>
                <a:cubicBezTo>
                  <a:pt x="81530" y="264155"/>
                  <a:pt x="84405" y="263416"/>
                  <a:pt x="86560" y="264525"/>
                </a:cubicBezTo>
                <a:cubicBezTo>
                  <a:pt x="125003" y="284859"/>
                  <a:pt x="170631" y="284119"/>
                  <a:pt x="208355" y="263416"/>
                </a:cubicBezTo>
                <a:close/>
                <a:moveTo>
                  <a:pt x="237641" y="244663"/>
                </a:moveTo>
                <a:cubicBezTo>
                  <a:pt x="239437" y="246084"/>
                  <a:pt x="239796" y="248926"/>
                  <a:pt x="238000" y="250703"/>
                </a:cubicBezTo>
                <a:cubicBezTo>
                  <a:pt x="235485" y="253900"/>
                  <a:pt x="234048" y="257808"/>
                  <a:pt x="234048" y="261715"/>
                </a:cubicBezTo>
                <a:lnTo>
                  <a:pt x="234048" y="284451"/>
                </a:lnTo>
                <a:lnTo>
                  <a:pt x="284347" y="284451"/>
                </a:lnTo>
                <a:lnTo>
                  <a:pt x="284347" y="261715"/>
                </a:lnTo>
                <a:cubicBezTo>
                  <a:pt x="284347" y="257808"/>
                  <a:pt x="283269" y="253900"/>
                  <a:pt x="280395" y="250703"/>
                </a:cubicBezTo>
                <a:cubicBezTo>
                  <a:pt x="278958" y="248926"/>
                  <a:pt x="278958" y="246084"/>
                  <a:pt x="281113" y="244663"/>
                </a:cubicBezTo>
                <a:cubicBezTo>
                  <a:pt x="282910" y="242887"/>
                  <a:pt x="285784" y="243242"/>
                  <a:pt x="287221" y="245019"/>
                </a:cubicBezTo>
                <a:cubicBezTo>
                  <a:pt x="291173" y="249992"/>
                  <a:pt x="293329" y="255676"/>
                  <a:pt x="293329" y="261715"/>
                </a:cubicBezTo>
                <a:lnTo>
                  <a:pt x="293329" y="289069"/>
                </a:lnTo>
                <a:cubicBezTo>
                  <a:pt x="293329" y="291201"/>
                  <a:pt x="291533" y="293332"/>
                  <a:pt x="288658" y="293332"/>
                </a:cubicBezTo>
                <a:lnTo>
                  <a:pt x="229737" y="293332"/>
                </a:lnTo>
                <a:cubicBezTo>
                  <a:pt x="227222" y="293332"/>
                  <a:pt x="225425" y="291201"/>
                  <a:pt x="225425" y="289069"/>
                </a:cubicBezTo>
                <a:lnTo>
                  <a:pt x="225425" y="261715"/>
                </a:lnTo>
                <a:cubicBezTo>
                  <a:pt x="225425" y="255676"/>
                  <a:pt x="227222" y="249992"/>
                  <a:pt x="231174" y="245019"/>
                </a:cubicBezTo>
                <a:cubicBezTo>
                  <a:pt x="232611" y="243242"/>
                  <a:pt x="235844" y="242887"/>
                  <a:pt x="237641" y="244663"/>
                </a:cubicBezTo>
                <a:close/>
                <a:moveTo>
                  <a:pt x="12215" y="244663"/>
                </a:moveTo>
                <a:cubicBezTo>
                  <a:pt x="14012" y="246084"/>
                  <a:pt x="14371" y="248926"/>
                  <a:pt x="12575" y="250703"/>
                </a:cubicBezTo>
                <a:cubicBezTo>
                  <a:pt x="10419" y="253900"/>
                  <a:pt x="8622" y="257808"/>
                  <a:pt x="8622" y="261715"/>
                </a:cubicBezTo>
                <a:lnTo>
                  <a:pt x="8622" y="284451"/>
                </a:lnTo>
                <a:lnTo>
                  <a:pt x="59281" y="284451"/>
                </a:lnTo>
                <a:lnTo>
                  <a:pt x="59281" y="261715"/>
                </a:lnTo>
                <a:cubicBezTo>
                  <a:pt x="59281" y="257808"/>
                  <a:pt x="57844" y="253900"/>
                  <a:pt x="54969" y="250703"/>
                </a:cubicBezTo>
                <a:cubicBezTo>
                  <a:pt x="53532" y="248926"/>
                  <a:pt x="53892" y="246084"/>
                  <a:pt x="55688" y="244663"/>
                </a:cubicBezTo>
                <a:cubicBezTo>
                  <a:pt x="57844" y="242887"/>
                  <a:pt x="60359" y="243242"/>
                  <a:pt x="61796" y="245019"/>
                </a:cubicBezTo>
                <a:cubicBezTo>
                  <a:pt x="65748" y="249992"/>
                  <a:pt x="67903" y="255676"/>
                  <a:pt x="67903" y="261715"/>
                </a:cubicBezTo>
                <a:lnTo>
                  <a:pt x="67903" y="289069"/>
                </a:lnTo>
                <a:cubicBezTo>
                  <a:pt x="67903" y="291201"/>
                  <a:pt x="65748" y="293332"/>
                  <a:pt x="63592" y="293332"/>
                </a:cubicBezTo>
                <a:lnTo>
                  <a:pt x="4311" y="293332"/>
                </a:lnTo>
                <a:cubicBezTo>
                  <a:pt x="1796" y="293332"/>
                  <a:pt x="0" y="291201"/>
                  <a:pt x="0" y="289069"/>
                </a:cubicBezTo>
                <a:lnTo>
                  <a:pt x="0" y="261715"/>
                </a:lnTo>
                <a:cubicBezTo>
                  <a:pt x="0" y="255676"/>
                  <a:pt x="1796" y="249992"/>
                  <a:pt x="6107" y="245019"/>
                </a:cubicBezTo>
                <a:cubicBezTo>
                  <a:pt x="7545" y="243242"/>
                  <a:pt x="10419" y="242887"/>
                  <a:pt x="12215" y="244663"/>
                </a:cubicBezTo>
                <a:close/>
                <a:moveTo>
                  <a:pt x="258410" y="216782"/>
                </a:moveTo>
                <a:cubicBezTo>
                  <a:pt x="252766" y="216782"/>
                  <a:pt x="248180" y="221368"/>
                  <a:pt x="248180" y="226659"/>
                </a:cubicBezTo>
                <a:cubicBezTo>
                  <a:pt x="248180" y="232304"/>
                  <a:pt x="252766" y="236890"/>
                  <a:pt x="258410" y="236890"/>
                </a:cubicBezTo>
                <a:cubicBezTo>
                  <a:pt x="264055" y="236890"/>
                  <a:pt x="268641" y="232304"/>
                  <a:pt x="268641" y="226659"/>
                </a:cubicBezTo>
                <a:cubicBezTo>
                  <a:pt x="268641" y="221368"/>
                  <a:pt x="264055" y="216782"/>
                  <a:pt x="258410" y="216782"/>
                </a:cubicBezTo>
                <a:close/>
                <a:moveTo>
                  <a:pt x="32985" y="216782"/>
                </a:moveTo>
                <a:cubicBezTo>
                  <a:pt x="27341" y="216782"/>
                  <a:pt x="22754" y="221368"/>
                  <a:pt x="22754" y="226659"/>
                </a:cubicBezTo>
                <a:cubicBezTo>
                  <a:pt x="22754" y="232304"/>
                  <a:pt x="27341" y="236890"/>
                  <a:pt x="32985" y="236890"/>
                </a:cubicBezTo>
                <a:cubicBezTo>
                  <a:pt x="38629" y="236890"/>
                  <a:pt x="43216" y="232304"/>
                  <a:pt x="43216" y="226659"/>
                </a:cubicBezTo>
                <a:cubicBezTo>
                  <a:pt x="43216" y="221368"/>
                  <a:pt x="38629" y="216782"/>
                  <a:pt x="32985" y="216782"/>
                </a:cubicBezTo>
                <a:close/>
                <a:moveTo>
                  <a:pt x="258410" y="207962"/>
                </a:moveTo>
                <a:cubicBezTo>
                  <a:pt x="268994" y="207962"/>
                  <a:pt x="277460" y="216429"/>
                  <a:pt x="277460" y="226659"/>
                </a:cubicBezTo>
                <a:cubicBezTo>
                  <a:pt x="277460" y="237243"/>
                  <a:pt x="268994" y="245709"/>
                  <a:pt x="258410" y="245709"/>
                </a:cubicBezTo>
                <a:cubicBezTo>
                  <a:pt x="248180" y="245709"/>
                  <a:pt x="239713" y="237243"/>
                  <a:pt x="239713" y="226659"/>
                </a:cubicBezTo>
                <a:cubicBezTo>
                  <a:pt x="239713" y="216429"/>
                  <a:pt x="248180" y="207962"/>
                  <a:pt x="258410" y="207962"/>
                </a:cubicBezTo>
                <a:close/>
                <a:moveTo>
                  <a:pt x="32985" y="207962"/>
                </a:moveTo>
                <a:cubicBezTo>
                  <a:pt x="43568" y="207962"/>
                  <a:pt x="52035" y="216429"/>
                  <a:pt x="52035" y="226659"/>
                </a:cubicBezTo>
                <a:cubicBezTo>
                  <a:pt x="52035" y="237243"/>
                  <a:pt x="43568" y="245709"/>
                  <a:pt x="32985" y="245709"/>
                </a:cubicBezTo>
                <a:cubicBezTo>
                  <a:pt x="22754" y="245709"/>
                  <a:pt x="14288" y="237243"/>
                  <a:pt x="14288" y="226659"/>
                </a:cubicBezTo>
                <a:cubicBezTo>
                  <a:pt x="14288" y="216429"/>
                  <a:pt x="22754" y="207962"/>
                  <a:pt x="32985" y="207962"/>
                </a:cubicBezTo>
                <a:close/>
                <a:moveTo>
                  <a:pt x="141209" y="184150"/>
                </a:moveTo>
                <a:lnTo>
                  <a:pt x="182642" y="184150"/>
                </a:lnTo>
                <a:cubicBezTo>
                  <a:pt x="185164" y="184150"/>
                  <a:pt x="186965" y="186348"/>
                  <a:pt x="186965" y="188913"/>
                </a:cubicBezTo>
                <a:cubicBezTo>
                  <a:pt x="186965" y="191477"/>
                  <a:pt x="185164" y="193309"/>
                  <a:pt x="182642" y="193309"/>
                </a:cubicBezTo>
                <a:lnTo>
                  <a:pt x="141209" y="193309"/>
                </a:lnTo>
                <a:cubicBezTo>
                  <a:pt x="138687" y="193309"/>
                  <a:pt x="136525" y="191477"/>
                  <a:pt x="136525" y="188913"/>
                </a:cubicBezTo>
                <a:cubicBezTo>
                  <a:pt x="136525" y="186348"/>
                  <a:pt x="138687" y="184150"/>
                  <a:pt x="141209" y="184150"/>
                </a:cubicBezTo>
                <a:close/>
                <a:moveTo>
                  <a:pt x="141209" y="153987"/>
                </a:moveTo>
                <a:lnTo>
                  <a:pt x="182642" y="153987"/>
                </a:lnTo>
                <a:cubicBezTo>
                  <a:pt x="185164" y="153987"/>
                  <a:pt x="186965" y="155818"/>
                  <a:pt x="186965" y="158383"/>
                </a:cubicBezTo>
                <a:cubicBezTo>
                  <a:pt x="186965" y="160947"/>
                  <a:pt x="185164" y="163145"/>
                  <a:pt x="182642" y="163145"/>
                </a:cubicBezTo>
                <a:lnTo>
                  <a:pt x="141209" y="163145"/>
                </a:lnTo>
                <a:cubicBezTo>
                  <a:pt x="138687" y="163145"/>
                  <a:pt x="136525" y="160947"/>
                  <a:pt x="136525" y="158383"/>
                </a:cubicBezTo>
                <a:cubicBezTo>
                  <a:pt x="136525" y="155818"/>
                  <a:pt x="138687" y="153987"/>
                  <a:pt x="141209" y="153987"/>
                </a:cubicBezTo>
                <a:close/>
                <a:moveTo>
                  <a:pt x="120945" y="122087"/>
                </a:moveTo>
                <a:lnTo>
                  <a:pt x="120945" y="231936"/>
                </a:lnTo>
                <a:lnTo>
                  <a:pt x="201721" y="231936"/>
                </a:lnTo>
                <a:lnTo>
                  <a:pt x="201721" y="122087"/>
                </a:lnTo>
                <a:lnTo>
                  <a:pt x="120945" y="122087"/>
                </a:lnTo>
                <a:close/>
                <a:moveTo>
                  <a:pt x="91243" y="117765"/>
                </a:moveTo>
                <a:lnTo>
                  <a:pt x="91243" y="218610"/>
                </a:lnTo>
                <a:cubicBezTo>
                  <a:pt x="91243" y="225813"/>
                  <a:pt x="97401" y="231936"/>
                  <a:pt x="104645" y="231936"/>
                </a:cubicBezTo>
                <a:lnTo>
                  <a:pt x="112252" y="231936"/>
                </a:lnTo>
                <a:lnTo>
                  <a:pt x="112252" y="122087"/>
                </a:lnTo>
                <a:lnTo>
                  <a:pt x="104645" y="122087"/>
                </a:lnTo>
                <a:cubicBezTo>
                  <a:pt x="99574" y="122087"/>
                  <a:pt x="94865" y="120286"/>
                  <a:pt x="91243" y="117765"/>
                </a:cubicBezTo>
                <a:close/>
                <a:moveTo>
                  <a:pt x="274150" y="97555"/>
                </a:moveTo>
                <a:cubicBezTo>
                  <a:pt x="276714" y="96837"/>
                  <a:pt x="279278" y="98274"/>
                  <a:pt x="280011" y="100430"/>
                </a:cubicBezTo>
                <a:cubicBezTo>
                  <a:pt x="291734" y="132770"/>
                  <a:pt x="291001" y="168344"/>
                  <a:pt x="277813" y="199966"/>
                </a:cubicBezTo>
                <a:cubicBezTo>
                  <a:pt x="277080" y="201763"/>
                  <a:pt x="275249" y="202841"/>
                  <a:pt x="273783" y="202841"/>
                </a:cubicBezTo>
                <a:cubicBezTo>
                  <a:pt x="273051" y="202841"/>
                  <a:pt x="272684" y="202841"/>
                  <a:pt x="271952" y="202482"/>
                </a:cubicBezTo>
                <a:cubicBezTo>
                  <a:pt x="269387" y="201404"/>
                  <a:pt x="268288" y="198888"/>
                  <a:pt x="269387" y="196732"/>
                </a:cubicBezTo>
                <a:cubicBezTo>
                  <a:pt x="281843" y="166907"/>
                  <a:pt x="282209" y="133848"/>
                  <a:pt x="271585" y="103305"/>
                </a:cubicBezTo>
                <a:cubicBezTo>
                  <a:pt x="270853" y="101149"/>
                  <a:pt x="271952" y="98633"/>
                  <a:pt x="274150" y="97555"/>
                </a:cubicBezTo>
                <a:close/>
                <a:moveTo>
                  <a:pt x="20584" y="95972"/>
                </a:moveTo>
                <a:cubicBezTo>
                  <a:pt x="22807" y="96695"/>
                  <a:pt x="24289" y="99224"/>
                  <a:pt x="23177" y="101753"/>
                </a:cubicBezTo>
                <a:cubicBezTo>
                  <a:pt x="12435" y="131379"/>
                  <a:pt x="12806" y="164257"/>
                  <a:pt x="24289" y="193883"/>
                </a:cubicBezTo>
                <a:cubicBezTo>
                  <a:pt x="25029" y="196051"/>
                  <a:pt x="23918" y="198580"/>
                  <a:pt x="21696" y="199664"/>
                </a:cubicBezTo>
                <a:cubicBezTo>
                  <a:pt x="20955" y="199664"/>
                  <a:pt x="20584" y="199664"/>
                  <a:pt x="19844" y="199664"/>
                </a:cubicBezTo>
                <a:cubicBezTo>
                  <a:pt x="17991" y="199664"/>
                  <a:pt x="16510" y="198580"/>
                  <a:pt x="15769" y="197135"/>
                </a:cubicBezTo>
                <a:cubicBezTo>
                  <a:pt x="3545" y="165341"/>
                  <a:pt x="3175" y="130656"/>
                  <a:pt x="14658" y="98863"/>
                </a:cubicBezTo>
                <a:cubicBezTo>
                  <a:pt x="15399" y="96334"/>
                  <a:pt x="17991" y="95250"/>
                  <a:pt x="20584" y="95972"/>
                </a:cubicBezTo>
                <a:close/>
                <a:moveTo>
                  <a:pt x="104645" y="86431"/>
                </a:moveTo>
                <a:cubicBezTo>
                  <a:pt x="97401" y="86431"/>
                  <a:pt x="91243" y="92553"/>
                  <a:pt x="91243" y="99757"/>
                </a:cubicBezTo>
                <a:cubicBezTo>
                  <a:pt x="91243" y="107320"/>
                  <a:pt x="97401" y="113443"/>
                  <a:pt x="104645" y="113443"/>
                </a:cubicBezTo>
                <a:lnTo>
                  <a:pt x="192665" y="113443"/>
                </a:lnTo>
                <a:cubicBezTo>
                  <a:pt x="189405" y="104799"/>
                  <a:pt x="189405" y="95435"/>
                  <a:pt x="192665" y="86431"/>
                </a:cubicBezTo>
                <a:lnTo>
                  <a:pt x="104645" y="86431"/>
                </a:lnTo>
                <a:close/>
                <a:moveTo>
                  <a:pt x="104645" y="77787"/>
                </a:moveTo>
                <a:lnTo>
                  <a:pt x="206067" y="77787"/>
                </a:lnTo>
                <a:cubicBezTo>
                  <a:pt x="208603" y="77787"/>
                  <a:pt x="210776" y="79948"/>
                  <a:pt x="210776" y="82109"/>
                </a:cubicBezTo>
                <a:cubicBezTo>
                  <a:pt x="210776" y="84630"/>
                  <a:pt x="208603" y="86431"/>
                  <a:pt x="206067" y="86431"/>
                </a:cubicBezTo>
                <a:lnTo>
                  <a:pt x="202807" y="86431"/>
                </a:lnTo>
                <a:cubicBezTo>
                  <a:pt x="198098" y="95074"/>
                  <a:pt x="198098" y="104799"/>
                  <a:pt x="202807" y="113443"/>
                </a:cubicBezTo>
                <a:lnTo>
                  <a:pt x="206067" y="113443"/>
                </a:lnTo>
                <a:cubicBezTo>
                  <a:pt x="208603" y="113443"/>
                  <a:pt x="210776" y="115243"/>
                  <a:pt x="210776" y="117765"/>
                </a:cubicBezTo>
                <a:lnTo>
                  <a:pt x="210776" y="236258"/>
                </a:lnTo>
                <a:cubicBezTo>
                  <a:pt x="210776" y="238779"/>
                  <a:pt x="208603" y="240940"/>
                  <a:pt x="206067" y="240940"/>
                </a:cubicBezTo>
                <a:lnTo>
                  <a:pt x="104645" y="240940"/>
                </a:lnTo>
                <a:cubicBezTo>
                  <a:pt x="92330" y="240940"/>
                  <a:pt x="82550" y="230856"/>
                  <a:pt x="82550" y="218610"/>
                </a:cubicBezTo>
                <a:lnTo>
                  <a:pt x="82550" y="99757"/>
                </a:lnTo>
                <a:cubicBezTo>
                  <a:pt x="82550" y="87511"/>
                  <a:pt x="92330" y="77787"/>
                  <a:pt x="104645" y="77787"/>
                </a:cubicBezTo>
                <a:close/>
                <a:moveTo>
                  <a:pt x="237641" y="36713"/>
                </a:moveTo>
                <a:cubicBezTo>
                  <a:pt x="239437" y="37787"/>
                  <a:pt x="239796" y="40649"/>
                  <a:pt x="238000" y="42795"/>
                </a:cubicBezTo>
                <a:cubicBezTo>
                  <a:pt x="235485" y="45657"/>
                  <a:pt x="234048" y="49950"/>
                  <a:pt x="234048" y="53885"/>
                </a:cubicBezTo>
                <a:lnTo>
                  <a:pt x="234048" y="76781"/>
                </a:lnTo>
                <a:lnTo>
                  <a:pt x="284347" y="76781"/>
                </a:lnTo>
                <a:lnTo>
                  <a:pt x="284347" y="53885"/>
                </a:lnTo>
                <a:cubicBezTo>
                  <a:pt x="284347" y="49950"/>
                  <a:pt x="282910" y="45657"/>
                  <a:pt x="280395" y="42795"/>
                </a:cubicBezTo>
                <a:cubicBezTo>
                  <a:pt x="278958" y="40649"/>
                  <a:pt x="278958" y="37787"/>
                  <a:pt x="281113" y="36713"/>
                </a:cubicBezTo>
                <a:cubicBezTo>
                  <a:pt x="282910" y="34925"/>
                  <a:pt x="285784" y="35282"/>
                  <a:pt x="287221" y="37071"/>
                </a:cubicBezTo>
                <a:cubicBezTo>
                  <a:pt x="291173" y="41722"/>
                  <a:pt x="293329" y="47804"/>
                  <a:pt x="293329" y="53885"/>
                </a:cubicBezTo>
                <a:lnTo>
                  <a:pt x="293329" y="81074"/>
                </a:lnTo>
                <a:cubicBezTo>
                  <a:pt x="293329" y="83578"/>
                  <a:pt x="291533" y="85367"/>
                  <a:pt x="288658" y="85367"/>
                </a:cubicBezTo>
                <a:lnTo>
                  <a:pt x="229737" y="85367"/>
                </a:lnTo>
                <a:cubicBezTo>
                  <a:pt x="227222" y="85367"/>
                  <a:pt x="225425" y="83578"/>
                  <a:pt x="225425" y="81074"/>
                </a:cubicBezTo>
                <a:lnTo>
                  <a:pt x="225425" y="53885"/>
                </a:lnTo>
                <a:cubicBezTo>
                  <a:pt x="225425" y="47804"/>
                  <a:pt x="227222" y="41722"/>
                  <a:pt x="231174" y="37071"/>
                </a:cubicBezTo>
                <a:cubicBezTo>
                  <a:pt x="232970" y="35282"/>
                  <a:pt x="235844" y="34925"/>
                  <a:pt x="237641" y="36713"/>
                </a:cubicBezTo>
                <a:close/>
                <a:moveTo>
                  <a:pt x="12215" y="36713"/>
                </a:moveTo>
                <a:cubicBezTo>
                  <a:pt x="14012" y="37787"/>
                  <a:pt x="14371" y="40649"/>
                  <a:pt x="12575" y="42795"/>
                </a:cubicBezTo>
                <a:cubicBezTo>
                  <a:pt x="10419" y="45657"/>
                  <a:pt x="8622" y="49950"/>
                  <a:pt x="8622" y="53885"/>
                </a:cubicBezTo>
                <a:lnTo>
                  <a:pt x="8622" y="76781"/>
                </a:lnTo>
                <a:lnTo>
                  <a:pt x="59281" y="76781"/>
                </a:lnTo>
                <a:lnTo>
                  <a:pt x="59281" y="53885"/>
                </a:lnTo>
                <a:cubicBezTo>
                  <a:pt x="59281" y="49950"/>
                  <a:pt x="57844" y="45657"/>
                  <a:pt x="54969" y="42795"/>
                </a:cubicBezTo>
                <a:cubicBezTo>
                  <a:pt x="53532" y="40649"/>
                  <a:pt x="53892" y="37787"/>
                  <a:pt x="55688" y="36713"/>
                </a:cubicBezTo>
                <a:cubicBezTo>
                  <a:pt x="57844" y="34925"/>
                  <a:pt x="60359" y="35282"/>
                  <a:pt x="61796" y="37071"/>
                </a:cubicBezTo>
                <a:cubicBezTo>
                  <a:pt x="65748" y="41722"/>
                  <a:pt x="67903" y="47804"/>
                  <a:pt x="67903" y="53885"/>
                </a:cubicBezTo>
                <a:lnTo>
                  <a:pt x="67903" y="81074"/>
                </a:lnTo>
                <a:cubicBezTo>
                  <a:pt x="67903" y="83578"/>
                  <a:pt x="65748" y="85367"/>
                  <a:pt x="63592" y="85367"/>
                </a:cubicBezTo>
                <a:lnTo>
                  <a:pt x="4311" y="85367"/>
                </a:lnTo>
                <a:cubicBezTo>
                  <a:pt x="1796" y="85367"/>
                  <a:pt x="0" y="83578"/>
                  <a:pt x="0" y="81074"/>
                </a:cubicBezTo>
                <a:lnTo>
                  <a:pt x="0" y="53885"/>
                </a:lnTo>
                <a:cubicBezTo>
                  <a:pt x="0" y="47804"/>
                  <a:pt x="1796" y="41722"/>
                  <a:pt x="6107" y="37071"/>
                </a:cubicBezTo>
                <a:cubicBezTo>
                  <a:pt x="7545" y="35282"/>
                  <a:pt x="10419" y="34925"/>
                  <a:pt x="12215" y="36713"/>
                </a:cubicBezTo>
                <a:close/>
                <a:moveTo>
                  <a:pt x="258410" y="8466"/>
                </a:moveTo>
                <a:cubicBezTo>
                  <a:pt x="252766" y="8466"/>
                  <a:pt x="248180" y="13405"/>
                  <a:pt x="248180" y="18697"/>
                </a:cubicBezTo>
                <a:cubicBezTo>
                  <a:pt x="248180" y="24341"/>
                  <a:pt x="252766" y="28928"/>
                  <a:pt x="258410" y="28928"/>
                </a:cubicBezTo>
                <a:cubicBezTo>
                  <a:pt x="264055" y="28928"/>
                  <a:pt x="268641" y="24341"/>
                  <a:pt x="268641" y="18697"/>
                </a:cubicBezTo>
                <a:cubicBezTo>
                  <a:pt x="268641" y="13405"/>
                  <a:pt x="264055" y="8466"/>
                  <a:pt x="258410" y="8466"/>
                </a:cubicBezTo>
                <a:close/>
                <a:moveTo>
                  <a:pt x="32985" y="8466"/>
                </a:moveTo>
                <a:cubicBezTo>
                  <a:pt x="27341" y="8466"/>
                  <a:pt x="22754" y="13405"/>
                  <a:pt x="22754" y="18697"/>
                </a:cubicBezTo>
                <a:cubicBezTo>
                  <a:pt x="22754" y="24341"/>
                  <a:pt x="27341" y="28928"/>
                  <a:pt x="32985" y="28928"/>
                </a:cubicBezTo>
                <a:cubicBezTo>
                  <a:pt x="38629" y="28928"/>
                  <a:pt x="43216" y="24341"/>
                  <a:pt x="43216" y="18697"/>
                </a:cubicBezTo>
                <a:cubicBezTo>
                  <a:pt x="43216" y="13405"/>
                  <a:pt x="38629" y="8466"/>
                  <a:pt x="32985" y="8466"/>
                </a:cubicBezTo>
                <a:close/>
                <a:moveTo>
                  <a:pt x="145691" y="6778"/>
                </a:moveTo>
                <a:cubicBezTo>
                  <a:pt x="171211" y="6778"/>
                  <a:pt x="196731" y="13556"/>
                  <a:pt x="219015" y="27113"/>
                </a:cubicBezTo>
                <a:cubicBezTo>
                  <a:pt x="221531" y="28559"/>
                  <a:pt x="221891" y="31089"/>
                  <a:pt x="220813" y="33258"/>
                </a:cubicBezTo>
                <a:cubicBezTo>
                  <a:pt x="219015" y="35427"/>
                  <a:pt x="216499" y="36150"/>
                  <a:pt x="214702" y="34704"/>
                </a:cubicBezTo>
                <a:cubicBezTo>
                  <a:pt x="172648" y="9037"/>
                  <a:pt x="118733" y="9037"/>
                  <a:pt x="77038" y="34704"/>
                </a:cubicBezTo>
                <a:cubicBezTo>
                  <a:pt x="76320" y="35427"/>
                  <a:pt x="75601" y="35427"/>
                  <a:pt x="74882" y="35427"/>
                </a:cubicBezTo>
                <a:cubicBezTo>
                  <a:pt x="73444" y="35427"/>
                  <a:pt x="72006" y="34704"/>
                  <a:pt x="70928" y="33258"/>
                </a:cubicBezTo>
                <a:cubicBezTo>
                  <a:pt x="69850" y="31089"/>
                  <a:pt x="70209" y="28559"/>
                  <a:pt x="72366" y="27113"/>
                </a:cubicBezTo>
                <a:cubicBezTo>
                  <a:pt x="94651" y="13556"/>
                  <a:pt x="120171" y="6778"/>
                  <a:pt x="145691" y="6778"/>
                </a:cubicBezTo>
                <a:close/>
                <a:moveTo>
                  <a:pt x="258410" y="0"/>
                </a:moveTo>
                <a:cubicBezTo>
                  <a:pt x="268994" y="0"/>
                  <a:pt x="277460" y="8466"/>
                  <a:pt x="277460" y="18697"/>
                </a:cubicBezTo>
                <a:cubicBezTo>
                  <a:pt x="277460" y="29280"/>
                  <a:pt x="268994" y="37747"/>
                  <a:pt x="258410" y="37747"/>
                </a:cubicBezTo>
                <a:cubicBezTo>
                  <a:pt x="248180" y="37747"/>
                  <a:pt x="239713" y="29280"/>
                  <a:pt x="239713" y="18697"/>
                </a:cubicBezTo>
                <a:cubicBezTo>
                  <a:pt x="239713" y="8466"/>
                  <a:pt x="248180" y="0"/>
                  <a:pt x="258410" y="0"/>
                </a:cubicBezTo>
                <a:close/>
                <a:moveTo>
                  <a:pt x="32985" y="0"/>
                </a:moveTo>
                <a:cubicBezTo>
                  <a:pt x="43568" y="0"/>
                  <a:pt x="52035" y="8466"/>
                  <a:pt x="52035" y="18697"/>
                </a:cubicBezTo>
                <a:cubicBezTo>
                  <a:pt x="52035" y="29280"/>
                  <a:pt x="43568" y="37747"/>
                  <a:pt x="32985" y="37747"/>
                </a:cubicBezTo>
                <a:cubicBezTo>
                  <a:pt x="22754" y="37747"/>
                  <a:pt x="14288" y="29280"/>
                  <a:pt x="14288" y="18697"/>
                </a:cubicBezTo>
                <a:cubicBezTo>
                  <a:pt x="14288" y="8466"/>
                  <a:pt x="22754" y="0"/>
                  <a:pt x="329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endParaRPr lang="en-US" sz="9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45D52F-1B29-3C48-8A46-3A5079675184}"/>
              </a:ext>
            </a:extLst>
          </p:cNvPr>
          <p:cNvSpPr txBox="1"/>
          <p:nvPr/>
        </p:nvSpPr>
        <p:spPr>
          <a:xfrm>
            <a:off x="6421757" y="4092536"/>
            <a:ext cx="2095174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MAKE IT ACTIONABLE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A09B39EE-A05C-EA4F-A386-EB682500A155}"/>
              </a:ext>
            </a:extLst>
          </p:cNvPr>
          <p:cNvSpPr txBox="1">
            <a:spLocks/>
          </p:cNvSpPr>
          <p:nvPr/>
        </p:nvSpPr>
        <p:spPr>
          <a:xfrm>
            <a:off x="6421750" y="4480616"/>
            <a:ext cx="2095181" cy="1414105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 traditional marketing by promoting environmental core values in the hope that.</a:t>
            </a: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53A45E5D-E2CE-7749-9681-5EBD039EE506}"/>
              </a:ext>
            </a:extLst>
          </p:cNvPr>
          <p:cNvSpPr/>
          <p:nvPr/>
        </p:nvSpPr>
        <p:spPr>
          <a:xfrm>
            <a:off x="9002044" y="1648325"/>
            <a:ext cx="2427956" cy="4572000"/>
          </a:xfrm>
          <a:custGeom>
            <a:avLst/>
            <a:gdLst>
              <a:gd name="connsiteX0" fmla="*/ 0 w 4855912"/>
              <a:gd name="connsiteY0" fmla="*/ 9143998 h 9144000"/>
              <a:gd name="connsiteX1" fmla="*/ 4855912 w 4855912"/>
              <a:gd name="connsiteY1" fmla="*/ 9143998 h 9144000"/>
              <a:gd name="connsiteX2" fmla="*/ 4855912 w 4855912"/>
              <a:gd name="connsiteY2" fmla="*/ 9144000 h 9144000"/>
              <a:gd name="connsiteX3" fmla="*/ 0 w 4855912"/>
              <a:gd name="connsiteY3" fmla="*/ 9144000 h 9144000"/>
              <a:gd name="connsiteX4" fmla="*/ 0 w 4855912"/>
              <a:gd name="connsiteY4" fmla="*/ 0 h 9144000"/>
              <a:gd name="connsiteX5" fmla="*/ 4855912 w 4855912"/>
              <a:gd name="connsiteY5" fmla="*/ 0 h 9144000"/>
              <a:gd name="connsiteX6" fmla="*/ 4855912 w 4855912"/>
              <a:gd name="connsiteY6" fmla="*/ 4215866 h 9144000"/>
              <a:gd name="connsiteX7" fmla="*/ 2427956 w 4855912"/>
              <a:gd name="connsiteY7" fmla="*/ 2983833 h 9144000"/>
              <a:gd name="connsiteX8" fmla="*/ 0 w 4855912"/>
              <a:gd name="connsiteY8" fmla="*/ 4215866 h 91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55912" h="9144000">
                <a:moveTo>
                  <a:pt x="0" y="9143998"/>
                </a:moveTo>
                <a:lnTo>
                  <a:pt x="4855912" y="9143998"/>
                </a:lnTo>
                <a:lnTo>
                  <a:pt x="4855912" y="9144000"/>
                </a:lnTo>
                <a:lnTo>
                  <a:pt x="0" y="9144000"/>
                </a:lnTo>
                <a:close/>
                <a:moveTo>
                  <a:pt x="0" y="0"/>
                </a:moveTo>
                <a:lnTo>
                  <a:pt x="4855912" y="0"/>
                </a:lnTo>
                <a:lnTo>
                  <a:pt x="4855912" y="4215866"/>
                </a:lnTo>
                <a:lnTo>
                  <a:pt x="2427956" y="2983833"/>
                </a:lnTo>
                <a:lnTo>
                  <a:pt x="0" y="421586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5" name="Off-page Connector 34">
            <a:extLst>
              <a:ext uri="{FF2B5EF4-FFF2-40B4-BE49-F238E27FC236}">
                <a16:creationId xmlns:a16="http://schemas.microsoft.com/office/drawing/2014/main" id="{3B1AE6AB-3640-CB4F-B73D-4BB9C6281544}"/>
              </a:ext>
            </a:extLst>
          </p:cNvPr>
          <p:cNvSpPr/>
          <p:nvPr/>
        </p:nvSpPr>
        <p:spPr>
          <a:xfrm rot="10800000">
            <a:off x="9002044" y="3140242"/>
            <a:ext cx="2427956" cy="3080083"/>
          </a:xfrm>
          <a:prstGeom prst="flowChartOffpageConnector">
            <a:avLst/>
          </a:prstGeom>
          <a:solidFill>
            <a:schemeClr val="accent4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1CEDC4-680E-934C-977D-6199F89C51C1}"/>
              </a:ext>
            </a:extLst>
          </p:cNvPr>
          <p:cNvSpPr txBox="1"/>
          <p:nvPr/>
        </p:nvSpPr>
        <p:spPr>
          <a:xfrm>
            <a:off x="9610633" y="1874037"/>
            <a:ext cx="1210781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4. PRACTICE</a:t>
            </a:r>
          </a:p>
        </p:txBody>
      </p:sp>
      <p:sp>
        <p:nvSpPr>
          <p:cNvPr id="37" name="Freeform 1015">
            <a:extLst>
              <a:ext uri="{FF2B5EF4-FFF2-40B4-BE49-F238E27FC236}">
                <a16:creationId xmlns:a16="http://schemas.microsoft.com/office/drawing/2014/main" id="{96D1FAAD-0B81-B143-AAD7-483A0A642735}"/>
              </a:ext>
            </a:extLst>
          </p:cNvPr>
          <p:cNvSpPr>
            <a:spLocks noChangeAspect="1"/>
          </p:cNvSpPr>
          <p:nvPr/>
        </p:nvSpPr>
        <p:spPr bwMode="auto">
          <a:xfrm>
            <a:off x="9968073" y="2386215"/>
            <a:ext cx="495898" cy="495898"/>
          </a:xfrm>
          <a:custGeom>
            <a:avLst/>
            <a:gdLst>
              <a:gd name="T0" fmla="*/ 7726423 w 293329"/>
              <a:gd name="T1" fmla="*/ 9850932 h 293332"/>
              <a:gd name="T2" fmla="*/ 2935958 w 293329"/>
              <a:gd name="T3" fmla="*/ 9676341 h 293332"/>
              <a:gd name="T4" fmla="*/ 8633732 w 293329"/>
              <a:gd name="T5" fmla="*/ 8887648 h 293332"/>
              <a:gd name="T6" fmla="*/ 8503163 w 293329"/>
              <a:gd name="T7" fmla="*/ 10333017 h 293332"/>
              <a:gd name="T8" fmla="*/ 10187033 w 293329"/>
              <a:gd name="T9" fmla="*/ 9107071 h 293332"/>
              <a:gd name="T10" fmla="*/ 10656909 w 293329"/>
              <a:gd name="T11" fmla="*/ 9507104 h 293332"/>
              <a:gd name="T12" fmla="*/ 8346597 w 293329"/>
              <a:gd name="T13" fmla="*/ 10655613 h 293332"/>
              <a:gd name="T14" fmla="*/ 8398777 w 293329"/>
              <a:gd name="T15" fmla="*/ 8900613 h 293332"/>
              <a:gd name="T16" fmla="*/ 456778 w 293329"/>
              <a:gd name="T17" fmla="*/ 9107071 h 293332"/>
              <a:gd name="T18" fmla="*/ 2153785 w 293329"/>
              <a:gd name="T19" fmla="*/ 10333017 h 293332"/>
              <a:gd name="T20" fmla="*/ 2023134 w 293329"/>
              <a:gd name="T21" fmla="*/ 8887648 h 293332"/>
              <a:gd name="T22" fmla="*/ 2466970 w 293329"/>
              <a:gd name="T23" fmla="*/ 10500789 h 293332"/>
              <a:gd name="T24" fmla="*/ 0 w 293329"/>
              <a:gd name="T25" fmla="*/ 10500789 h 293332"/>
              <a:gd name="T26" fmla="*/ 443780 w 293329"/>
              <a:gd name="T27" fmla="*/ 8887648 h 293332"/>
              <a:gd name="T28" fmla="*/ 9388267 w 293329"/>
              <a:gd name="T29" fmla="*/ 8605304 h 293332"/>
              <a:gd name="T30" fmla="*/ 1198367 w 293329"/>
              <a:gd name="T31" fmla="*/ 7874844 h 293332"/>
              <a:gd name="T32" fmla="*/ 1570072 w 293329"/>
              <a:gd name="T33" fmla="*/ 8233637 h 293332"/>
              <a:gd name="T34" fmla="*/ 10080391 w 293329"/>
              <a:gd name="T35" fmla="*/ 8233637 h 293332"/>
              <a:gd name="T36" fmla="*/ 9388267 w 293329"/>
              <a:gd name="T37" fmla="*/ 7554479 h 293332"/>
              <a:gd name="T38" fmla="*/ 1198367 w 293329"/>
              <a:gd name="T39" fmla="*/ 8925645 h 293332"/>
              <a:gd name="T40" fmla="*/ 5130248 w 293329"/>
              <a:gd name="T41" fmla="*/ 6689459 h 293332"/>
              <a:gd name="T42" fmla="*/ 6635580 w 293329"/>
              <a:gd name="T43" fmla="*/ 7022186 h 293332"/>
              <a:gd name="T44" fmla="*/ 5130248 w 293329"/>
              <a:gd name="T45" fmla="*/ 6689459 h 293332"/>
              <a:gd name="T46" fmla="*/ 6792622 w 293329"/>
              <a:gd name="T47" fmla="*/ 5753460 h 293332"/>
              <a:gd name="T48" fmla="*/ 4960060 w 293329"/>
              <a:gd name="T49" fmla="*/ 5753460 h 293332"/>
              <a:gd name="T50" fmla="*/ 4394049 w 293329"/>
              <a:gd name="T51" fmla="*/ 8425350 h 293332"/>
              <a:gd name="T52" fmla="*/ 4394049 w 293329"/>
              <a:gd name="T53" fmla="*/ 4434924 h 293332"/>
              <a:gd name="T54" fmla="*/ 3801866 w 293329"/>
              <a:gd name="T55" fmla="*/ 8425350 h 293332"/>
              <a:gd name="T56" fmla="*/ 3801866 w 293329"/>
              <a:gd name="T57" fmla="*/ 4434924 h 293332"/>
              <a:gd name="T58" fmla="*/ 10173087 w 293329"/>
              <a:gd name="T59" fmla="*/ 3648251 h 293332"/>
              <a:gd name="T60" fmla="*/ 9880272 w 293329"/>
              <a:gd name="T61" fmla="*/ 7355373 h 293332"/>
              <a:gd name="T62" fmla="*/ 9960128 w 293329"/>
              <a:gd name="T63" fmla="*/ 3543768 h 293332"/>
              <a:gd name="T64" fmla="*/ 882485 w 293329"/>
              <a:gd name="T65" fmla="*/ 7043025 h 293332"/>
              <a:gd name="T66" fmla="*/ 572838 w 293329"/>
              <a:gd name="T67" fmla="*/ 7161164 h 293332"/>
              <a:gd name="T68" fmla="*/ 3801866 w 293329"/>
              <a:gd name="T69" fmla="*/ 3139719 h 293332"/>
              <a:gd name="T70" fmla="*/ 6999706 w 293329"/>
              <a:gd name="T71" fmla="*/ 4120936 h 293332"/>
              <a:gd name="T72" fmla="*/ 3801866 w 293329"/>
              <a:gd name="T73" fmla="*/ 2825664 h 293332"/>
              <a:gd name="T74" fmla="*/ 7486601 w 293329"/>
              <a:gd name="T75" fmla="*/ 3139719 h 293332"/>
              <a:gd name="T76" fmla="*/ 7486601 w 293329"/>
              <a:gd name="T77" fmla="*/ 4120936 h 293332"/>
              <a:gd name="T78" fmla="*/ 7486601 w 293329"/>
              <a:gd name="T79" fmla="*/ 8752426 h 293332"/>
              <a:gd name="T80" fmla="*/ 2999112 w 293329"/>
              <a:gd name="T81" fmla="*/ 3623786 h 293332"/>
              <a:gd name="T82" fmla="*/ 8646767 w 293329"/>
              <a:gd name="T83" fmla="*/ 1554601 h 293332"/>
              <a:gd name="T84" fmla="*/ 10330586 w 293329"/>
              <a:gd name="T85" fmla="*/ 2789136 h 293332"/>
              <a:gd name="T86" fmla="*/ 10213098 w 293329"/>
              <a:gd name="T87" fmla="*/ 1333651 h 293332"/>
              <a:gd name="T88" fmla="*/ 10656909 w 293329"/>
              <a:gd name="T89" fmla="*/ 2945074 h 293332"/>
              <a:gd name="T90" fmla="*/ 8189923 w 293329"/>
              <a:gd name="T91" fmla="*/ 2945074 h 293332"/>
              <a:gd name="T92" fmla="*/ 8633732 w 293329"/>
              <a:gd name="T93" fmla="*/ 1333651 h 293332"/>
              <a:gd name="T94" fmla="*/ 313320 w 293329"/>
              <a:gd name="T95" fmla="*/ 1957394 h 293332"/>
              <a:gd name="T96" fmla="*/ 2153785 w 293329"/>
              <a:gd name="T97" fmla="*/ 1957394 h 293332"/>
              <a:gd name="T98" fmla="*/ 2245154 w 293329"/>
              <a:gd name="T99" fmla="*/ 1346649 h 293332"/>
              <a:gd name="T100" fmla="*/ 2310348 w 293329"/>
              <a:gd name="T101" fmla="*/ 3101058 h 293332"/>
              <a:gd name="T102" fmla="*/ 0 w 293329"/>
              <a:gd name="T103" fmla="*/ 1957394 h 293332"/>
              <a:gd name="T104" fmla="*/ 9388267 w 293329"/>
              <a:gd name="T105" fmla="*/ 307485 h 293332"/>
              <a:gd name="T106" fmla="*/ 9759991 w 293329"/>
              <a:gd name="T107" fmla="*/ 679246 h 293332"/>
              <a:gd name="T108" fmla="*/ 826690 w 293329"/>
              <a:gd name="T109" fmla="*/ 679246 h 293332"/>
              <a:gd name="T110" fmla="*/ 1198367 w 293329"/>
              <a:gd name="T111" fmla="*/ 307485 h 293332"/>
              <a:gd name="T112" fmla="*/ 8022361 w 293329"/>
              <a:gd name="T113" fmla="*/ 1208071 h 293332"/>
              <a:gd name="T114" fmla="*/ 2720558 w 293329"/>
              <a:gd name="T115" fmla="*/ 1286932 h 293332"/>
              <a:gd name="T116" fmla="*/ 5293109 w 293329"/>
              <a:gd name="T117" fmla="*/ 246183 h 293332"/>
              <a:gd name="T118" fmla="*/ 9388267 w 293329"/>
              <a:gd name="T119" fmla="*/ 1371250 h 293332"/>
              <a:gd name="T120" fmla="*/ 1198367 w 293329"/>
              <a:gd name="T121" fmla="*/ 0 h 293332"/>
              <a:gd name="T122" fmla="*/ 519153 w 293329"/>
              <a:gd name="T123" fmla="*/ 679246 h 29333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293329" h="293332">
                <a:moveTo>
                  <a:pt x="208355" y="263416"/>
                </a:moveTo>
                <a:cubicBezTo>
                  <a:pt x="210511" y="261937"/>
                  <a:pt x="213385" y="262677"/>
                  <a:pt x="214822" y="264895"/>
                </a:cubicBezTo>
                <a:cubicBezTo>
                  <a:pt x="215541" y="267483"/>
                  <a:pt x="214822" y="270071"/>
                  <a:pt x="212667" y="271180"/>
                </a:cubicBezTo>
                <a:cubicBezTo>
                  <a:pt x="192188" y="282640"/>
                  <a:pt x="169194" y="288556"/>
                  <a:pt x="146201" y="288556"/>
                </a:cubicBezTo>
                <a:cubicBezTo>
                  <a:pt x="124284" y="288556"/>
                  <a:pt x="102728" y="283010"/>
                  <a:pt x="82608" y="272659"/>
                </a:cubicBezTo>
                <a:cubicBezTo>
                  <a:pt x="80093" y="271549"/>
                  <a:pt x="79375" y="268592"/>
                  <a:pt x="80812" y="266374"/>
                </a:cubicBezTo>
                <a:cubicBezTo>
                  <a:pt x="81530" y="264155"/>
                  <a:pt x="84405" y="263416"/>
                  <a:pt x="86560" y="264525"/>
                </a:cubicBezTo>
                <a:cubicBezTo>
                  <a:pt x="125003" y="284859"/>
                  <a:pt x="170631" y="284119"/>
                  <a:pt x="208355" y="263416"/>
                </a:cubicBezTo>
                <a:close/>
                <a:moveTo>
                  <a:pt x="237641" y="244663"/>
                </a:moveTo>
                <a:cubicBezTo>
                  <a:pt x="239437" y="246084"/>
                  <a:pt x="239796" y="248926"/>
                  <a:pt x="238000" y="250703"/>
                </a:cubicBezTo>
                <a:cubicBezTo>
                  <a:pt x="235485" y="253900"/>
                  <a:pt x="234048" y="257808"/>
                  <a:pt x="234048" y="261715"/>
                </a:cubicBezTo>
                <a:lnTo>
                  <a:pt x="234048" y="284451"/>
                </a:lnTo>
                <a:lnTo>
                  <a:pt x="284347" y="284451"/>
                </a:lnTo>
                <a:lnTo>
                  <a:pt x="284347" y="261715"/>
                </a:lnTo>
                <a:cubicBezTo>
                  <a:pt x="284347" y="257808"/>
                  <a:pt x="283269" y="253900"/>
                  <a:pt x="280395" y="250703"/>
                </a:cubicBezTo>
                <a:cubicBezTo>
                  <a:pt x="278958" y="248926"/>
                  <a:pt x="278958" y="246084"/>
                  <a:pt x="281113" y="244663"/>
                </a:cubicBezTo>
                <a:cubicBezTo>
                  <a:pt x="282910" y="242887"/>
                  <a:pt x="285784" y="243242"/>
                  <a:pt x="287221" y="245019"/>
                </a:cubicBezTo>
                <a:cubicBezTo>
                  <a:pt x="291173" y="249992"/>
                  <a:pt x="293329" y="255676"/>
                  <a:pt x="293329" y="261715"/>
                </a:cubicBezTo>
                <a:lnTo>
                  <a:pt x="293329" y="289069"/>
                </a:lnTo>
                <a:cubicBezTo>
                  <a:pt x="293329" y="291201"/>
                  <a:pt x="291533" y="293332"/>
                  <a:pt x="288658" y="293332"/>
                </a:cubicBezTo>
                <a:lnTo>
                  <a:pt x="229737" y="293332"/>
                </a:lnTo>
                <a:cubicBezTo>
                  <a:pt x="227222" y="293332"/>
                  <a:pt x="225425" y="291201"/>
                  <a:pt x="225425" y="289069"/>
                </a:cubicBezTo>
                <a:lnTo>
                  <a:pt x="225425" y="261715"/>
                </a:lnTo>
                <a:cubicBezTo>
                  <a:pt x="225425" y="255676"/>
                  <a:pt x="227222" y="249992"/>
                  <a:pt x="231174" y="245019"/>
                </a:cubicBezTo>
                <a:cubicBezTo>
                  <a:pt x="232611" y="243242"/>
                  <a:pt x="235844" y="242887"/>
                  <a:pt x="237641" y="244663"/>
                </a:cubicBezTo>
                <a:close/>
                <a:moveTo>
                  <a:pt x="12215" y="244663"/>
                </a:moveTo>
                <a:cubicBezTo>
                  <a:pt x="14012" y="246084"/>
                  <a:pt x="14371" y="248926"/>
                  <a:pt x="12575" y="250703"/>
                </a:cubicBezTo>
                <a:cubicBezTo>
                  <a:pt x="10419" y="253900"/>
                  <a:pt x="8622" y="257808"/>
                  <a:pt x="8622" y="261715"/>
                </a:cubicBezTo>
                <a:lnTo>
                  <a:pt x="8622" y="284451"/>
                </a:lnTo>
                <a:lnTo>
                  <a:pt x="59281" y="284451"/>
                </a:lnTo>
                <a:lnTo>
                  <a:pt x="59281" y="261715"/>
                </a:lnTo>
                <a:cubicBezTo>
                  <a:pt x="59281" y="257808"/>
                  <a:pt x="57844" y="253900"/>
                  <a:pt x="54969" y="250703"/>
                </a:cubicBezTo>
                <a:cubicBezTo>
                  <a:pt x="53532" y="248926"/>
                  <a:pt x="53892" y="246084"/>
                  <a:pt x="55688" y="244663"/>
                </a:cubicBezTo>
                <a:cubicBezTo>
                  <a:pt x="57844" y="242887"/>
                  <a:pt x="60359" y="243242"/>
                  <a:pt x="61796" y="245019"/>
                </a:cubicBezTo>
                <a:cubicBezTo>
                  <a:pt x="65748" y="249992"/>
                  <a:pt x="67903" y="255676"/>
                  <a:pt x="67903" y="261715"/>
                </a:cubicBezTo>
                <a:lnTo>
                  <a:pt x="67903" y="289069"/>
                </a:lnTo>
                <a:cubicBezTo>
                  <a:pt x="67903" y="291201"/>
                  <a:pt x="65748" y="293332"/>
                  <a:pt x="63592" y="293332"/>
                </a:cubicBezTo>
                <a:lnTo>
                  <a:pt x="4311" y="293332"/>
                </a:lnTo>
                <a:cubicBezTo>
                  <a:pt x="1796" y="293332"/>
                  <a:pt x="0" y="291201"/>
                  <a:pt x="0" y="289069"/>
                </a:cubicBezTo>
                <a:lnTo>
                  <a:pt x="0" y="261715"/>
                </a:lnTo>
                <a:cubicBezTo>
                  <a:pt x="0" y="255676"/>
                  <a:pt x="1796" y="249992"/>
                  <a:pt x="6107" y="245019"/>
                </a:cubicBezTo>
                <a:cubicBezTo>
                  <a:pt x="7545" y="243242"/>
                  <a:pt x="10419" y="242887"/>
                  <a:pt x="12215" y="244663"/>
                </a:cubicBezTo>
                <a:close/>
                <a:moveTo>
                  <a:pt x="258410" y="216782"/>
                </a:moveTo>
                <a:cubicBezTo>
                  <a:pt x="252766" y="216782"/>
                  <a:pt x="248180" y="221368"/>
                  <a:pt x="248180" y="226659"/>
                </a:cubicBezTo>
                <a:cubicBezTo>
                  <a:pt x="248180" y="232304"/>
                  <a:pt x="252766" y="236890"/>
                  <a:pt x="258410" y="236890"/>
                </a:cubicBezTo>
                <a:cubicBezTo>
                  <a:pt x="264055" y="236890"/>
                  <a:pt x="268641" y="232304"/>
                  <a:pt x="268641" y="226659"/>
                </a:cubicBezTo>
                <a:cubicBezTo>
                  <a:pt x="268641" y="221368"/>
                  <a:pt x="264055" y="216782"/>
                  <a:pt x="258410" y="216782"/>
                </a:cubicBezTo>
                <a:close/>
                <a:moveTo>
                  <a:pt x="32985" y="216782"/>
                </a:moveTo>
                <a:cubicBezTo>
                  <a:pt x="27341" y="216782"/>
                  <a:pt x="22754" y="221368"/>
                  <a:pt x="22754" y="226659"/>
                </a:cubicBezTo>
                <a:cubicBezTo>
                  <a:pt x="22754" y="232304"/>
                  <a:pt x="27341" y="236890"/>
                  <a:pt x="32985" y="236890"/>
                </a:cubicBezTo>
                <a:cubicBezTo>
                  <a:pt x="38629" y="236890"/>
                  <a:pt x="43216" y="232304"/>
                  <a:pt x="43216" y="226659"/>
                </a:cubicBezTo>
                <a:cubicBezTo>
                  <a:pt x="43216" y="221368"/>
                  <a:pt x="38629" y="216782"/>
                  <a:pt x="32985" y="216782"/>
                </a:cubicBezTo>
                <a:close/>
                <a:moveTo>
                  <a:pt x="258410" y="207962"/>
                </a:moveTo>
                <a:cubicBezTo>
                  <a:pt x="268994" y="207962"/>
                  <a:pt x="277460" y="216429"/>
                  <a:pt x="277460" y="226659"/>
                </a:cubicBezTo>
                <a:cubicBezTo>
                  <a:pt x="277460" y="237243"/>
                  <a:pt x="268994" y="245709"/>
                  <a:pt x="258410" y="245709"/>
                </a:cubicBezTo>
                <a:cubicBezTo>
                  <a:pt x="248180" y="245709"/>
                  <a:pt x="239713" y="237243"/>
                  <a:pt x="239713" y="226659"/>
                </a:cubicBezTo>
                <a:cubicBezTo>
                  <a:pt x="239713" y="216429"/>
                  <a:pt x="248180" y="207962"/>
                  <a:pt x="258410" y="207962"/>
                </a:cubicBezTo>
                <a:close/>
                <a:moveTo>
                  <a:pt x="32985" y="207962"/>
                </a:moveTo>
                <a:cubicBezTo>
                  <a:pt x="43568" y="207962"/>
                  <a:pt x="52035" y="216429"/>
                  <a:pt x="52035" y="226659"/>
                </a:cubicBezTo>
                <a:cubicBezTo>
                  <a:pt x="52035" y="237243"/>
                  <a:pt x="43568" y="245709"/>
                  <a:pt x="32985" y="245709"/>
                </a:cubicBezTo>
                <a:cubicBezTo>
                  <a:pt x="22754" y="245709"/>
                  <a:pt x="14288" y="237243"/>
                  <a:pt x="14288" y="226659"/>
                </a:cubicBezTo>
                <a:cubicBezTo>
                  <a:pt x="14288" y="216429"/>
                  <a:pt x="22754" y="207962"/>
                  <a:pt x="32985" y="207962"/>
                </a:cubicBezTo>
                <a:close/>
                <a:moveTo>
                  <a:pt x="141209" y="184150"/>
                </a:moveTo>
                <a:lnTo>
                  <a:pt x="182642" y="184150"/>
                </a:lnTo>
                <a:cubicBezTo>
                  <a:pt x="185164" y="184150"/>
                  <a:pt x="186965" y="186348"/>
                  <a:pt x="186965" y="188913"/>
                </a:cubicBezTo>
                <a:cubicBezTo>
                  <a:pt x="186965" y="191477"/>
                  <a:pt x="185164" y="193309"/>
                  <a:pt x="182642" y="193309"/>
                </a:cubicBezTo>
                <a:lnTo>
                  <a:pt x="141209" y="193309"/>
                </a:lnTo>
                <a:cubicBezTo>
                  <a:pt x="138687" y="193309"/>
                  <a:pt x="136525" y="191477"/>
                  <a:pt x="136525" y="188913"/>
                </a:cubicBezTo>
                <a:cubicBezTo>
                  <a:pt x="136525" y="186348"/>
                  <a:pt x="138687" y="184150"/>
                  <a:pt x="141209" y="184150"/>
                </a:cubicBezTo>
                <a:close/>
                <a:moveTo>
                  <a:pt x="141209" y="153987"/>
                </a:moveTo>
                <a:lnTo>
                  <a:pt x="182642" y="153987"/>
                </a:lnTo>
                <a:cubicBezTo>
                  <a:pt x="185164" y="153987"/>
                  <a:pt x="186965" y="155818"/>
                  <a:pt x="186965" y="158383"/>
                </a:cubicBezTo>
                <a:cubicBezTo>
                  <a:pt x="186965" y="160947"/>
                  <a:pt x="185164" y="163145"/>
                  <a:pt x="182642" y="163145"/>
                </a:cubicBezTo>
                <a:lnTo>
                  <a:pt x="141209" y="163145"/>
                </a:lnTo>
                <a:cubicBezTo>
                  <a:pt x="138687" y="163145"/>
                  <a:pt x="136525" y="160947"/>
                  <a:pt x="136525" y="158383"/>
                </a:cubicBezTo>
                <a:cubicBezTo>
                  <a:pt x="136525" y="155818"/>
                  <a:pt x="138687" y="153987"/>
                  <a:pt x="141209" y="153987"/>
                </a:cubicBezTo>
                <a:close/>
                <a:moveTo>
                  <a:pt x="120945" y="122087"/>
                </a:moveTo>
                <a:lnTo>
                  <a:pt x="120945" y="231936"/>
                </a:lnTo>
                <a:lnTo>
                  <a:pt x="201721" y="231936"/>
                </a:lnTo>
                <a:lnTo>
                  <a:pt x="201721" y="122087"/>
                </a:lnTo>
                <a:lnTo>
                  <a:pt x="120945" y="122087"/>
                </a:lnTo>
                <a:close/>
                <a:moveTo>
                  <a:pt x="91243" y="117765"/>
                </a:moveTo>
                <a:lnTo>
                  <a:pt x="91243" y="218610"/>
                </a:lnTo>
                <a:cubicBezTo>
                  <a:pt x="91243" y="225813"/>
                  <a:pt x="97401" y="231936"/>
                  <a:pt x="104645" y="231936"/>
                </a:cubicBezTo>
                <a:lnTo>
                  <a:pt x="112252" y="231936"/>
                </a:lnTo>
                <a:lnTo>
                  <a:pt x="112252" y="122087"/>
                </a:lnTo>
                <a:lnTo>
                  <a:pt x="104645" y="122087"/>
                </a:lnTo>
                <a:cubicBezTo>
                  <a:pt x="99574" y="122087"/>
                  <a:pt x="94865" y="120286"/>
                  <a:pt x="91243" y="117765"/>
                </a:cubicBezTo>
                <a:close/>
                <a:moveTo>
                  <a:pt x="274150" y="97555"/>
                </a:moveTo>
                <a:cubicBezTo>
                  <a:pt x="276714" y="96837"/>
                  <a:pt x="279278" y="98274"/>
                  <a:pt x="280011" y="100430"/>
                </a:cubicBezTo>
                <a:cubicBezTo>
                  <a:pt x="291734" y="132770"/>
                  <a:pt x="291001" y="168344"/>
                  <a:pt x="277813" y="199966"/>
                </a:cubicBezTo>
                <a:cubicBezTo>
                  <a:pt x="277080" y="201763"/>
                  <a:pt x="275249" y="202841"/>
                  <a:pt x="273783" y="202841"/>
                </a:cubicBezTo>
                <a:cubicBezTo>
                  <a:pt x="273051" y="202841"/>
                  <a:pt x="272684" y="202841"/>
                  <a:pt x="271952" y="202482"/>
                </a:cubicBezTo>
                <a:cubicBezTo>
                  <a:pt x="269387" y="201404"/>
                  <a:pt x="268288" y="198888"/>
                  <a:pt x="269387" y="196732"/>
                </a:cubicBezTo>
                <a:cubicBezTo>
                  <a:pt x="281843" y="166907"/>
                  <a:pt x="282209" y="133848"/>
                  <a:pt x="271585" y="103305"/>
                </a:cubicBezTo>
                <a:cubicBezTo>
                  <a:pt x="270853" y="101149"/>
                  <a:pt x="271952" y="98633"/>
                  <a:pt x="274150" y="97555"/>
                </a:cubicBezTo>
                <a:close/>
                <a:moveTo>
                  <a:pt x="20584" y="95972"/>
                </a:moveTo>
                <a:cubicBezTo>
                  <a:pt x="22807" y="96695"/>
                  <a:pt x="24289" y="99224"/>
                  <a:pt x="23177" y="101753"/>
                </a:cubicBezTo>
                <a:cubicBezTo>
                  <a:pt x="12435" y="131379"/>
                  <a:pt x="12806" y="164257"/>
                  <a:pt x="24289" y="193883"/>
                </a:cubicBezTo>
                <a:cubicBezTo>
                  <a:pt x="25029" y="196051"/>
                  <a:pt x="23918" y="198580"/>
                  <a:pt x="21696" y="199664"/>
                </a:cubicBezTo>
                <a:cubicBezTo>
                  <a:pt x="20955" y="199664"/>
                  <a:pt x="20584" y="199664"/>
                  <a:pt x="19844" y="199664"/>
                </a:cubicBezTo>
                <a:cubicBezTo>
                  <a:pt x="17991" y="199664"/>
                  <a:pt x="16510" y="198580"/>
                  <a:pt x="15769" y="197135"/>
                </a:cubicBezTo>
                <a:cubicBezTo>
                  <a:pt x="3545" y="165341"/>
                  <a:pt x="3175" y="130656"/>
                  <a:pt x="14658" y="98863"/>
                </a:cubicBezTo>
                <a:cubicBezTo>
                  <a:pt x="15399" y="96334"/>
                  <a:pt x="17991" y="95250"/>
                  <a:pt x="20584" y="95972"/>
                </a:cubicBezTo>
                <a:close/>
                <a:moveTo>
                  <a:pt x="104645" y="86431"/>
                </a:moveTo>
                <a:cubicBezTo>
                  <a:pt x="97401" y="86431"/>
                  <a:pt x="91243" y="92553"/>
                  <a:pt x="91243" y="99757"/>
                </a:cubicBezTo>
                <a:cubicBezTo>
                  <a:pt x="91243" y="107320"/>
                  <a:pt x="97401" y="113443"/>
                  <a:pt x="104645" y="113443"/>
                </a:cubicBezTo>
                <a:lnTo>
                  <a:pt x="192665" y="113443"/>
                </a:lnTo>
                <a:cubicBezTo>
                  <a:pt x="189405" y="104799"/>
                  <a:pt x="189405" y="95435"/>
                  <a:pt x="192665" y="86431"/>
                </a:cubicBezTo>
                <a:lnTo>
                  <a:pt x="104645" y="86431"/>
                </a:lnTo>
                <a:close/>
                <a:moveTo>
                  <a:pt x="104645" y="77787"/>
                </a:moveTo>
                <a:lnTo>
                  <a:pt x="206067" y="77787"/>
                </a:lnTo>
                <a:cubicBezTo>
                  <a:pt x="208603" y="77787"/>
                  <a:pt x="210776" y="79948"/>
                  <a:pt x="210776" y="82109"/>
                </a:cubicBezTo>
                <a:cubicBezTo>
                  <a:pt x="210776" y="84630"/>
                  <a:pt x="208603" y="86431"/>
                  <a:pt x="206067" y="86431"/>
                </a:cubicBezTo>
                <a:lnTo>
                  <a:pt x="202807" y="86431"/>
                </a:lnTo>
                <a:cubicBezTo>
                  <a:pt x="198098" y="95074"/>
                  <a:pt x="198098" y="104799"/>
                  <a:pt x="202807" y="113443"/>
                </a:cubicBezTo>
                <a:lnTo>
                  <a:pt x="206067" y="113443"/>
                </a:lnTo>
                <a:cubicBezTo>
                  <a:pt x="208603" y="113443"/>
                  <a:pt x="210776" y="115243"/>
                  <a:pt x="210776" y="117765"/>
                </a:cubicBezTo>
                <a:lnTo>
                  <a:pt x="210776" y="236258"/>
                </a:lnTo>
                <a:cubicBezTo>
                  <a:pt x="210776" y="238779"/>
                  <a:pt x="208603" y="240940"/>
                  <a:pt x="206067" y="240940"/>
                </a:cubicBezTo>
                <a:lnTo>
                  <a:pt x="104645" y="240940"/>
                </a:lnTo>
                <a:cubicBezTo>
                  <a:pt x="92330" y="240940"/>
                  <a:pt x="82550" y="230856"/>
                  <a:pt x="82550" y="218610"/>
                </a:cubicBezTo>
                <a:lnTo>
                  <a:pt x="82550" y="99757"/>
                </a:lnTo>
                <a:cubicBezTo>
                  <a:pt x="82550" y="87511"/>
                  <a:pt x="92330" y="77787"/>
                  <a:pt x="104645" y="77787"/>
                </a:cubicBezTo>
                <a:close/>
                <a:moveTo>
                  <a:pt x="237641" y="36713"/>
                </a:moveTo>
                <a:cubicBezTo>
                  <a:pt x="239437" y="37787"/>
                  <a:pt x="239796" y="40649"/>
                  <a:pt x="238000" y="42795"/>
                </a:cubicBezTo>
                <a:cubicBezTo>
                  <a:pt x="235485" y="45657"/>
                  <a:pt x="234048" y="49950"/>
                  <a:pt x="234048" y="53885"/>
                </a:cubicBezTo>
                <a:lnTo>
                  <a:pt x="234048" y="76781"/>
                </a:lnTo>
                <a:lnTo>
                  <a:pt x="284347" y="76781"/>
                </a:lnTo>
                <a:lnTo>
                  <a:pt x="284347" y="53885"/>
                </a:lnTo>
                <a:cubicBezTo>
                  <a:pt x="284347" y="49950"/>
                  <a:pt x="282910" y="45657"/>
                  <a:pt x="280395" y="42795"/>
                </a:cubicBezTo>
                <a:cubicBezTo>
                  <a:pt x="278958" y="40649"/>
                  <a:pt x="278958" y="37787"/>
                  <a:pt x="281113" y="36713"/>
                </a:cubicBezTo>
                <a:cubicBezTo>
                  <a:pt x="282910" y="34925"/>
                  <a:pt x="285784" y="35282"/>
                  <a:pt x="287221" y="37071"/>
                </a:cubicBezTo>
                <a:cubicBezTo>
                  <a:pt x="291173" y="41722"/>
                  <a:pt x="293329" y="47804"/>
                  <a:pt x="293329" y="53885"/>
                </a:cubicBezTo>
                <a:lnTo>
                  <a:pt x="293329" y="81074"/>
                </a:lnTo>
                <a:cubicBezTo>
                  <a:pt x="293329" y="83578"/>
                  <a:pt x="291533" y="85367"/>
                  <a:pt x="288658" y="85367"/>
                </a:cubicBezTo>
                <a:lnTo>
                  <a:pt x="229737" y="85367"/>
                </a:lnTo>
                <a:cubicBezTo>
                  <a:pt x="227222" y="85367"/>
                  <a:pt x="225425" y="83578"/>
                  <a:pt x="225425" y="81074"/>
                </a:cubicBezTo>
                <a:lnTo>
                  <a:pt x="225425" y="53885"/>
                </a:lnTo>
                <a:cubicBezTo>
                  <a:pt x="225425" y="47804"/>
                  <a:pt x="227222" y="41722"/>
                  <a:pt x="231174" y="37071"/>
                </a:cubicBezTo>
                <a:cubicBezTo>
                  <a:pt x="232970" y="35282"/>
                  <a:pt x="235844" y="34925"/>
                  <a:pt x="237641" y="36713"/>
                </a:cubicBezTo>
                <a:close/>
                <a:moveTo>
                  <a:pt x="12215" y="36713"/>
                </a:moveTo>
                <a:cubicBezTo>
                  <a:pt x="14012" y="37787"/>
                  <a:pt x="14371" y="40649"/>
                  <a:pt x="12575" y="42795"/>
                </a:cubicBezTo>
                <a:cubicBezTo>
                  <a:pt x="10419" y="45657"/>
                  <a:pt x="8622" y="49950"/>
                  <a:pt x="8622" y="53885"/>
                </a:cubicBezTo>
                <a:lnTo>
                  <a:pt x="8622" y="76781"/>
                </a:lnTo>
                <a:lnTo>
                  <a:pt x="59281" y="76781"/>
                </a:lnTo>
                <a:lnTo>
                  <a:pt x="59281" y="53885"/>
                </a:lnTo>
                <a:cubicBezTo>
                  <a:pt x="59281" y="49950"/>
                  <a:pt x="57844" y="45657"/>
                  <a:pt x="54969" y="42795"/>
                </a:cubicBezTo>
                <a:cubicBezTo>
                  <a:pt x="53532" y="40649"/>
                  <a:pt x="53892" y="37787"/>
                  <a:pt x="55688" y="36713"/>
                </a:cubicBezTo>
                <a:cubicBezTo>
                  <a:pt x="57844" y="34925"/>
                  <a:pt x="60359" y="35282"/>
                  <a:pt x="61796" y="37071"/>
                </a:cubicBezTo>
                <a:cubicBezTo>
                  <a:pt x="65748" y="41722"/>
                  <a:pt x="67903" y="47804"/>
                  <a:pt x="67903" y="53885"/>
                </a:cubicBezTo>
                <a:lnTo>
                  <a:pt x="67903" y="81074"/>
                </a:lnTo>
                <a:cubicBezTo>
                  <a:pt x="67903" y="83578"/>
                  <a:pt x="65748" y="85367"/>
                  <a:pt x="63592" y="85367"/>
                </a:cubicBezTo>
                <a:lnTo>
                  <a:pt x="4311" y="85367"/>
                </a:lnTo>
                <a:cubicBezTo>
                  <a:pt x="1796" y="85367"/>
                  <a:pt x="0" y="83578"/>
                  <a:pt x="0" y="81074"/>
                </a:cubicBezTo>
                <a:lnTo>
                  <a:pt x="0" y="53885"/>
                </a:lnTo>
                <a:cubicBezTo>
                  <a:pt x="0" y="47804"/>
                  <a:pt x="1796" y="41722"/>
                  <a:pt x="6107" y="37071"/>
                </a:cubicBezTo>
                <a:cubicBezTo>
                  <a:pt x="7545" y="35282"/>
                  <a:pt x="10419" y="34925"/>
                  <a:pt x="12215" y="36713"/>
                </a:cubicBezTo>
                <a:close/>
                <a:moveTo>
                  <a:pt x="258410" y="8466"/>
                </a:moveTo>
                <a:cubicBezTo>
                  <a:pt x="252766" y="8466"/>
                  <a:pt x="248180" y="13405"/>
                  <a:pt x="248180" y="18697"/>
                </a:cubicBezTo>
                <a:cubicBezTo>
                  <a:pt x="248180" y="24341"/>
                  <a:pt x="252766" y="28928"/>
                  <a:pt x="258410" y="28928"/>
                </a:cubicBezTo>
                <a:cubicBezTo>
                  <a:pt x="264055" y="28928"/>
                  <a:pt x="268641" y="24341"/>
                  <a:pt x="268641" y="18697"/>
                </a:cubicBezTo>
                <a:cubicBezTo>
                  <a:pt x="268641" y="13405"/>
                  <a:pt x="264055" y="8466"/>
                  <a:pt x="258410" y="8466"/>
                </a:cubicBezTo>
                <a:close/>
                <a:moveTo>
                  <a:pt x="32985" y="8466"/>
                </a:moveTo>
                <a:cubicBezTo>
                  <a:pt x="27341" y="8466"/>
                  <a:pt x="22754" y="13405"/>
                  <a:pt x="22754" y="18697"/>
                </a:cubicBezTo>
                <a:cubicBezTo>
                  <a:pt x="22754" y="24341"/>
                  <a:pt x="27341" y="28928"/>
                  <a:pt x="32985" y="28928"/>
                </a:cubicBezTo>
                <a:cubicBezTo>
                  <a:pt x="38629" y="28928"/>
                  <a:pt x="43216" y="24341"/>
                  <a:pt x="43216" y="18697"/>
                </a:cubicBezTo>
                <a:cubicBezTo>
                  <a:pt x="43216" y="13405"/>
                  <a:pt x="38629" y="8466"/>
                  <a:pt x="32985" y="8466"/>
                </a:cubicBezTo>
                <a:close/>
                <a:moveTo>
                  <a:pt x="145691" y="6778"/>
                </a:moveTo>
                <a:cubicBezTo>
                  <a:pt x="171211" y="6778"/>
                  <a:pt x="196731" y="13556"/>
                  <a:pt x="219015" y="27113"/>
                </a:cubicBezTo>
                <a:cubicBezTo>
                  <a:pt x="221531" y="28559"/>
                  <a:pt x="221891" y="31089"/>
                  <a:pt x="220813" y="33258"/>
                </a:cubicBezTo>
                <a:cubicBezTo>
                  <a:pt x="219015" y="35427"/>
                  <a:pt x="216499" y="36150"/>
                  <a:pt x="214702" y="34704"/>
                </a:cubicBezTo>
                <a:cubicBezTo>
                  <a:pt x="172648" y="9037"/>
                  <a:pt x="118733" y="9037"/>
                  <a:pt x="77038" y="34704"/>
                </a:cubicBezTo>
                <a:cubicBezTo>
                  <a:pt x="76320" y="35427"/>
                  <a:pt x="75601" y="35427"/>
                  <a:pt x="74882" y="35427"/>
                </a:cubicBezTo>
                <a:cubicBezTo>
                  <a:pt x="73444" y="35427"/>
                  <a:pt x="72006" y="34704"/>
                  <a:pt x="70928" y="33258"/>
                </a:cubicBezTo>
                <a:cubicBezTo>
                  <a:pt x="69850" y="31089"/>
                  <a:pt x="70209" y="28559"/>
                  <a:pt x="72366" y="27113"/>
                </a:cubicBezTo>
                <a:cubicBezTo>
                  <a:pt x="94651" y="13556"/>
                  <a:pt x="120171" y="6778"/>
                  <a:pt x="145691" y="6778"/>
                </a:cubicBezTo>
                <a:close/>
                <a:moveTo>
                  <a:pt x="258410" y="0"/>
                </a:moveTo>
                <a:cubicBezTo>
                  <a:pt x="268994" y="0"/>
                  <a:pt x="277460" y="8466"/>
                  <a:pt x="277460" y="18697"/>
                </a:cubicBezTo>
                <a:cubicBezTo>
                  <a:pt x="277460" y="29280"/>
                  <a:pt x="268994" y="37747"/>
                  <a:pt x="258410" y="37747"/>
                </a:cubicBezTo>
                <a:cubicBezTo>
                  <a:pt x="248180" y="37747"/>
                  <a:pt x="239713" y="29280"/>
                  <a:pt x="239713" y="18697"/>
                </a:cubicBezTo>
                <a:cubicBezTo>
                  <a:pt x="239713" y="8466"/>
                  <a:pt x="248180" y="0"/>
                  <a:pt x="258410" y="0"/>
                </a:cubicBezTo>
                <a:close/>
                <a:moveTo>
                  <a:pt x="32985" y="0"/>
                </a:moveTo>
                <a:cubicBezTo>
                  <a:pt x="43568" y="0"/>
                  <a:pt x="52035" y="8466"/>
                  <a:pt x="52035" y="18697"/>
                </a:cubicBezTo>
                <a:cubicBezTo>
                  <a:pt x="52035" y="29280"/>
                  <a:pt x="43568" y="37747"/>
                  <a:pt x="32985" y="37747"/>
                </a:cubicBezTo>
                <a:cubicBezTo>
                  <a:pt x="22754" y="37747"/>
                  <a:pt x="14288" y="29280"/>
                  <a:pt x="14288" y="18697"/>
                </a:cubicBezTo>
                <a:cubicBezTo>
                  <a:pt x="14288" y="8466"/>
                  <a:pt x="22754" y="0"/>
                  <a:pt x="329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endParaRPr lang="en-US" sz="9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9AFC090-8BB1-6B48-A642-220428152746}"/>
              </a:ext>
            </a:extLst>
          </p:cNvPr>
          <p:cNvSpPr txBox="1"/>
          <p:nvPr/>
        </p:nvSpPr>
        <p:spPr>
          <a:xfrm>
            <a:off x="9168438" y="3846315"/>
            <a:ext cx="2095174" cy="584775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EXECUTE &amp; AUTOMATE</a:t>
            </a:r>
          </a:p>
        </p:txBody>
      </p:sp>
      <p:sp>
        <p:nvSpPr>
          <p:cNvPr id="40" name="Subtitle 2">
            <a:extLst>
              <a:ext uri="{FF2B5EF4-FFF2-40B4-BE49-F238E27FC236}">
                <a16:creationId xmlns:a16="http://schemas.microsoft.com/office/drawing/2014/main" id="{5824F525-8B32-8F4E-BADB-07FC6C3DCCDE}"/>
              </a:ext>
            </a:extLst>
          </p:cNvPr>
          <p:cNvSpPr txBox="1">
            <a:spLocks/>
          </p:cNvSpPr>
          <p:nvPr/>
        </p:nvSpPr>
        <p:spPr>
          <a:xfrm>
            <a:off x="9168431" y="4480616"/>
            <a:ext cx="2095181" cy="1414105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 traditional marketing by promoting environmental core values in the hope that.</a:t>
            </a:r>
          </a:p>
        </p:txBody>
      </p:sp>
    </p:spTree>
    <p:extLst>
      <p:ext uri="{BB962C8B-B14F-4D97-AF65-F5344CB8AC3E}">
        <p14:creationId xmlns:p14="http://schemas.microsoft.com/office/powerpoint/2010/main" val="8911484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B660C4D5-9B85-4B41-81F3-8E6550E8D7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3857544"/>
            <a:ext cx="2398879" cy="2398878"/>
          </a:xfrm>
          <a:custGeom>
            <a:avLst/>
            <a:gdLst>
              <a:gd name="T0" fmla="*/ 938 w 7007"/>
              <a:gd name="T1" fmla="*/ 3444 h 7008"/>
              <a:gd name="T2" fmla="*/ 938 w 7007"/>
              <a:gd name="T3" fmla="*/ 3444 h 7008"/>
              <a:gd name="T4" fmla="*/ 319 w 7007"/>
              <a:gd name="T5" fmla="*/ 3258 h 7008"/>
              <a:gd name="T6" fmla="*/ 319 w 7007"/>
              <a:gd name="T7" fmla="*/ 3258 h 7008"/>
              <a:gd name="T8" fmla="*/ 0 w 7007"/>
              <a:gd name="T9" fmla="*/ 3457 h 7008"/>
              <a:gd name="T10" fmla="*/ 0 w 7007"/>
              <a:gd name="T11" fmla="*/ 5429 h 7008"/>
              <a:gd name="T12" fmla="*/ 1956 w 7007"/>
              <a:gd name="T13" fmla="*/ 5429 h 7008"/>
              <a:gd name="T14" fmla="*/ 1956 w 7007"/>
              <a:gd name="T15" fmla="*/ 5429 h 7008"/>
              <a:gd name="T16" fmla="*/ 2153 w 7007"/>
              <a:gd name="T17" fmla="*/ 5749 h 7008"/>
              <a:gd name="T18" fmla="*/ 2153 w 7007"/>
              <a:gd name="T19" fmla="*/ 5749 h 7008"/>
              <a:gd name="T20" fmla="*/ 1977 w 7007"/>
              <a:gd name="T21" fmla="*/ 6368 h 7008"/>
              <a:gd name="T22" fmla="*/ 1977 w 7007"/>
              <a:gd name="T23" fmla="*/ 6368 h 7008"/>
              <a:gd name="T24" fmla="*/ 2710 w 7007"/>
              <a:gd name="T25" fmla="*/ 7007 h 7008"/>
              <a:gd name="T26" fmla="*/ 2710 w 7007"/>
              <a:gd name="T27" fmla="*/ 7007 h 7008"/>
              <a:gd name="T28" fmla="*/ 3443 w 7007"/>
              <a:gd name="T29" fmla="*/ 6368 h 7008"/>
              <a:gd name="T30" fmla="*/ 3443 w 7007"/>
              <a:gd name="T31" fmla="*/ 6368 h 7008"/>
              <a:gd name="T32" fmla="*/ 3257 w 7007"/>
              <a:gd name="T33" fmla="*/ 5749 h 7008"/>
              <a:gd name="T34" fmla="*/ 3257 w 7007"/>
              <a:gd name="T35" fmla="*/ 5749 h 7008"/>
              <a:gd name="T36" fmla="*/ 3456 w 7007"/>
              <a:gd name="T37" fmla="*/ 5429 h 7008"/>
              <a:gd name="T38" fmla="*/ 5427 w 7007"/>
              <a:gd name="T39" fmla="*/ 5429 h 7008"/>
              <a:gd name="T40" fmla="*/ 5427 w 7007"/>
              <a:gd name="T41" fmla="*/ 5429 h 7008"/>
              <a:gd name="T42" fmla="*/ 5427 w 7007"/>
              <a:gd name="T43" fmla="*/ 3457 h 7008"/>
              <a:gd name="T44" fmla="*/ 5427 w 7007"/>
              <a:gd name="T45" fmla="*/ 3457 h 7008"/>
              <a:gd name="T46" fmla="*/ 5748 w 7007"/>
              <a:gd name="T47" fmla="*/ 3258 h 7008"/>
              <a:gd name="T48" fmla="*/ 5748 w 7007"/>
              <a:gd name="T49" fmla="*/ 3258 h 7008"/>
              <a:gd name="T50" fmla="*/ 6367 w 7007"/>
              <a:gd name="T51" fmla="*/ 3444 h 7008"/>
              <a:gd name="T52" fmla="*/ 6367 w 7007"/>
              <a:gd name="T53" fmla="*/ 3444 h 7008"/>
              <a:gd name="T54" fmla="*/ 7006 w 7007"/>
              <a:gd name="T55" fmla="*/ 2711 h 7008"/>
              <a:gd name="T56" fmla="*/ 7006 w 7007"/>
              <a:gd name="T57" fmla="*/ 2711 h 7008"/>
              <a:gd name="T58" fmla="*/ 6367 w 7007"/>
              <a:gd name="T59" fmla="*/ 1979 h 7008"/>
              <a:gd name="T60" fmla="*/ 6367 w 7007"/>
              <a:gd name="T61" fmla="*/ 1979 h 7008"/>
              <a:gd name="T62" fmla="*/ 5748 w 7007"/>
              <a:gd name="T63" fmla="*/ 2154 h 7008"/>
              <a:gd name="T64" fmla="*/ 5748 w 7007"/>
              <a:gd name="T65" fmla="*/ 2154 h 7008"/>
              <a:gd name="T66" fmla="*/ 5427 w 7007"/>
              <a:gd name="T67" fmla="*/ 1957 h 7008"/>
              <a:gd name="T68" fmla="*/ 5427 w 7007"/>
              <a:gd name="T69" fmla="*/ 0 h 7008"/>
              <a:gd name="T70" fmla="*/ 5427 w 7007"/>
              <a:gd name="T71" fmla="*/ 375 h 7008"/>
              <a:gd name="T72" fmla="*/ 5427 w 7007"/>
              <a:gd name="T73" fmla="*/ 0 h 7008"/>
              <a:gd name="T74" fmla="*/ 3456 w 7007"/>
              <a:gd name="T75" fmla="*/ 0 h 7008"/>
              <a:gd name="T76" fmla="*/ 3456 w 7007"/>
              <a:gd name="T77" fmla="*/ 0 h 7008"/>
              <a:gd name="T78" fmla="*/ 3257 w 7007"/>
              <a:gd name="T79" fmla="*/ 320 h 7008"/>
              <a:gd name="T80" fmla="*/ 3257 w 7007"/>
              <a:gd name="T81" fmla="*/ 320 h 7008"/>
              <a:gd name="T82" fmla="*/ 3443 w 7007"/>
              <a:gd name="T83" fmla="*/ 939 h 7008"/>
              <a:gd name="T84" fmla="*/ 3443 w 7007"/>
              <a:gd name="T85" fmla="*/ 939 h 7008"/>
              <a:gd name="T86" fmla="*/ 2710 w 7007"/>
              <a:gd name="T87" fmla="*/ 1577 h 7008"/>
              <a:gd name="T88" fmla="*/ 2710 w 7007"/>
              <a:gd name="T89" fmla="*/ 1577 h 7008"/>
              <a:gd name="T90" fmla="*/ 1977 w 7007"/>
              <a:gd name="T91" fmla="*/ 939 h 7008"/>
              <a:gd name="T92" fmla="*/ 1977 w 7007"/>
              <a:gd name="T93" fmla="*/ 939 h 7008"/>
              <a:gd name="T94" fmla="*/ 2153 w 7007"/>
              <a:gd name="T95" fmla="*/ 320 h 7008"/>
              <a:gd name="T96" fmla="*/ 2153 w 7007"/>
              <a:gd name="T97" fmla="*/ 320 h 7008"/>
              <a:gd name="T98" fmla="*/ 1956 w 7007"/>
              <a:gd name="T99" fmla="*/ 0 h 7008"/>
              <a:gd name="T100" fmla="*/ 0 w 7007"/>
              <a:gd name="T101" fmla="*/ 0 h 7008"/>
              <a:gd name="T102" fmla="*/ 0 w 7007"/>
              <a:gd name="T103" fmla="*/ 1957 h 7008"/>
              <a:gd name="T104" fmla="*/ 0 w 7007"/>
              <a:gd name="T105" fmla="*/ 1957 h 7008"/>
              <a:gd name="T106" fmla="*/ 319 w 7007"/>
              <a:gd name="T107" fmla="*/ 2154 h 7008"/>
              <a:gd name="T108" fmla="*/ 319 w 7007"/>
              <a:gd name="T109" fmla="*/ 2154 h 7008"/>
              <a:gd name="T110" fmla="*/ 938 w 7007"/>
              <a:gd name="T111" fmla="*/ 1979 h 7008"/>
              <a:gd name="T112" fmla="*/ 938 w 7007"/>
              <a:gd name="T113" fmla="*/ 1979 h 7008"/>
              <a:gd name="T114" fmla="*/ 1576 w 7007"/>
              <a:gd name="T115" fmla="*/ 2711 h 7008"/>
              <a:gd name="T116" fmla="*/ 1576 w 7007"/>
              <a:gd name="T117" fmla="*/ 2711 h 7008"/>
              <a:gd name="T118" fmla="*/ 938 w 7007"/>
              <a:gd name="T119" fmla="*/ 3444 h 7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007" h="7008">
                <a:moveTo>
                  <a:pt x="938" y="3444"/>
                </a:moveTo>
                <a:lnTo>
                  <a:pt x="938" y="3444"/>
                </a:lnTo>
                <a:cubicBezTo>
                  <a:pt x="768" y="3444"/>
                  <a:pt x="534" y="3367"/>
                  <a:pt x="319" y="3258"/>
                </a:cubicBezTo>
                <a:lnTo>
                  <a:pt x="319" y="3258"/>
                </a:lnTo>
                <a:cubicBezTo>
                  <a:pt x="172" y="3183"/>
                  <a:pt x="0" y="3293"/>
                  <a:pt x="0" y="3457"/>
                </a:cubicBezTo>
                <a:lnTo>
                  <a:pt x="0" y="5429"/>
                </a:lnTo>
                <a:lnTo>
                  <a:pt x="1956" y="5429"/>
                </a:lnTo>
                <a:lnTo>
                  <a:pt x="1956" y="5429"/>
                </a:lnTo>
                <a:cubicBezTo>
                  <a:pt x="2120" y="5429"/>
                  <a:pt x="2225" y="5601"/>
                  <a:pt x="2153" y="5749"/>
                </a:cubicBezTo>
                <a:lnTo>
                  <a:pt x="2153" y="5749"/>
                </a:lnTo>
                <a:cubicBezTo>
                  <a:pt x="2048" y="5965"/>
                  <a:pt x="1977" y="6197"/>
                  <a:pt x="1977" y="6368"/>
                </a:cubicBezTo>
                <a:lnTo>
                  <a:pt x="1977" y="6368"/>
                </a:lnTo>
                <a:cubicBezTo>
                  <a:pt x="1977" y="6783"/>
                  <a:pt x="2305" y="7007"/>
                  <a:pt x="2710" y="7007"/>
                </a:cubicBezTo>
                <a:lnTo>
                  <a:pt x="2710" y="7007"/>
                </a:lnTo>
                <a:cubicBezTo>
                  <a:pt x="3114" y="7007"/>
                  <a:pt x="3443" y="6783"/>
                  <a:pt x="3443" y="6368"/>
                </a:cubicBezTo>
                <a:lnTo>
                  <a:pt x="3443" y="6368"/>
                </a:lnTo>
                <a:cubicBezTo>
                  <a:pt x="3443" y="6197"/>
                  <a:pt x="3366" y="5965"/>
                  <a:pt x="3257" y="5749"/>
                </a:cubicBezTo>
                <a:lnTo>
                  <a:pt x="3257" y="5749"/>
                </a:lnTo>
                <a:cubicBezTo>
                  <a:pt x="3182" y="5602"/>
                  <a:pt x="3291" y="5429"/>
                  <a:pt x="3456" y="5429"/>
                </a:cubicBezTo>
                <a:lnTo>
                  <a:pt x="5427" y="5429"/>
                </a:lnTo>
                <a:lnTo>
                  <a:pt x="5427" y="5429"/>
                </a:lnTo>
                <a:lnTo>
                  <a:pt x="5427" y="3457"/>
                </a:lnTo>
                <a:lnTo>
                  <a:pt x="5427" y="3457"/>
                </a:lnTo>
                <a:cubicBezTo>
                  <a:pt x="5427" y="3293"/>
                  <a:pt x="5601" y="3183"/>
                  <a:pt x="5748" y="3258"/>
                </a:cubicBezTo>
                <a:lnTo>
                  <a:pt x="5748" y="3258"/>
                </a:lnTo>
                <a:cubicBezTo>
                  <a:pt x="5964" y="3367"/>
                  <a:pt x="6197" y="3444"/>
                  <a:pt x="6367" y="3444"/>
                </a:cubicBezTo>
                <a:lnTo>
                  <a:pt x="6367" y="3444"/>
                </a:lnTo>
                <a:cubicBezTo>
                  <a:pt x="6782" y="3444"/>
                  <a:pt x="7006" y="3116"/>
                  <a:pt x="7006" y="2711"/>
                </a:cubicBezTo>
                <a:lnTo>
                  <a:pt x="7006" y="2711"/>
                </a:lnTo>
                <a:cubicBezTo>
                  <a:pt x="7006" y="2306"/>
                  <a:pt x="6782" y="1979"/>
                  <a:pt x="6367" y="1979"/>
                </a:cubicBezTo>
                <a:lnTo>
                  <a:pt x="6367" y="1979"/>
                </a:lnTo>
                <a:cubicBezTo>
                  <a:pt x="6196" y="1979"/>
                  <a:pt x="5964" y="2049"/>
                  <a:pt x="5748" y="2154"/>
                </a:cubicBezTo>
                <a:lnTo>
                  <a:pt x="5748" y="2154"/>
                </a:lnTo>
                <a:cubicBezTo>
                  <a:pt x="5600" y="2226"/>
                  <a:pt x="5427" y="2121"/>
                  <a:pt x="5427" y="1957"/>
                </a:cubicBezTo>
                <a:lnTo>
                  <a:pt x="5427" y="0"/>
                </a:lnTo>
                <a:lnTo>
                  <a:pt x="5427" y="375"/>
                </a:lnTo>
                <a:lnTo>
                  <a:pt x="5427" y="0"/>
                </a:lnTo>
                <a:lnTo>
                  <a:pt x="3456" y="0"/>
                </a:lnTo>
                <a:lnTo>
                  <a:pt x="3456" y="0"/>
                </a:lnTo>
                <a:cubicBezTo>
                  <a:pt x="3291" y="0"/>
                  <a:pt x="3182" y="173"/>
                  <a:pt x="3257" y="320"/>
                </a:cubicBezTo>
                <a:lnTo>
                  <a:pt x="3257" y="320"/>
                </a:lnTo>
                <a:cubicBezTo>
                  <a:pt x="3366" y="536"/>
                  <a:pt x="3443" y="769"/>
                  <a:pt x="3443" y="939"/>
                </a:cubicBezTo>
                <a:lnTo>
                  <a:pt x="3443" y="939"/>
                </a:lnTo>
                <a:cubicBezTo>
                  <a:pt x="3443" y="1354"/>
                  <a:pt x="3114" y="1577"/>
                  <a:pt x="2710" y="1577"/>
                </a:cubicBezTo>
                <a:lnTo>
                  <a:pt x="2710" y="1577"/>
                </a:lnTo>
                <a:cubicBezTo>
                  <a:pt x="2305" y="1577"/>
                  <a:pt x="1977" y="1354"/>
                  <a:pt x="1977" y="939"/>
                </a:cubicBezTo>
                <a:lnTo>
                  <a:pt x="1977" y="939"/>
                </a:lnTo>
                <a:cubicBezTo>
                  <a:pt x="1977" y="769"/>
                  <a:pt x="2048" y="536"/>
                  <a:pt x="2153" y="320"/>
                </a:cubicBezTo>
                <a:lnTo>
                  <a:pt x="2153" y="320"/>
                </a:lnTo>
                <a:cubicBezTo>
                  <a:pt x="2225" y="172"/>
                  <a:pt x="2120" y="0"/>
                  <a:pt x="1956" y="0"/>
                </a:cubicBezTo>
                <a:lnTo>
                  <a:pt x="0" y="0"/>
                </a:lnTo>
                <a:lnTo>
                  <a:pt x="0" y="1957"/>
                </a:lnTo>
                <a:lnTo>
                  <a:pt x="0" y="1957"/>
                </a:lnTo>
                <a:cubicBezTo>
                  <a:pt x="0" y="2121"/>
                  <a:pt x="171" y="2226"/>
                  <a:pt x="319" y="2154"/>
                </a:cubicBezTo>
                <a:lnTo>
                  <a:pt x="319" y="2154"/>
                </a:lnTo>
                <a:cubicBezTo>
                  <a:pt x="534" y="2049"/>
                  <a:pt x="768" y="1979"/>
                  <a:pt x="938" y="1979"/>
                </a:cubicBezTo>
                <a:lnTo>
                  <a:pt x="938" y="1979"/>
                </a:lnTo>
                <a:cubicBezTo>
                  <a:pt x="1353" y="1979"/>
                  <a:pt x="1576" y="2306"/>
                  <a:pt x="1576" y="2711"/>
                </a:cubicBezTo>
                <a:lnTo>
                  <a:pt x="1576" y="2711"/>
                </a:lnTo>
                <a:cubicBezTo>
                  <a:pt x="1576" y="3116"/>
                  <a:pt x="1353" y="3444"/>
                  <a:pt x="938" y="3444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41CD4C1-E407-1940-BD7C-9DA42924B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7122" y="1458665"/>
            <a:ext cx="2398878" cy="2398879"/>
          </a:xfrm>
          <a:custGeom>
            <a:avLst/>
            <a:gdLst>
              <a:gd name="T0" fmla="*/ 6069 w 7009"/>
              <a:gd name="T1" fmla="*/ 3563 h 7008"/>
              <a:gd name="T2" fmla="*/ 6069 w 7009"/>
              <a:gd name="T3" fmla="*/ 3563 h 7008"/>
              <a:gd name="T4" fmla="*/ 6687 w 7009"/>
              <a:gd name="T5" fmla="*/ 3749 h 7008"/>
              <a:gd name="T6" fmla="*/ 6687 w 7009"/>
              <a:gd name="T7" fmla="*/ 3749 h 7008"/>
              <a:gd name="T8" fmla="*/ 7008 w 7009"/>
              <a:gd name="T9" fmla="*/ 3550 h 7008"/>
              <a:gd name="T10" fmla="*/ 7008 w 7009"/>
              <a:gd name="T11" fmla="*/ 1579 h 7008"/>
              <a:gd name="T12" fmla="*/ 5051 w 7009"/>
              <a:gd name="T13" fmla="*/ 1579 h 7008"/>
              <a:gd name="T14" fmla="*/ 5051 w 7009"/>
              <a:gd name="T15" fmla="*/ 1579 h 7008"/>
              <a:gd name="T16" fmla="*/ 4853 w 7009"/>
              <a:gd name="T17" fmla="*/ 1258 h 7008"/>
              <a:gd name="T18" fmla="*/ 4853 w 7009"/>
              <a:gd name="T19" fmla="*/ 1258 h 7008"/>
              <a:gd name="T20" fmla="*/ 5029 w 7009"/>
              <a:gd name="T21" fmla="*/ 639 h 7008"/>
              <a:gd name="T22" fmla="*/ 5029 w 7009"/>
              <a:gd name="T23" fmla="*/ 639 h 7008"/>
              <a:gd name="T24" fmla="*/ 4296 w 7009"/>
              <a:gd name="T25" fmla="*/ 0 h 7008"/>
              <a:gd name="T26" fmla="*/ 4296 w 7009"/>
              <a:gd name="T27" fmla="*/ 0 h 7008"/>
              <a:gd name="T28" fmla="*/ 3564 w 7009"/>
              <a:gd name="T29" fmla="*/ 639 h 7008"/>
              <a:gd name="T30" fmla="*/ 3564 w 7009"/>
              <a:gd name="T31" fmla="*/ 639 h 7008"/>
              <a:gd name="T32" fmla="*/ 3750 w 7009"/>
              <a:gd name="T33" fmla="*/ 1258 h 7008"/>
              <a:gd name="T34" fmla="*/ 3750 w 7009"/>
              <a:gd name="T35" fmla="*/ 1258 h 7008"/>
              <a:gd name="T36" fmla="*/ 3550 w 7009"/>
              <a:gd name="T37" fmla="*/ 1579 h 7008"/>
              <a:gd name="T38" fmla="*/ 1579 w 7009"/>
              <a:gd name="T39" fmla="*/ 1579 h 7008"/>
              <a:gd name="T40" fmla="*/ 1579 w 7009"/>
              <a:gd name="T41" fmla="*/ 1579 h 7008"/>
              <a:gd name="T42" fmla="*/ 1579 w 7009"/>
              <a:gd name="T43" fmla="*/ 3550 h 7008"/>
              <a:gd name="T44" fmla="*/ 1579 w 7009"/>
              <a:gd name="T45" fmla="*/ 3550 h 7008"/>
              <a:gd name="T46" fmla="*/ 1259 w 7009"/>
              <a:gd name="T47" fmla="*/ 3749 h 7008"/>
              <a:gd name="T48" fmla="*/ 1259 w 7009"/>
              <a:gd name="T49" fmla="*/ 3749 h 7008"/>
              <a:gd name="T50" fmla="*/ 640 w 7009"/>
              <a:gd name="T51" fmla="*/ 3563 h 7008"/>
              <a:gd name="T52" fmla="*/ 640 w 7009"/>
              <a:gd name="T53" fmla="*/ 3563 h 7008"/>
              <a:gd name="T54" fmla="*/ 0 w 7009"/>
              <a:gd name="T55" fmla="*/ 4296 h 7008"/>
              <a:gd name="T56" fmla="*/ 0 w 7009"/>
              <a:gd name="T57" fmla="*/ 4296 h 7008"/>
              <a:gd name="T58" fmla="*/ 640 w 7009"/>
              <a:gd name="T59" fmla="*/ 5028 h 7008"/>
              <a:gd name="T60" fmla="*/ 640 w 7009"/>
              <a:gd name="T61" fmla="*/ 5028 h 7008"/>
              <a:gd name="T62" fmla="*/ 1259 w 7009"/>
              <a:gd name="T63" fmla="*/ 4853 h 7008"/>
              <a:gd name="T64" fmla="*/ 1259 w 7009"/>
              <a:gd name="T65" fmla="*/ 4853 h 7008"/>
              <a:gd name="T66" fmla="*/ 1579 w 7009"/>
              <a:gd name="T67" fmla="*/ 5050 h 7008"/>
              <a:gd name="T68" fmla="*/ 1579 w 7009"/>
              <a:gd name="T69" fmla="*/ 7007 h 7008"/>
              <a:gd name="T70" fmla="*/ 1579 w 7009"/>
              <a:gd name="T71" fmla="*/ 6631 h 7008"/>
              <a:gd name="T72" fmla="*/ 1579 w 7009"/>
              <a:gd name="T73" fmla="*/ 7007 h 7008"/>
              <a:gd name="T74" fmla="*/ 3550 w 7009"/>
              <a:gd name="T75" fmla="*/ 7007 h 7008"/>
              <a:gd name="T76" fmla="*/ 3550 w 7009"/>
              <a:gd name="T77" fmla="*/ 7007 h 7008"/>
              <a:gd name="T78" fmla="*/ 3750 w 7009"/>
              <a:gd name="T79" fmla="*/ 6686 h 7008"/>
              <a:gd name="T80" fmla="*/ 3750 w 7009"/>
              <a:gd name="T81" fmla="*/ 6686 h 7008"/>
              <a:gd name="T82" fmla="*/ 3564 w 7009"/>
              <a:gd name="T83" fmla="*/ 6067 h 7008"/>
              <a:gd name="T84" fmla="*/ 3564 w 7009"/>
              <a:gd name="T85" fmla="*/ 6067 h 7008"/>
              <a:gd name="T86" fmla="*/ 4296 w 7009"/>
              <a:gd name="T87" fmla="*/ 5429 h 7008"/>
              <a:gd name="T88" fmla="*/ 4296 w 7009"/>
              <a:gd name="T89" fmla="*/ 5429 h 7008"/>
              <a:gd name="T90" fmla="*/ 5029 w 7009"/>
              <a:gd name="T91" fmla="*/ 6067 h 7008"/>
              <a:gd name="T92" fmla="*/ 5029 w 7009"/>
              <a:gd name="T93" fmla="*/ 6067 h 7008"/>
              <a:gd name="T94" fmla="*/ 4853 w 7009"/>
              <a:gd name="T95" fmla="*/ 6686 h 7008"/>
              <a:gd name="T96" fmla="*/ 4853 w 7009"/>
              <a:gd name="T97" fmla="*/ 6686 h 7008"/>
              <a:gd name="T98" fmla="*/ 5051 w 7009"/>
              <a:gd name="T99" fmla="*/ 7007 h 7008"/>
              <a:gd name="T100" fmla="*/ 7008 w 7009"/>
              <a:gd name="T101" fmla="*/ 7007 h 7008"/>
              <a:gd name="T102" fmla="*/ 7008 w 7009"/>
              <a:gd name="T103" fmla="*/ 5051 h 7008"/>
              <a:gd name="T104" fmla="*/ 7008 w 7009"/>
              <a:gd name="T105" fmla="*/ 5051 h 7008"/>
              <a:gd name="T106" fmla="*/ 6687 w 7009"/>
              <a:gd name="T107" fmla="*/ 4853 h 7008"/>
              <a:gd name="T108" fmla="*/ 6687 w 7009"/>
              <a:gd name="T109" fmla="*/ 4853 h 7008"/>
              <a:gd name="T110" fmla="*/ 6069 w 7009"/>
              <a:gd name="T111" fmla="*/ 5028 h 7008"/>
              <a:gd name="T112" fmla="*/ 6069 w 7009"/>
              <a:gd name="T113" fmla="*/ 5028 h 7008"/>
              <a:gd name="T114" fmla="*/ 5430 w 7009"/>
              <a:gd name="T115" fmla="*/ 4296 h 7008"/>
              <a:gd name="T116" fmla="*/ 5430 w 7009"/>
              <a:gd name="T117" fmla="*/ 4296 h 7008"/>
              <a:gd name="T118" fmla="*/ 6069 w 7009"/>
              <a:gd name="T119" fmla="*/ 3563 h 7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009" h="7008">
                <a:moveTo>
                  <a:pt x="6069" y="3563"/>
                </a:moveTo>
                <a:lnTo>
                  <a:pt x="6069" y="3563"/>
                </a:lnTo>
                <a:cubicBezTo>
                  <a:pt x="6238" y="3563"/>
                  <a:pt x="6472" y="3640"/>
                  <a:pt x="6687" y="3749"/>
                </a:cubicBezTo>
                <a:lnTo>
                  <a:pt x="6687" y="3749"/>
                </a:lnTo>
                <a:cubicBezTo>
                  <a:pt x="6834" y="3824"/>
                  <a:pt x="7008" y="3715"/>
                  <a:pt x="7008" y="3550"/>
                </a:cubicBezTo>
                <a:lnTo>
                  <a:pt x="7008" y="1579"/>
                </a:lnTo>
                <a:lnTo>
                  <a:pt x="5051" y="1579"/>
                </a:lnTo>
                <a:lnTo>
                  <a:pt x="5051" y="1579"/>
                </a:lnTo>
                <a:cubicBezTo>
                  <a:pt x="4886" y="1579"/>
                  <a:pt x="4781" y="1407"/>
                  <a:pt x="4853" y="1258"/>
                </a:cubicBezTo>
                <a:lnTo>
                  <a:pt x="4853" y="1258"/>
                </a:lnTo>
                <a:cubicBezTo>
                  <a:pt x="4958" y="1043"/>
                  <a:pt x="5029" y="810"/>
                  <a:pt x="5029" y="639"/>
                </a:cubicBezTo>
                <a:lnTo>
                  <a:pt x="5029" y="639"/>
                </a:lnTo>
                <a:cubicBezTo>
                  <a:pt x="5029" y="224"/>
                  <a:pt x="4701" y="0"/>
                  <a:pt x="4296" y="0"/>
                </a:cubicBezTo>
                <a:lnTo>
                  <a:pt x="4296" y="0"/>
                </a:lnTo>
                <a:cubicBezTo>
                  <a:pt x="3892" y="0"/>
                  <a:pt x="3564" y="224"/>
                  <a:pt x="3564" y="639"/>
                </a:cubicBezTo>
                <a:lnTo>
                  <a:pt x="3564" y="639"/>
                </a:lnTo>
                <a:cubicBezTo>
                  <a:pt x="3564" y="810"/>
                  <a:pt x="3640" y="1042"/>
                  <a:pt x="3750" y="1258"/>
                </a:cubicBezTo>
                <a:lnTo>
                  <a:pt x="3750" y="1258"/>
                </a:lnTo>
                <a:cubicBezTo>
                  <a:pt x="3824" y="1405"/>
                  <a:pt x="3715" y="1579"/>
                  <a:pt x="3550" y="1579"/>
                </a:cubicBezTo>
                <a:lnTo>
                  <a:pt x="1579" y="1579"/>
                </a:lnTo>
                <a:lnTo>
                  <a:pt x="1579" y="1579"/>
                </a:lnTo>
                <a:lnTo>
                  <a:pt x="1579" y="3550"/>
                </a:lnTo>
                <a:lnTo>
                  <a:pt x="1579" y="3550"/>
                </a:lnTo>
                <a:cubicBezTo>
                  <a:pt x="1579" y="3715"/>
                  <a:pt x="1405" y="3824"/>
                  <a:pt x="1259" y="3749"/>
                </a:cubicBezTo>
                <a:lnTo>
                  <a:pt x="1259" y="3749"/>
                </a:lnTo>
                <a:cubicBezTo>
                  <a:pt x="1043" y="3640"/>
                  <a:pt x="810" y="3563"/>
                  <a:pt x="640" y="3563"/>
                </a:cubicBezTo>
                <a:lnTo>
                  <a:pt x="640" y="3563"/>
                </a:lnTo>
                <a:cubicBezTo>
                  <a:pt x="224" y="3563"/>
                  <a:pt x="0" y="3891"/>
                  <a:pt x="0" y="4296"/>
                </a:cubicBezTo>
                <a:lnTo>
                  <a:pt x="0" y="4296"/>
                </a:lnTo>
                <a:cubicBezTo>
                  <a:pt x="0" y="4701"/>
                  <a:pt x="224" y="5028"/>
                  <a:pt x="640" y="5028"/>
                </a:cubicBezTo>
                <a:lnTo>
                  <a:pt x="640" y="5028"/>
                </a:lnTo>
                <a:cubicBezTo>
                  <a:pt x="810" y="5028"/>
                  <a:pt x="1043" y="4958"/>
                  <a:pt x="1259" y="4853"/>
                </a:cubicBezTo>
                <a:lnTo>
                  <a:pt x="1259" y="4853"/>
                </a:lnTo>
                <a:cubicBezTo>
                  <a:pt x="1406" y="4781"/>
                  <a:pt x="1579" y="4886"/>
                  <a:pt x="1579" y="5050"/>
                </a:cubicBezTo>
                <a:lnTo>
                  <a:pt x="1579" y="7007"/>
                </a:lnTo>
                <a:lnTo>
                  <a:pt x="1579" y="6631"/>
                </a:lnTo>
                <a:lnTo>
                  <a:pt x="1579" y="7007"/>
                </a:lnTo>
                <a:lnTo>
                  <a:pt x="3550" y="7007"/>
                </a:lnTo>
                <a:lnTo>
                  <a:pt x="3550" y="7007"/>
                </a:lnTo>
                <a:cubicBezTo>
                  <a:pt x="3715" y="7007"/>
                  <a:pt x="3824" y="6833"/>
                  <a:pt x="3750" y="6686"/>
                </a:cubicBezTo>
                <a:lnTo>
                  <a:pt x="3750" y="6686"/>
                </a:lnTo>
                <a:cubicBezTo>
                  <a:pt x="3640" y="6471"/>
                  <a:pt x="3564" y="6238"/>
                  <a:pt x="3564" y="6067"/>
                </a:cubicBezTo>
                <a:lnTo>
                  <a:pt x="3564" y="6067"/>
                </a:lnTo>
                <a:cubicBezTo>
                  <a:pt x="3564" y="5652"/>
                  <a:pt x="3892" y="5429"/>
                  <a:pt x="4296" y="5429"/>
                </a:cubicBezTo>
                <a:lnTo>
                  <a:pt x="4296" y="5429"/>
                </a:lnTo>
                <a:cubicBezTo>
                  <a:pt x="4701" y="5429"/>
                  <a:pt x="5029" y="5652"/>
                  <a:pt x="5029" y="6067"/>
                </a:cubicBezTo>
                <a:lnTo>
                  <a:pt x="5029" y="6067"/>
                </a:lnTo>
                <a:cubicBezTo>
                  <a:pt x="5029" y="6238"/>
                  <a:pt x="4958" y="6471"/>
                  <a:pt x="4853" y="6686"/>
                </a:cubicBezTo>
                <a:lnTo>
                  <a:pt x="4853" y="6686"/>
                </a:lnTo>
                <a:cubicBezTo>
                  <a:pt x="4781" y="6834"/>
                  <a:pt x="4886" y="7007"/>
                  <a:pt x="5051" y="7007"/>
                </a:cubicBezTo>
                <a:lnTo>
                  <a:pt x="7008" y="7007"/>
                </a:lnTo>
                <a:lnTo>
                  <a:pt x="7008" y="5051"/>
                </a:lnTo>
                <a:lnTo>
                  <a:pt x="7008" y="5051"/>
                </a:lnTo>
                <a:cubicBezTo>
                  <a:pt x="7008" y="4886"/>
                  <a:pt x="6835" y="4781"/>
                  <a:pt x="6687" y="4853"/>
                </a:cubicBezTo>
                <a:lnTo>
                  <a:pt x="6687" y="4853"/>
                </a:lnTo>
                <a:cubicBezTo>
                  <a:pt x="6472" y="4958"/>
                  <a:pt x="6239" y="5028"/>
                  <a:pt x="6069" y="5028"/>
                </a:cubicBezTo>
                <a:lnTo>
                  <a:pt x="6069" y="5028"/>
                </a:lnTo>
                <a:cubicBezTo>
                  <a:pt x="5654" y="5028"/>
                  <a:pt x="5430" y="4701"/>
                  <a:pt x="5430" y="4296"/>
                </a:cubicBezTo>
                <a:lnTo>
                  <a:pt x="5430" y="4296"/>
                </a:lnTo>
                <a:cubicBezTo>
                  <a:pt x="5430" y="3891"/>
                  <a:pt x="5654" y="3563"/>
                  <a:pt x="6069" y="356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B99BFBF0-1389-F142-8E78-85423FF81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4026" y="1997621"/>
            <a:ext cx="2398878" cy="2398878"/>
          </a:xfrm>
          <a:custGeom>
            <a:avLst/>
            <a:gdLst>
              <a:gd name="T0" fmla="*/ 6067 w 7007"/>
              <a:gd name="T1" fmla="*/ 3444 h 7007"/>
              <a:gd name="T2" fmla="*/ 6067 w 7007"/>
              <a:gd name="T3" fmla="*/ 3444 h 7007"/>
              <a:gd name="T4" fmla="*/ 6686 w 7007"/>
              <a:gd name="T5" fmla="*/ 3258 h 7007"/>
              <a:gd name="T6" fmla="*/ 6686 w 7007"/>
              <a:gd name="T7" fmla="*/ 3258 h 7007"/>
              <a:gd name="T8" fmla="*/ 7006 w 7007"/>
              <a:gd name="T9" fmla="*/ 3458 h 7007"/>
              <a:gd name="T10" fmla="*/ 7006 w 7007"/>
              <a:gd name="T11" fmla="*/ 5428 h 7007"/>
              <a:gd name="T12" fmla="*/ 5049 w 7007"/>
              <a:gd name="T13" fmla="*/ 5428 h 7007"/>
              <a:gd name="T14" fmla="*/ 5049 w 7007"/>
              <a:gd name="T15" fmla="*/ 5428 h 7007"/>
              <a:gd name="T16" fmla="*/ 4851 w 7007"/>
              <a:gd name="T17" fmla="*/ 5748 h 7007"/>
              <a:gd name="T18" fmla="*/ 4851 w 7007"/>
              <a:gd name="T19" fmla="*/ 5748 h 7007"/>
              <a:gd name="T20" fmla="*/ 5027 w 7007"/>
              <a:gd name="T21" fmla="*/ 6367 h 7007"/>
              <a:gd name="T22" fmla="*/ 5027 w 7007"/>
              <a:gd name="T23" fmla="*/ 6367 h 7007"/>
              <a:gd name="T24" fmla="*/ 4295 w 7007"/>
              <a:gd name="T25" fmla="*/ 7006 h 7007"/>
              <a:gd name="T26" fmla="*/ 4295 w 7007"/>
              <a:gd name="T27" fmla="*/ 7006 h 7007"/>
              <a:gd name="T28" fmla="*/ 3562 w 7007"/>
              <a:gd name="T29" fmla="*/ 6367 h 7007"/>
              <a:gd name="T30" fmla="*/ 3562 w 7007"/>
              <a:gd name="T31" fmla="*/ 6367 h 7007"/>
              <a:gd name="T32" fmla="*/ 3748 w 7007"/>
              <a:gd name="T33" fmla="*/ 5748 h 7007"/>
              <a:gd name="T34" fmla="*/ 3748 w 7007"/>
              <a:gd name="T35" fmla="*/ 5748 h 7007"/>
              <a:gd name="T36" fmla="*/ 3548 w 7007"/>
              <a:gd name="T37" fmla="*/ 5428 h 7007"/>
              <a:gd name="T38" fmla="*/ 1578 w 7007"/>
              <a:gd name="T39" fmla="*/ 5428 h 7007"/>
              <a:gd name="T40" fmla="*/ 1578 w 7007"/>
              <a:gd name="T41" fmla="*/ 3458 h 7007"/>
              <a:gd name="T42" fmla="*/ 1578 w 7007"/>
              <a:gd name="T43" fmla="*/ 3458 h 7007"/>
              <a:gd name="T44" fmla="*/ 1257 w 7007"/>
              <a:gd name="T45" fmla="*/ 3258 h 7007"/>
              <a:gd name="T46" fmla="*/ 1257 w 7007"/>
              <a:gd name="T47" fmla="*/ 3258 h 7007"/>
              <a:gd name="T48" fmla="*/ 639 w 7007"/>
              <a:gd name="T49" fmla="*/ 3444 h 7007"/>
              <a:gd name="T50" fmla="*/ 639 w 7007"/>
              <a:gd name="T51" fmla="*/ 3444 h 7007"/>
              <a:gd name="T52" fmla="*/ 0 w 7007"/>
              <a:gd name="T53" fmla="*/ 2712 h 7007"/>
              <a:gd name="T54" fmla="*/ 0 w 7007"/>
              <a:gd name="T55" fmla="*/ 2712 h 7007"/>
              <a:gd name="T56" fmla="*/ 639 w 7007"/>
              <a:gd name="T57" fmla="*/ 1979 h 7007"/>
              <a:gd name="T58" fmla="*/ 639 w 7007"/>
              <a:gd name="T59" fmla="*/ 1979 h 7007"/>
              <a:gd name="T60" fmla="*/ 1257 w 7007"/>
              <a:gd name="T61" fmla="*/ 2155 h 7007"/>
              <a:gd name="T62" fmla="*/ 1257 w 7007"/>
              <a:gd name="T63" fmla="*/ 2155 h 7007"/>
              <a:gd name="T64" fmla="*/ 1578 w 7007"/>
              <a:gd name="T65" fmla="*/ 1957 h 7007"/>
              <a:gd name="T66" fmla="*/ 1578 w 7007"/>
              <a:gd name="T67" fmla="*/ 0 h 7007"/>
              <a:gd name="T68" fmla="*/ 1578 w 7007"/>
              <a:gd name="T69" fmla="*/ 376 h 7007"/>
              <a:gd name="T70" fmla="*/ 1578 w 7007"/>
              <a:gd name="T71" fmla="*/ 0 h 7007"/>
              <a:gd name="T72" fmla="*/ 3548 w 7007"/>
              <a:gd name="T73" fmla="*/ 0 h 7007"/>
              <a:gd name="T74" fmla="*/ 3548 w 7007"/>
              <a:gd name="T75" fmla="*/ 0 h 7007"/>
              <a:gd name="T76" fmla="*/ 3748 w 7007"/>
              <a:gd name="T77" fmla="*/ 321 h 7007"/>
              <a:gd name="T78" fmla="*/ 3748 w 7007"/>
              <a:gd name="T79" fmla="*/ 321 h 7007"/>
              <a:gd name="T80" fmla="*/ 3562 w 7007"/>
              <a:gd name="T81" fmla="*/ 939 h 7007"/>
              <a:gd name="T82" fmla="*/ 3562 w 7007"/>
              <a:gd name="T83" fmla="*/ 939 h 7007"/>
              <a:gd name="T84" fmla="*/ 4295 w 7007"/>
              <a:gd name="T85" fmla="*/ 1578 h 7007"/>
              <a:gd name="T86" fmla="*/ 4295 w 7007"/>
              <a:gd name="T87" fmla="*/ 1578 h 7007"/>
              <a:gd name="T88" fmla="*/ 5027 w 7007"/>
              <a:gd name="T89" fmla="*/ 939 h 7007"/>
              <a:gd name="T90" fmla="*/ 5027 w 7007"/>
              <a:gd name="T91" fmla="*/ 939 h 7007"/>
              <a:gd name="T92" fmla="*/ 4851 w 7007"/>
              <a:gd name="T93" fmla="*/ 320 h 7007"/>
              <a:gd name="T94" fmla="*/ 4851 w 7007"/>
              <a:gd name="T95" fmla="*/ 320 h 7007"/>
              <a:gd name="T96" fmla="*/ 5049 w 7007"/>
              <a:gd name="T97" fmla="*/ 0 h 7007"/>
              <a:gd name="T98" fmla="*/ 7006 w 7007"/>
              <a:gd name="T99" fmla="*/ 0 h 7007"/>
              <a:gd name="T100" fmla="*/ 7006 w 7007"/>
              <a:gd name="T101" fmla="*/ 1957 h 7007"/>
              <a:gd name="T102" fmla="*/ 7006 w 7007"/>
              <a:gd name="T103" fmla="*/ 1957 h 7007"/>
              <a:gd name="T104" fmla="*/ 6686 w 7007"/>
              <a:gd name="T105" fmla="*/ 2155 h 7007"/>
              <a:gd name="T106" fmla="*/ 6686 w 7007"/>
              <a:gd name="T107" fmla="*/ 2155 h 7007"/>
              <a:gd name="T108" fmla="*/ 6067 w 7007"/>
              <a:gd name="T109" fmla="*/ 1979 h 7007"/>
              <a:gd name="T110" fmla="*/ 6067 w 7007"/>
              <a:gd name="T111" fmla="*/ 1979 h 7007"/>
              <a:gd name="T112" fmla="*/ 5428 w 7007"/>
              <a:gd name="T113" fmla="*/ 2712 h 7007"/>
              <a:gd name="T114" fmla="*/ 5428 w 7007"/>
              <a:gd name="T115" fmla="*/ 2712 h 7007"/>
              <a:gd name="T116" fmla="*/ 6067 w 7007"/>
              <a:gd name="T117" fmla="*/ 3444 h 70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007" h="7007">
                <a:moveTo>
                  <a:pt x="6067" y="3444"/>
                </a:moveTo>
                <a:lnTo>
                  <a:pt x="6067" y="3444"/>
                </a:lnTo>
                <a:cubicBezTo>
                  <a:pt x="6237" y="3444"/>
                  <a:pt x="6470" y="3368"/>
                  <a:pt x="6686" y="3258"/>
                </a:cubicBezTo>
                <a:lnTo>
                  <a:pt x="6686" y="3258"/>
                </a:lnTo>
                <a:cubicBezTo>
                  <a:pt x="6832" y="3184"/>
                  <a:pt x="7006" y="3293"/>
                  <a:pt x="7006" y="3458"/>
                </a:cubicBezTo>
                <a:lnTo>
                  <a:pt x="7006" y="5428"/>
                </a:lnTo>
                <a:lnTo>
                  <a:pt x="5049" y="5428"/>
                </a:lnTo>
                <a:lnTo>
                  <a:pt x="5049" y="5428"/>
                </a:lnTo>
                <a:cubicBezTo>
                  <a:pt x="4884" y="5428"/>
                  <a:pt x="4779" y="5600"/>
                  <a:pt x="4851" y="5748"/>
                </a:cubicBezTo>
                <a:lnTo>
                  <a:pt x="4851" y="5748"/>
                </a:lnTo>
                <a:cubicBezTo>
                  <a:pt x="4957" y="5964"/>
                  <a:pt x="5027" y="6197"/>
                  <a:pt x="5027" y="6367"/>
                </a:cubicBezTo>
                <a:lnTo>
                  <a:pt x="5027" y="6367"/>
                </a:lnTo>
                <a:cubicBezTo>
                  <a:pt x="5027" y="6782"/>
                  <a:pt x="4699" y="7006"/>
                  <a:pt x="4295" y="7006"/>
                </a:cubicBezTo>
                <a:lnTo>
                  <a:pt x="4295" y="7006"/>
                </a:lnTo>
                <a:cubicBezTo>
                  <a:pt x="3890" y="7006"/>
                  <a:pt x="3562" y="6782"/>
                  <a:pt x="3562" y="6367"/>
                </a:cubicBezTo>
                <a:lnTo>
                  <a:pt x="3562" y="6367"/>
                </a:lnTo>
                <a:cubicBezTo>
                  <a:pt x="3562" y="6197"/>
                  <a:pt x="3638" y="5964"/>
                  <a:pt x="3748" y="5748"/>
                </a:cubicBezTo>
                <a:lnTo>
                  <a:pt x="3748" y="5748"/>
                </a:lnTo>
                <a:cubicBezTo>
                  <a:pt x="3822" y="5601"/>
                  <a:pt x="3713" y="5428"/>
                  <a:pt x="3548" y="5428"/>
                </a:cubicBezTo>
                <a:lnTo>
                  <a:pt x="1578" y="5428"/>
                </a:lnTo>
                <a:lnTo>
                  <a:pt x="1578" y="3458"/>
                </a:lnTo>
                <a:lnTo>
                  <a:pt x="1578" y="3458"/>
                </a:lnTo>
                <a:cubicBezTo>
                  <a:pt x="1578" y="3293"/>
                  <a:pt x="1404" y="3184"/>
                  <a:pt x="1257" y="3258"/>
                </a:cubicBezTo>
                <a:lnTo>
                  <a:pt x="1257" y="3258"/>
                </a:lnTo>
                <a:cubicBezTo>
                  <a:pt x="1042" y="3368"/>
                  <a:pt x="809" y="3444"/>
                  <a:pt x="639" y="3444"/>
                </a:cubicBezTo>
                <a:lnTo>
                  <a:pt x="639" y="3444"/>
                </a:lnTo>
                <a:cubicBezTo>
                  <a:pt x="224" y="3444"/>
                  <a:pt x="0" y="3116"/>
                  <a:pt x="0" y="2712"/>
                </a:cubicBezTo>
                <a:lnTo>
                  <a:pt x="0" y="2712"/>
                </a:lnTo>
                <a:cubicBezTo>
                  <a:pt x="0" y="2307"/>
                  <a:pt x="224" y="1979"/>
                  <a:pt x="639" y="1979"/>
                </a:cubicBezTo>
                <a:lnTo>
                  <a:pt x="639" y="1979"/>
                </a:lnTo>
                <a:cubicBezTo>
                  <a:pt x="809" y="1979"/>
                  <a:pt x="1042" y="2050"/>
                  <a:pt x="1257" y="2155"/>
                </a:cubicBezTo>
                <a:lnTo>
                  <a:pt x="1257" y="2155"/>
                </a:lnTo>
                <a:cubicBezTo>
                  <a:pt x="1405" y="2226"/>
                  <a:pt x="1578" y="2121"/>
                  <a:pt x="1578" y="1957"/>
                </a:cubicBezTo>
                <a:lnTo>
                  <a:pt x="1578" y="0"/>
                </a:lnTo>
                <a:lnTo>
                  <a:pt x="1578" y="376"/>
                </a:lnTo>
                <a:lnTo>
                  <a:pt x="1578" y="0"/>
                </a:lnTo>
                <a:lnTo>
                  <a:pt x="3548" y="0"/>
                </a:lnTo>
                <a:lnTo>
                  <a:pt x="3548" y="0"/>
                </a:lnTo>
                <a:cubicBezTo>
                  <a:pt x="3713" y="0"/>
                  <a:pt x="3822" y="174"/>
                  <a:pt x="3748" y="321"/>
                </a:cubicBezTo>
                <a:lnTo>
                  <a:pt x="3748" y="321"/>
                </a:lnTo>
                <a:cubicBezTo>
                  <a:pt x="3638" y="536"/>
                  <a:pt x="3562" y="769"/>
                  <a:pt x="3562" y="939"/>
                </a:cubicBezTo>
                <a:lnTo>
                  <a:pt x="3562" y="939"/>
                </a:lnTo>
                <a:cubicBezTo>
                  <a:pt x="3562" y="1354"/>
                  <a:pt x="3890" y="1578"/>
                  <a:pt x="4295" y="1578"/>
                </a:cubicBezTo>
                <a:lnTo>
                  <a:pt x="4295" y="1578"/>
                </a:lnTo>
                <a:cubicBezTo>
                  <a:pt x="4699" y="1578"/>
                  <a:pt x="5027" y="1354"/>
                  <a:pt x="5027" y="939"/>
                </a:cubicBezTo>
                <a:lnTo>
                  <a:pt x="5027" y="939"/>
                </a:lnTo>
                <a:cubicBezTo>
                  <a:pt x="5027" y="769"/>
                  <a:pt x="4957" y="535"/>
                  <a:pt x="4851" y="320"/>
                </a:cubicBezTo>
                <a:lnTo>
                  <a:pt x="4851" y="320"/>
                </a:lnTo>
                <a:cubicBezTo>
                  <a:pt x="4779" y="172"/>
                  <a:pt x="4884" y="0"/>
                  <a:pt x="5049" y="0"/>
                </a:cubicBezTo>
                <a:lnTo>
                  <a:pt x="7006" y="0"/>
                </a:lnTo>
                <a:lnTo>
                  <a:pt x="7006" y="1957"/>
                </a:lnTo>
                <a:lnTo>
                  <a:pt x="7006" y="1957"/>
                </a:lnTo>
                <a:cubicBezTo>
                  <a:pt x="7006" y="2121"/>
                  <a:pt x="6833" y="2226"/>
                  <a:pt x="6686" y="2155"/>
                </a:cubicBezTo>
                <a:lnTo>
                  <a:pt x="6686" y="2155"/>
                </a:lnTo>
                <a:cubicBezTo>
                  <a:pt x="6470" y="2050"/>
                  <a:pt x="6237" y="1979"/>
                  <a:pt x="6067" y="1979"/>
                </a:cubicBezTo>
                <a:lnTo>
                  <a:pt x="6067" y="1979"/>
                </a:lnTo>
                <a:cubicBezTo>
                  <a:pt x="5651" y="1979"/>
                  <a:pt x="5428" y="2307"/>
                  <a:pt x="5428" y="2712"/>
                </a:cubicBezTo>
                <a:lnTo>
                  <a:pt x="5428" y="2712"/>
                </a:lnTo>
                <a:cubicBezTo>
                  <a:pt x="5428" y="3116"/>
                  <a:pt x="5651" y="3444"/>
                  <a:pt x="6067" y="3444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9282E73A-C0EC-4E4D-97DC-738A9F0A8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7587" y="3320099"/>
            <a:ext cx="2398878" cy="2398878"/>
          </a:xfrm>
          <a:custGeom>
            <a:avLst/>
            <a:gdLst>
              <a:gd name="T0" fmla="*/ 939 w 7006"/>
              <a:gd name="T1" fmla="*/ 3562 h 7008"/>
              <a:gd name="T2" fmla="*/ 939 w 7006"/>
              <a:gd name="T3" fmla="*/ 3562 h 7008"/>
              <a:gd name="T4" fmla="*/ 320 w 7006"/>
              <a:gd name="T5" fmla="*/ 3748 h 7008"/>
              <a:gd name="T6" fmla="*/ 320 w 7006"/>
              <a:gd name="T7" fmla="*/ 3748 h 7008"/>
              <a:gd name="T8" fmla="*/ 0 w 7006"/>
              <a:gd name="T9" fmla="*/ 3549 h 7008"/>
              <a:gd name="T10" fmla="*/ 0 w 7006"/>
              <a:gd name="T11" fmla="*/ 1578 h 7008"/>
              <a:gd name="T12" fmla="*/ 1957 w 7006"/>
              <a:gd name="T13" fmla="*/ 1578 h 7008"/>
              <a:gd name="T14" fmla="*/ 1957 w 7006"/>
              <a:gd name="T15" fmla="*/ 1578 h 7008"/>
              <a:gd name="T16" fmla="*/ 2154 w 7006"/>
              <a:gd name="T17" fmla="*/ 1258 h 7008"/>
              <a:gd name="T18" fmla="*/ 2154 w 7006"/>
              <a:gd name="T19" fmla="*/ 1258 h 7008"/>
              <a:gd name="T20" fmla="*/ 1978 w 7006"/>
              <a:gd name="T21" fmla="*/ 639 h 7008"/>
              <a:gd name="T22" fmla="*/ 1978 w 7006"/>
              <a:gd name="T23" fmla="*/ 639 h 7008"/>
              <a:gd name="T24" fmla="*/ 2711 w 7006"/>
              <a:gd name="T25" fmla="*/ 0 h 7008"/>
              <a:gd name="T26" fmla="*/ 2711 w 7006"/>
              <a:gd name="T27" fmla="*/ 0 h 7008"/>
              <a:gd name="T28" fmla="*/ 3444 w 7006"/>
              <a:gd name="T29" fmla="*/ 639 h 7008"/>
              <a:gd name="T30" fmla="*/ 3444 w 7006"/>
              <a:gd name="T31" fmla="*/ 639 h 7008"/>
              <a:gd name="T32" fmla="*/ 3258 w 7006"/>
              <a:gd name="T33" fmla="*/ 1257 h 7008"/>
              <a:gd name="T34" fmla="*/ 3258 w 7006"/>
              <a:gd name="T35" fmla="*/ 1257 h 7008"/>
              <a:gd name="T36" fmla="*/ 3457 w 7006"/>
              <a:gd name="T37" fmla="*/ 1578 h 7008"/>
              <a:gd name="T38" fmla="*/ 5429 w 7006"/>
              <a:gd name="T39" fmla="*/ 1578 h 7008"/>
              <a:gd name="T40" fmla="*/ 5429 w 7006"/>
              <a:gd name="T41" fmla="*/ 1578 h 7008"/>
              <a:gd name="T42" fmla="*/ 5429 w 7006"/>
              <a:gd name="T43" fmla="*/ 3549 h 7008"/>
              <a:gd name="T44" fmla="*/ 5429 w 7006"/>
              <a:gd name="T45" fmla="*/ 3549 h 7008"/>
              <a:gd name="T46" fmla="*/ 5748 w 7006"/>
              <a:gd name="T47" fmla="*/ 3748 h 7008"/>
              <a:gd name="T48" fmla="*/ 5748 w 7006"/>
              <a:gd name="T49" fmla="*/ 3748 h 7008"/>
              <a:gd name="T50" fmla="*/ 6367 w 7006"/>
              <a:gd name="T51" fmla="*/ 3562 h 7008"/>
              <a:gd name="T52" fmla="*/ 6367 w 7006"/>
              <a:gd name="T53" fmla="*/ 3562 h 7008"/>
              <a:gd name="T54" fmla="*/ 7005 w 7006"/>
              <a:gd name="T55" fmla="*/ 4295 h 7008"/>
              <a:gd name="T56" fmla="*/ 7005 w 7006"/>
              <a:gd name="T57" fmla="*/ 4295 h 7008"/>
              <a:gd name="T58" fmla="*/ 6367 w 7006"/>
              <a:gd name="T59" fmla="*/ 5028 h 7008"/>
              <a:gd name="T60" fmla="*/ 6367 w 7006"/>
              <a:gd name="T61" fmla="*/ 5028 h 7008"/>
              <a:gd name="T62" fmla="*/ 5748 w 7006"/>
              <a:gd name="T63" fmla="*/ 4852 h 7008"/>
              <a:gd name="T64" fmla="*/ 5748 w 7006"/>
              <a:gd name="T65" fmla="*/ 4852 h 7008"/>
              <a:gd name="T66" fmla="*/ 5429 w 7006"/>
              <a:gd name="T67" fmla="*/ 5049 h 7008"/>
              <a:gd name="T68" fmla="*/ 5429 w 7006"/>
              <a:gd name="T69" fmla="*/ 7007 h 7008"/>
              <a:gd name="T70" fmla="*/ 5429 w 7006"/>
              <a:gd name="T71" fmla="*/ 6631 h 7008"/>
              <a:gd name="T72" fmla="*/ 5429 w 7006"/>
              <a:gd name="T73" fmla="*/ 7007 h 7008"/>
              <a:gd name="T74" fmla="*/ 3457 w 7006"/>
              <a:gd name="T75" fmla="*/ 7007 h 7008"/>
              <a:gd name="T76" fmla="*/ 3457 w 7006"/>
              <a:gd name="T77" fmla="*/ 7007 h 7008"/>
              <a:gd name="T78" fmla="*/ 3258 w 7006"/>
              <a:gd name="T79" fmla="*/ 6686 h 7008"/>
              <a:gd name="T80" fmla="*/ 3258 w 7006"/>
              <a:gd name="T81" fmla="*/ 6686 h 7008"/>
              <a:gd name="T82" fmla="*/ 3444 w 7006"/>
              <a:gd name="T83" fmla="*/ 6067 h 7008"/>
              <a:gd name="T84" fmla="*/ 3444 w 7006"/>
              <a:gd name="T85" fmla="*/ 6067 h 7008"/>
              <a:gd name="T86" fmla="*/ 2711 w 7006"/>
              <a:gd name="T87" fmla="*/ 5429 h 7008"/>
              <a:gd name="T88" fmla="*/ 2711 w 7006"/>
              <a:gd name="T89" fmla="*/ 5429 h 7008"/>
              <a:gd name="T90" fmla="*/ 1978 w 7006"/>
              <a:gd name="T91" fmla="*/ 6067 h 7008"/>
              <a:gd name="T92" fmla="*/ 1978 w 7006"/>
              <a:gd name="T93" fmla="*/ 6067 h 7008"/>
              <a:gd name="T94" fmla="*/ 2154 w 7006"/>
              <a:gd name="T95" fmla="*/ 6686 h 7008"/>
              <a:gd name="T96" fmla="*/ 2154 w 7006"/>
              <a:gd name="T97" fmla="*/ 6686 h 7008"/>
              <a:gd name="T98" fmla="*/ 1957 w 7006"/>
              <a:gd name="T99" fmla="*/ 7007 h 7008"/>
              <a:gd name="T100" fmla="*/ 0 w 7006"/>
              <a:gd name="T101" fmla="*/ 7007 h 7008"/>
              <a:gd name="T102" fmla="*/ 0 w 7006"/>
              <a:gd name="T103" fmla="*/ 5050 h 7008"/>
              <a:gd name="T104" fmla="*/ 0 w 7006"/>
              <a:gd name="T105" fmla="*/ 5050 h 7008"/>
              <a:gd name="T106" fmla="*/ 320 w 7006"/>
              <a:gd name="T107" fmla="*/ 4852 h 7008"/>
              <a:gd name="T108" fmla="*/ 320 w 7006"/>
              <a:gd name="T109" fmla="*/ 4852 h 7008"/>
              <a:gd name="T110" fmla="*/ 939 w 7006"/>
              <a:gd name="T111" fmla="*/ 5028 h 7008"/>
              <a:gd name="T112" fmla="*/ 939 w 7006"/>
              <a:gd name="T113" fmla="*/ 5028 h 7008"/>
              <a:gd name="T114" fmla="*/ 1578 w 7006"/>
              <a:gd name="T115" fmla="*/ 4295 h 7008"/>
              <a:gd name="T116" fmla="*/ 1578 w 7006"/>
              <a:gd name="T117" fmla="*/ 4295 h 7008"/>
              <a:gd name="T118" fmla="*/ 939 w 7006"/>
              <a:gd name="T119" fmla="*/ 3562 h 7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006" h="7008">
                <a:moveTo>
                  <a:pt x="939" y="3562"/>
                </a:moveTo>
                <a:lnTo>
                  <a:pt x="939" y="3562"/>
                </a:lnTo>
                <a:cubicBezTo>
                  <a:pt x="768" y="3562"/>
                  <a:pt x="536" y="3639"/>
                  <a:pt x="320" y="3748"/>
                </a:cubicBezTo>
                <a:lnTo>
                  <a:pt x="320" y="3748"/>
                </a:lnTo>
                <a:cubicBezTo>
                  <a:pt x="173" y="3823"/>
                  <a:pt x="0" y="3714"/>
                  <a:pt x="0" y="3549"/>
                </a:cubicBezTo>
                <a:lnTo>
                  <a:pt x="0" y="1578"/>
                </a:lnTo>
                <a:lnTo>
                  <a:pt x="1957" y="1578"/>
                </a:lnTo>
                <a:lnTo>
                  <a:pt x="1957" y="1578"/>
                </a:lnTo>
                <a:cubicBezTo>
                  <a:pt x="2121" y="1578"/>
                  <a:pt x="2226" y="1406"/>
                  <a:pt x="2154" y="1258"/>
                </a:cubicBezTo>
                <a:lnTo>
                  <a:pt x="2154" y="1258"/>
                </a:lnTo>
                <a:cubicBezTo>
                  <a:pt x="2050" y="1042"/>
                  <a:pt x="1978" y="809"/>
                  <a:pt x="1978" y="639"/>
                </a:cubicBezTo>
                <a:lnTo>
                  <a:pt x="1978" y="639"/>
                </a:lnTo>
                <a:cubicBezTo>
                  <a:pt x="1978" y="223"/>
                  <a:pt x="2307" y="0"/>
                  <a:pt x="2711" y="0"/>
                </a:cubicBezTo>
                <a:lnTo>
                  <a:pt x="2711" y="0"/>
                </a:lnTo>
                <a:cubicBezTo>
                  <a:pt x="3116" y="0"/>
                  <a:pt x="3444" y="223"/>
                  <a:pt x="3444" y="639"/>
                </a:cubicBezTo>
                <a:lnTo>
                  <a:pt x="3444" y="639"/>
                </a:lnTo>
                <a:cubicBezTo>
                  <a:pt x="3444" y="809"/>
                  <a:pt x="3367" y="1042"/>
                  <a:pt x="3258" y="1257"/>
                </a:cubicBezTo>
                <a:lnTo>
                  <a:pt x="3258" y="1257"/>
                </a:lnTo>
                <a:cubicBezTo>
                  <a:pt x="3184" y="1404"/>
                  <a:pt x="3293" y="1578"/>
                  <a:pt x="3457" y="1578"/>
                </a:cubicBezTo>
                <a:lnTo>
                  <a:pt x="5429" y="1578"/>
                </a:lnTo>
                <a:lnTo>
                  <a:pt x="5429" y="1578"/>
                </a:lnTo>
                <a:lnTo>
                  <a:pt x="5429" y="3549"/>
                </a:lnTo>
                <a:lnTo>
                  <a:pt x="5429" y="3549"/>
                </a:lnTo>
                <a:cubicBezTo>
                  <a:pt x="5429" y="3714"/>
                  <a:pt x="5601" y="3823"/>
                  <a:pt x="5748" y="3748"/>
                </a:cubicBezTo>
                <a:lnTo>
                  <a:pt x="5748" y="3748"/>
                </a:lnTo>
                <a:cubicBezTo>
                  <a:pt x="5963" y="3639"/>
                  <a:pt x="6197" y="3562"/>
                  <a:pt x="6367" y="3562"/>
                </a:cubicBezTo>
                <a:lnTo>
                  <a:pt x="6367" y="3562"/>
                </a:lnTo>
                <a:cubicBezTo>
                  <a:pt x="6782" y="3562"/>
                  <a:pt x="7005" y="3891"/>
                  <a:pt x="7005" y="4295"/>
                </a:cubicBezTo>
                <a:lnTo>
                  <a:pt x="7005" y="4295"/>
                </a:lnTo>
                <a:cubicBezTo>
                  <a:pt x="7005" y="4700"/>
                  <a:pt x="6782" y="5028"/>
                  <a:pt x="6367" y="5028"/>
                </a:cubicBezTo>
                <a:lnTo>
                  <a:pt x="6367" y="5028"/>
                </a:lnTo>
                <a:cubicBezTo>
                  <a:pt x="6197" y="5028"/>
                  <a:pt x="5963" y="4957"/>
                  <a:pt x="5748" y="4852"/>
                </a:cubicBezTo>
                <a:lnTo>
                  <a:pt x="5748" y="4852"/>
                </a:lnTo>
                <a:cubicBezTo>
                  <a:pt x="5600" y="4780"/>
                  <a:pt x="5429" y="4885"/>
                  <a:pt x="5429" y="5049"/>
                </a:cubicBezTo>
                <a:lnTo>
                  <a:pt x="5429" y="7007"/>
                </a:lnTo>
                <a:lnTo>
                  <a:pt x="5429" y="6631"/>
                </a:lnTo>
                <a:lnTo>
                  <a:pt x="5429" y="7007"/>
                </a:lnTo>
                <a:lnTo>
                  <a:pt x="3457" y="7007"/>
                </a:lnTo>
                <a:lnTo>
                  <a:pt x="3457" y="7007"/>
                </a:lnTo>
                <a:cubicBezTo>
                  <a:pt x="3293" y="7007"/>
                  <a:pt x="3184" y="6833"/>
                  <a:pt x="3258" y="6686"/>
                </a:cubicBezTo>
                <a:lnTo>
                  <a:pt x="3258" y="6686"/>
                </a:lnTo>
                <a:cubicBezTo>
                  <a:pt x="3367" y="6471"/>
                  <a:pt x="3444" y="6238"/>
                  <a:pt x="3444" y="6067"/>
                </a:cubicBezTo>
                <a:lnTo>
                  <a:pt x="3444" y="6067"/>
                </a:lnTo>
                <a:cubicBezTo>
                  <a:pt x="3444" y="5653"/>
                  <a:pt x="3116" y="5429"/>
                  <a:pt x="2711" y="5429"/>
                </a:cubicBezTo>
                <a:lnTo>
                  <a:pt x="2711" y="5429"/>
                </a:lnTo>
                <a:cubicBezTo>
                  <a:pt x="2307" y="5429"/>
                  <a:pt x="1978" y="5653"/>
                  <a:pt x="1978" y="6067"/>
                </a:cubicBezTo>
                <a:lnTo>
                  <a:pt x="1978" y="6067"/>
                </a:lnTo>
                <a:cubicBezTo>
                  <a:pt x="1978" y="6238"/>
                  <a:pt x="2050" y="6471"/>
                  <a:pt x="2154" y="6686"/>
                </a:cubicBezTo>
                <a:lnTo>
                  <a:pt x="2154" y="6686"/>
                </a:lnTo>
                <a:cubicBezTo>
                  <a:pt x="2226" y="6834"/>
                  <a:pt x="2121" y="7007"/>
                  <a:pt x="1957" y="7007"/>
                </a:cubicBezTo>
                <a:lnTo>
                  <a:pt x="0" y="7007"/>
                </a:lnTo>
                <a:lnTo>
                  <a:pt x="0" y="5050"/>
                </a:lnTo>
                <a:lnTo>
                  <a:pt x="0" y="5050"/>
                </a:lnTo>
                <a:cubicBezTo>
                  <a:pt x="0" y="4885"/>
                  <a:pt x="172" y="4780"/>
                  <a:pt x="320" y="4852"/>
                </a:cubicBezTo>
                <a:lnTo>
                  <a:pt x="320" y="4852"/>
                </a:lnTo>
                <a:cubicBezTo>
                  <a:pt x="536" y="4957"/>
                  <a:pt x="768" y="5028"/>
                  <a:pt x="939" y="5028"/>
                </a:cubicBezTo>
                <a:lnTo>
                  <a:pt x="939" y="5028"/>
                </a:lnTo>
                <a:cubicBezTo>
                  <a:pt x="1354" y="5028"/>
                  <a:pt x="1578" y="4700"/>
                  <a:pt x="1578" y="4295"/>
                </a:cubicBezTo>
                <a:lnTo>
                  <a:pt x="1578" y="4295"/>
                </a:lnTo>
                <a:cubicBezTo>
                  <a:pt x="1578" y="3891"/>
                  <a:pt x="1354" y="3562"/>
                  <a:pt x="939" y="3562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395280-2131-634F-8C2F-A9A52F0024C2}"/>
              </a:ext>
            </a:extLst>
          </p:cNvPr>
          <p:cNvSpPr txBox="1"/>
          <p:nvPr/>
        </p:nvSpPr>
        <p:spPr>
          <a:xfrm>
            <a:off x="3550206" y="306186"/>
            <a:ext cx="50916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PLANNING PROCESS STRATEGY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D62F0C-914C-B640-B516-6ACA5382A374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9" name="Freeform 199">
            <a:extLst>
              <a:ext uri="{FF2B5EF4-FFF2-40B4-BE49-F238E27FC236}">
                <a16:creationId xmlns:a16="http://schemas.microsoft.com/office/drawing/2014/main" id="{ECC1FC47-078E-E747-8D27-66A4C1266AD9}"/>
              </a:ext>
            </a:extLst>
          </p:cNvPr>
          <p:cNvSpPr>
            <a:spLocks noChangeAspect="1"/>
          </p:cNvSpPr>
          <p:nvPr/>
        </p:nvSpPr>
        <p:spPr bwMode="auto">
          <a:xfrm>
            <a:off x="6710564" y="4484072"/>
            <a:ext cx="627777" cy="625962"/>
          </a:xfrm>
          <a:custGeom>
            <a:avLst/>
            <a:gdLst>
              <a:gd name="T0" fmla="*/ 2147483646 w 844"/>
              <a:gd name="T1" fmla="*/ 2147483646 h 836"/>
              <a:gd name="T2" fmla="*/ 2147483646 w 844"/>
              <a:gd name="T3" fmla="*/ 2147483646 h 836"/>
              <a:gd name="T4" fmla="*/ 2147483646 w 844"/>
              <a:gd name="T5" fmla="*/ 2147483646 h 836"/>
              <a:gd name="T6" fmla="*/ 2147483646 w 844"/>
              <a:gd name="T7" fmla="*/ 2147483646 h 836"/>
              <a:gd name="T8" fmla="*/ 2147483646 w 844"/>
              <a:gd name="T9" fmla="*/ 2147483646 h 836"/>
              <a:gd name="T10" fmla="*/ 2147483646 w 844"/>
              <a:gd name="T11" fmla="*/ 2147483646 h 836"/>
              <a:gd name="T12" fmla="*/ 2147483646 w 844"/>
              <a:gd name="T13" fmla="*/ 2147483646 h 836"/>
              <a:gd name="T14" fmla="*/ 2147483646 w 844"/>
              <a:gd name="T15" fmla="*/ 2147483646 h 836"/>
              <a:gd name="T16" fmla="*/ 2147483646 w 844"/>
              <a:gd name="T17" fmla="*/ 2147483646 h 836"/>
              <a:gd name="T18" fmla="*/ 2147483646 w 844"/>
              <a:gd name="T19" fmla="*/ 2147483646 h 836"/>
              <a:gd name="T20" fmla="*/ 2147483646 w 844"/>
              <a:gd name="T21" fmla="*/ 2147483646 h 836"/>
              <a:gd name="T22" fmla="*/ 2147483646 w 844"/>
              <a:gd name="T23" fmla="*/ 2147483646 h 836"/>
              <a:gd name="T24" fmla="*/ 2147483646 w 844"/>
              <a:gd name="T25" fmla="*/ 2147483646 h 836"/>
              <a:gd name="T26" fmla="*/ 2147483646 w 844"/>
              <a:gd name="T27" fmla="*/ 2147483646 h 836"/>
              <a:gd name="T28" fmla="*/ 2147483646 w 844"/>
              <a:gd name="T29" fmla="*/ 2147483646 h 836"/>
              <a:gd name="T30" fmla="*/ 2147483646 w 844"/>
              <a:gd name="T31" fmla="*/ 2147483646 h 836"/>
              <a:gd name="T32" fmla="*/ 2147483646 w 844"/>
              <a:gd name="T33" fmla="*/ 2147483646 h 836"/>
              <a:gd name="T34" fmla="*/ 2147483646 w 844"/>
              <a:gd name="T35" fmla="*/ 2147483646 h 836"/>
              <a:gd name="T36" fmla="*/ 2147483646 w 844"/>
              <a:gd name="T37" fmla="*/ 2147483646 h 836"/>
              <a:gd name="T38" fmla="*/ 2147483646 w 844"/>
              <a:gd name="T39" fmla="*/ 2147483646 h 836"/>
              <a:gd name="T40" fmla="*/ 2147483646 w 844"/>
              <a:gd name="T41" fmla="*/ 2147483646 h 836"/>
              <a:gd name="T42" fmla="*/ 2147483646 w 844"/>
              <a:gd name="T43" fmla="*/ 2147483646 h 836"/>
              <a:gd name="T44" fmla="*/ 2147483646 w 844"/>
              <a:gd name="T45" fmla="*/ 2147483646 h 836"/>
              <a:gd name="T46" fmla="*/ 2147483646 w 844"/>
              <a:gd name="T47" fmla="*/ 2147483646 h 836"/>
              <a:gd name="T48" fmla="*/ 2147483646 w 844"/>
              <a:gd name="T49" fmla="*/ 2147483646 h 836"/>
              <a:gd name="T50" fmla="*/ 2147483646 w 844"/>
              <a:gd name="T51" fmla="*/ 2147483646 h 836"/>
              <a:gd name="T52" fmla="*/ 2147483646 w 844"/>
              <a:gd name="T53" fmla="*/ 2147483646 h 836"/>
              <a:gd name="T54" fmla="*/ 2147483646 w 844"/>
              <a:gd name="T55" fmla="*/ 2147483646 h 836"/>
              <a:gd name="T56" fmla="*/ 2147483646 w 844"/>
              <a:gd name="T57" fmla="*/ 2147483646 h 836"/>
              <a:gd name="T58" fmla="*/ 2147483646 w 844"/>
              <a:gd name="T59" fmla="*/ 2147483646 h 836"/>
              <a:gd name="T60" fmla="*/ 2147483646 w 844"/>
              <a:gd name="T61" fmla="*/ 2147483646 h 836"/>
              <a:gd name="T62" fmla="*/ 2147483646 w 844"/>
              <a:gd name="T63" fmla="*/ 2147483646 h 836"/>
              <a:gd name="T64" fmla="*/ 2147483646 w 844"/>
              <a:gd name="T65" fmla="*/ 2147483646 h 836"/>
              <a:gd name="T66" fmla="*/ 2147483646 w 844"/>
              <a:gd name="T67" fmla="*/ 2147483646 h 836"/>
              <a:gd name="T68" fmla="*/ 2147483646 w 844"/>
              <a:gd name="T69" fmla="*/ 2147483646 h 836"/>
              <a:gd name="T70" fmla="*/ 2147483646 w 844"/>
              <a:gd name="T71" fmla="*/ 2147483646 h 836"/>
              <a:gd name="T72" fmla="*/ 2147483646 w 844"/>
              <a:gd name="T73" fmla="*/ 2147483646 h 836"/>
              <a:gd name="T74" fmla="*/ 2147483646 w 844"/>
              <a:gd name="T75" fmla="*/ 2147483646 h 836"/>
              <a:gd name="T76" fmla="*/ 2147483646 w 844"/>
              <a:gd name="T77" fmla="*/ 2147483646 h 836"/>
              <a:gd name="T78" fmla="*/ 2147483646 w 844"/>
              <a:gd name="T79" fmla="*/ 2147483646 h 836"/>
              <a:gd name="T80" fmla="*/ 2147483646 w 844"/>
              <a:gd name="T81" fmla="*/ 2147483646 h 836"/>
              <a:gd name="T82" fmla="*/ 2147483646 w 844"/>
              <a:gd name="T83" fmla="*/ 2147483646 h 836"/>
              <a:gd name="T84" fmla="*/ 2147483646 w 844"/>
              <a:gd name="T85" fmla="*/ 2147483646 h 836"/>
              <a:gd name="T86" fmla="*/ 2147483646 w 844"/>
              <a:gd name="T87" fmla="*/ 2147483646 h 836"/>
              <a:gd name="T88" fmla="*/ 2147483646 w 844"/>
              <a:gd name="T89" fmla="*/ 2147483646 h 836"/>
              <a:gd name="T90" fmla="*/ 2147483646 w 844"/>
              <a:gd name="T91" fmla="*/ 2147483646 h 836"/>
              <a:gd name="T92" fmla="*/ 2147483646 w 844"/>
              <a:gd name="T93" fmla="*/ 2147483646 h 836"/>
              <a:gd name="T94" fmla="*/ 2147483646 w 844"/>
              <a:gd name="T95" fmla="*/ 2147483646 h 8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44" h="836">
                <a:moveTo>
                  <a:pt x="791" y="791"/>
                </a:moveTo>
                <a:lnTo>
                  <a:pt x="791" y="791"/>
                </a:lnTo>
                <a:cubicBezTo>
                  <a:pt x="779" y="803"/>
                  <a:pt x="763" y="809"/>
                  <a:pt x="747" y="809"/>
                </a:cubicBezTo>
                <a:cubicBezTo>
                  <a:pt x="730" y="809"/>
                  <a:pt x="714" y="803"/>
                  <a:pt x="702" y="791"/>
                </a:cubicBezTo>
                <a:lnTo>
                  <a:pt x="458" y="546"/>
                </a:lnTo>
                <a:lnTo>
                  <a:pt x="547" y="456"/>
                </a:lnTo>
                <a:lnTo>
                  <a:pt x="791" y="701"/>
                </a:lnTo>
                <a:cubicBezTo>
                  <a:pt x="816" y="726"/>
                  <a:pt x="816" y="767"/>
                  <a:pt x="791" y="791"/>
                </a:cubicBezTo>
                <a:close/>
                <a:moveTo>
                  <a:pt x="239" y="729"/>
                </a:moveTo>
                <a:lnTo>
                  <a:pt x="186" y="677"/>
                </a:lnTo>
                <a:lnTo>
                  <a:pt x="697" y="166"/>
                </a:lnTo>
                <a:lnTo>
                  <a:pt x="750" y="219"/>
                </a:lnTo>
                <a:lnTo>
                  <a:pt x="239" y="729"/>
                </a:lnTo>
                <a:close/>
                <a:moveTo>
                  <a:pt x="168" y="800"/>
                </a:moveTo>
                <a:lnTo>
                  <a:pt x="168" y="800"/>
                </a:lnTo>
                <a:cubicBezTo>
                  <a:pt x="155" y="812"/>
                  <a:pt x="135" y="812"/>
                  <a:pt x="123" y="800"/>
                </a:cubicBezTo>
                <a:lnTo>
                  <a:pt x="46" y="723"/>
                </a:lnTo>
                <a:cubicBezTo>
                  <a:pt x="40" y="717"/>
                  <a:pt x="37" y="709"/>
                  <a:pt x="37" y="701"/>
                </a:cubicBezTo>
                <a:cubicBezTo>
                  <a:pt x="37" y="693"/>
                  <a:pt x="40" y="684"/>
                  <a:pt x="46" y="678"/>
                </a:cubicBezTo>
                <a:lnTo>
                  <a:pt x="99" y="625"/>
                </a:lnTo>
                <a:lnTo>
                  <a:pt x="221" y="747"/>
                </a:lnTo>
                <a:lnTo>
                  <a:pt x="168" y="800"/>
                </a:lnTo>
                <a:close/>
                <a:moveTo>
                  <a:pt x="628" y="96"/>
                </a:moveTo>
                <a:lnTo>
                  <a:pt x="680" y="149"/>
                </a:lnTo>
                <a:lnTo>
                  <a:pt x="169" y="659"/>
                </a:lnTo>
                <a:lnTo>
                  <a:pt x="117" y="607"/>
                </a:lnTo>
                <a:lnTo>
                  <a:pt x="628" y="96"/>
                </a:lnTo>
                <a:close/>
                <a:moveTo>
                  <a:pt x="223" y="310"/>
                </a:moveTo>
                <a:lnTo>
                  <a:pt x="223" y="310"/>
                </a:lnTo>
                <a:cubicBezTo>
                  <a:pt x="221" y="307"/>
                  <a:pt x="217" y="305"/>
                  <a:pt x="214" y="305"/>
                </a:cubicBezTo>
                <a:cubicBezTo>
                  <a:pt x="211" y="305"/>
                  <a:pt x="208" y="307"/>
                  <a:pt x="205" y="310"/>
                </a:cubicBezTo>
                <a:lnTo>
                  <a:pt x="178" y="336"/>
                </a:lnTo>
                <a:cubicBezTo>
                  <a:pt x="161" y="354"/>
                  <a:pt x="138" y="363"/>
                  <a:pt x="114" y="363"/>
                </a:cubicBezTo>
                <a:cubicBezTo>
                  <a:pt x="93" y="363"/>
                  <a:pt x="74" y="356"/>
                  <a:pt x="58" y="344"/>
                </a:cubicBezTo>
                <a:lnTo>
                  <a:pt x="246" y="155"/>
                </a:lnTo>
                <a:cubicBezTo>
                  <a:pt x="251" y="150"/>
                  <a:pt x="251" y="143"/>
                  <a:pt x="246" y="138"/>
                </a:cubicBezTo>
                <a:lnTo>
                  <a:pt x="148" y="39"/>
                </a:lnTo>
                <a:cubicBezTo>
                  <a:pt x="192" y="30"/>
                  <a:pt x="239" y="44"/>
                  <a:pt x="272" y="77"/>
                </a:cubicBezTo>
                <a:cubicBezTo>
                  <a:pt x="306" y="111"/>
                  <a:pt x="320" y="159"/>
                  <a:pt x="309" y="206"/>
                </a:cubicBezTo>
                <a:cubicBezTo>
                  <a:pt x="308" y="208"/>
                  <a:pt x="308" y="209"/>
                  <a:pt x="308" y="211"/>
                </a:cubicBezTo>
                <a:cubicBezTo>
                  <a:pt x="308" y="214"/>
                  <a:pt x="309" y="217"/>
                  <a:pt x="312" y="220"/>
                </a:cubicBezTo>
                <a:lnTo>
                  <a:pt x="390" y="299"/>
                </a:lnTo>
                <a:lnTo>
                  <a:pt x="301" y="388"/>
                </a:lnTo>
                <a:lnTo>
                  <a:pt x="223" y="310"/>
                </a:lnTo>
                <a:close/>
                <a:moveTo>
                  <a:pt x="39" y="148"/>
                </a:moveTo>
                <a:lnTo>
                  <a:pt x="128" y="238"/>
                </a:lnTo>
                <a:lnTo>
                  <a:pt x="85" y="281"/>
                </a:lnTo>
                <a:cubicBezTo>
                  <a:pt x="82" y="279"/>
                  <a:pt x="80" y="276"/>
                  <a:pt x="77" y="273"/>
                </a:cubicBezTo>
                <a:cubicBezTo>
                  <a:pt x="44" y="240"/>
                  <a:pt x="30" y="193"/>
                  <a:pt x="39" y="148"/>
                </a:cubicBezTo>
                <a:close/>
                <a:moveTo>
                  <a:pt x="761" y="194"/>
                </a:moveTo>
                <a:lnTo>
                  <a:pt x="652" y="85"/>
                </a:lnTo>
                <a:lnTo>
                  <a:pt x="804" y="42"/>
                </a:lnTo>
                <a:lnTo>
                  <a:pt x="761" y="194"/>
                </a:lnTo>
                <a:close/>
                <a:moveTo>
                  <a:pt x="809" y="684"/>
                </a:moveTo>
                <a:lnTo>
                  <a:pt x="565" y="439"/>
                </a:lnTo>
                <a:lnTo>
                  <a:pt x="776" y="227"/>
                </a:lnTo>
                <a:cubicBezTo>
                  <a:pt x="777" y="226"/>
                  <a:pt x="779" y="224"/>
                  <a:pt x="779" y="221"/>
                </a:cubicBezTo>
                <a:lnTo>
                  <a:pt x="834" y="27"/>
                </a:lnTo>
                <a:cubicBezTo>
                  <a:pt x="835" y="23"/>
                  <a:pt x="834" y="18"/>
                  <a:pt x="831" y="15"/>
                </a:cubicBezTo>
                <a:cubicBezTo>
                  <a:pt x="828" y="12"/>
                  <a:pt x="823" y="11"/>
                  <a:pt x="819" y="12"/>
                </a:cubicBezTo>
                <a:lnTo>
                  <a:pt x="624" y="67"/>
                </a:lnTo>
                <a:cubicBezTo>
                  <a:pt x="622" y="68"/>
                  <a:pt x="620" y="69"/>
                  <a:pt x="619" y="70"/>
                </a:cubicBezTo>
                <a:lnTo>
                  <a:pt x="408" y="281"/>
                </a:lnTo>
                <a:lnTo>
                  <a:pt x="334" y="207"/>
                </a:lnTo>
                <a:cubicBezTo>
                  <a:pt x="345" y="153"/>
                  <a:pt x="329" y="98"/>
                  <a:pt x="290" y="59"/>
                </a:cubicBezTo>
                <a:cubicBezTo>
                  <a:pt x="246" y="15"/>
                  <a:pt x="179" y="0"/>
                  <a:pt x="120" y="21"/>
                </a:cubicBezTo>
                <a:cubicBezTo>
                  <a:pt x="115" y="22"/>
                  <a:pt x="112" y="26"/>
                  <a:pt x="112" y="30"/>
                </a:cubicBezTo>
                <a:cubicBezTo>
                  <a:pt x="111" y="34"/>
                  <a:pt x="112" y="39"/>
                  <a:pt x="115" y="42"/>
                </a:cubicBezTo>
                <a:lnTo>
                  <a:pt x="219" y="146"/>
                </a:lnTo>
                <a:lnTo>
                  <a:pt x="146" y="220"/>
                </a:lnTo>
                <a:lnTo>
                  <a:pt x="41" y="115"/>
                </a:lnTo>
                <a:cubicBezTo>
                  <a:pt x="39" y="112"/>
                  <a:pt x="34" y="111"/>
                  <a:pt x="30" y="112"/>
                </a:cubicBezTo>
                <a:cubicBezTo>
                  <a:pt x="26" y="113"/>
                  <a:pt x="23" y="116"/>
                  <a:pt x="21" y="120"/>
                </a:cubicBezTo>
                <a:cubicBezTo>
                  <a:pt x="0" y="179"/>
                  <a:pt x="15" y="247"/>
                  <a:pt x="59" y="291"/>
                </a:cubicBezTo>
                <a:cubicBezTo>
                  <a:pt x="62" y="294"/>
                  <a:pt x="65" y="296"/>
                  <a:pt x="68" y="298"/>
                </a:cubicBezTo>
                <a:lnTo>
                  <a:pt x="31" y="336"/>
                </a:lnTo>
                <a:cubicBezTo>
                  <a:pt x="26" y="341"/>
                  <a:pt x="26" y="349"/>
                  <a:pt x="31" y="354"/>
                </a:cubicBezTo>
                <a:cubicBezTo>
                  <a:pt x="52" y="376"/>
                  <a:pt x="82" y="388"/>
                  <a:pt x="114" y="388"/>
                </a:cubicBezTo>
                <a:cubicBezTo>
                  <a:pt x="145" y="388"/>
                  <a:pt x="174" y="376"/>
                  <a:pt x="196" y="354"/>
                </a:cubicBezTo>
                <a:lnTo>
                  <a:pt x="214" y="336"/>
                </a:lnTo>
                <a:lnTo>
                  <a:pt x="283" y="405"/>
                </a:lnTo>
                <a:lnTo>
                  <a:pt x="99" y="590"/>
                </a:lnTo>
                <a:lnTo>
                  <a:pt x="92" y="583"/>
                </a:lnTo>
                <a:cubicBezTo>
                  <a:pt x="87" y="577"/>
                  <a:pt x="79" y="577"/>
                  <a:pt x="74" y="583"/>
                </a:cubicBezTo>
                <a:cubicBezTo>
                  <a:pt x="69" y="587"/>
                  <a:pt x="69" y="595"/>
                  <a:pt x="74" y="600"/>
                </a:cubicBezTo>
                <a:lnTo>
                  <a:pt x="81" y="607"/>
                </a:lnTo>
                <a:lnTo>
                  <a:pt x="28" y="661"/>
                </a:lnTo>
                <a:cubicBezTo>
                  <a:pt x="17" y="671"/>
                  <a:pt x="11" y="686"/>
                  <a:pt x="11" y="701"/>
                </a:cubicBezTo>
                <a:cubicBezTo>
                  <a:pt x="11" y="716"/>
                  <a:pt x="17" y="730"/>
                  <a:pt x="28" y="741"/>
                </a:cubicBezTo>
                <a:lnTo>
                  <a:pt x="105" y="818"/>
                </a:lnTo>
                <a:cubicBezTo>
                  <a:pt x="117" y="829"/>
                  <a:pt x="131" y="835"/>
                  <a:pt x="145" y="835"/>
                </a:cubicBezTo>
                <a:cubicBezTo>
                  <a:pt x="160" y="835"/>
                  <a:pt x="174" y="829"/>
                  <a:pt x="185" y="818"/>
                </a:cubicBezTo>
                <a:lnTo>
                  <a:pt x="239" y="765"/>
                </a:lnTo>
                <a:lnTo>
                  <a:pt x="245" y="771"/>
                </a:lnTo>
                <a:cubicBezTo>
                  <a:pt x="248" y="774"/>
                  <a:pt x="251" y="775"/>
                  <a:pt x="254" y="775"/>
                </a:cubicBezTo>
                <a:cubicBezTo>
                  <a:pt x="258" y="775"/>
                  <a:pt x="261" y="774"/>
                  <a:pt x="263" y="771"/>
                </a:cubicBezTo>
                <a:cubicBezTo>
                  <a:pt x="267" y="766"/>
                  <a:pt x="267" y="758"/>
                  <a:pt x="263" y="754"/>
                </a:cubicBezTo>
                <a:lnTo>
                  <a:pt x="256" y="747"/>
                </a:lnTo>
                <a:lnTo>
                  <a:pt x="440" y="563"/>
                </a:lnTo>
                <a:lnTo>
                  <a:pt x="685" y="809"/>
                </a:lnTo>
                <a:cubicBezTo>
                  <a:pt x="701" y="825"/>
                  <a:pt x="723" y="835"/>
                  <a:pt x="747" y="835"/>
                </a:cubicBezTo>
                <a:cubicBezTo>
                  <a:pt x="770" y="835"/>
                  <a:pt x="792" y="825"/>
                  <a:pt x="809" y="809"/>
                </a:cubicBezTo>
                <a:cubicBezTo>
                  <a:pt x="843" y="774"/>
                  <a:pt x="843" y="718"/>
                  <a:pt x="809" y="6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0" name="Freeform 200">
            <a:extLst>
              <a:ext uri="{FF2B5EF4-FFF2-40B4-BE49-F238E27FC236}">
                <a16:creationId xmlns:a16="http://schemas.microsoft.com/office/drawing/2014/main" id="{46C343AA-1ABF-4641-A00F-53EA0E700DA8}"/>
              </a:ext>
            </a:extLst>
          </p:cNvPr>
          <p:cNvSpPr>
            <a:spLocks noChangeAspect="1"/>
          </p:cNvSpPr>
          <p:nvPr/>
        </p:nvSpPr>
        <p:spPr bwMode="auto">
          <a:xfrm>
            <a:off x="4857871" y="2620045"/>
            <a:ext cx="618705" cy="615075"/>
          </a:xfrm>
          <a:custGeom>
            <a:avLst/>
            <a:gdLst>
              <a:gd name="T0" fmla="*/ 2147483646 w 830"/>
              <a:gd name="T1" fmla="*/ 2147483646 h 826"/>
              <a:gd name="T2" fmla="*/ 2147483646 w 830"/>
              <a:gd name="T3" fmla="*/ 2147483646 h 826"/>
              <a:gd name="T4" fmla="*/ 2147483646 w 830"/>
              <a:gd name="T5" fmla="*/ 2147483646 h 826"/>
              <a:gd name="T6" fmla="*/ 2147483646 w 830"/>
              <a:gd name="T7" fmla="*/ 2147483646 h 826"/>
              <a:gd name="T8" fmla="*/ 2147483646 w 830"/>
              <a:gd name="T9" fmla="*/ 2147483646 h 826"/>
              <a:gd name="T10" fmla="*/ 2147483646 w 830"/>
              <a:gd name="T11" fmla="*/ 2147483646 h 826"/>
              <a:gd name="T12" fmla="*/ 2147483646 w 830"/>
              <a:gd name="T13" fmla="*/ 2147483646 h 826"/>
              <a:gd name="T14" fmla="*/ 2147483646 w 830"/>
              <a:gd name="T15" fmla="*/ 2147483646 h 826"/>
              <a:gd name="T16" fmla="*/ 2147483646 w 830"/>
              <a:gd name="T17" fmla="*/ 2147483646 h 826"/>
              <a:gd name="T18" fmla="*/ 2147483646 w 830"/>
              <a:gd name="T19" fmla="*/ 2147483646 h 826"/>
              <a:gd name="T20" fmla="*/ 2147483646 w 830"/>
              <a:gd name="T21" fmla="*/ 2147483646 h 826"/>
              <a:gd name="T22" fmla="*/ 2147483646 w 830"/>
              <a:gd name="T23" fmla="*/ 2147483646 h 826"/>
              <a:gd name="T24" fmla="*/ 2147483646 w 830"/>
              <a:gd name="T25" fmla="*/ 2147483646 h 826"/>
              <a:gd name="T26" fmla="*/ 2147483646 w 830"/>
              <a:gd name="T27" fmla="*/ 2147483646 h 826"/>
              <a:gd name="T28" fmla="*/ 2147483646 w 830"/>
              <a:gd name="T29" fmla="*/ 2147483646 h 826"/>
              <a:gd name="T30" fmla="*/ 2147483646 w 830"/>
              <a:gd name="T31" fmla="*/ 2147483646 h 826"/>
              <a:gd name="T32" fmla="*/ 2147483646 w 830"/>
              <a:gd name="T33" fmla="*/ 2147483646 h 826"/>
              <a:gd name="T34" fmla="*/ 2147483646 w 830"/>
              <a:gd name="T35" fmla="*/ 2147483646 h 826"/>
              <a:gd name="T36" fmla="*/ 2147483646 w 830"/>
              <a:gd name="T37" fmla="*/ 2147483646 h 826"/>
              <a:gd name="T38" fmla="*/ 2147483646 w 830"/>
              <a:gd name="T39" fmla="*/ 2147483646 h 826"/>
              <a:gd name="T40" fmla="*/ 2147483646 w 830"/>
              <a:gd name="T41" fmla="*/ 2147483646 h 826"/>
              <a:gd name="T42" fmla="*/ 2147483646 w 830"/>
              <a:gd name="T43" fmla="*/ 2147483646 h 826"/>
              <a:gd name="T44" fmla="*/ 2147483646 w 830"/>
              <a:gd name="T45" fmla="*/ 2147483646 h 826"/>
              <a:gd name="T46" fmla="*/ 2147483646 w 830"/>
              <a:gd name="T47" fmla="*/ 2147483646 h 826"/>
              <a:gd name="T48" fmla="*/ 2147483646 w 830"/>
              <a:gd name="T49" fmla="*/ 2147483646 h 826"/>
              <a:gd name="T50" fmla="*/ 2147483646 w 830"/>
              <a:gd name="T51" fmla="*/ 2147483646 h 826"/>
              <a:gd name="T52" fmla="*/ 2147483646 w 830"/>
              <a:gd name="T53" fmla="*/ 2147483646 h 826"/>
              <a:gd name="T54" fmla="*/ 2147483646 w 830"/>
              <a:gd name="T55" fmla="*/ 2147483646 h 826"/>
              <a:gd name="T56" fmla="*/ 2147483646 w 830"/>
              <a:gd name="T57" fmla="*/ 2147483646 h 826"/>
              <a:gd name="T58" fmla="*/ 2147483646 w 830"/>
              <a:gd name="T59" fmla="*/ 2147483646 h 826"/>
              <a:gd name="T60" fmla="*/ 2147483646 w 830"/>
              <a:gd name="T61" fmla="*/ 2147483646 h 826"/>
              <a:gd name="T62" fmla="*/ 2147483646 w 830"/>
              <a:gd name="T63" fmla="*/ 2147483646 h 826"/>
              <a:gd name="T64" fmla="*/ 2147483646 w 830"/>
              <a:gd name="T65" fmla="*/ 2147483646 h 826"/>
              <a:gd name="T66" fmla="*/ 2147483646 w 830"/>
              <a:gd name="T67" fmla="*/ 2147483646 h 826"/>
              <a:gd name="T68" fmla="*/ 2147483646 w 830"/>
              <a:gd name="T69" fmla="*/ 2147483646 h 826"/>
              <a:gd name="T70" fmla="*/ 2147483646 w 830"/>
              <a:gd name="T71" fmla="*/ 2147483646 h 826"/>
              <a:gd name="T72" fmla="*/ 2147483646 w 830"/>
              <a:gd name="T73" fmla="*/ 2147483646 h 826"/>
              <a:gd name="T74" fmla="*/ 2147483646 w 830"/>
              <a:gd name="T75" fmla="*/ 2147483646 h 826"/>
              <a:gd name="T76" fmla="*/ 2147483646 w 830"/>
              <a:gd name="T77" fmla="*/ 2147483646 h 826"/>
              <a:gd name="T78" fmla="*/ 2147483646 w 830"/>
              <a:gd name="T79" fmla="*/ 2147483646 h 826"/>
              <a:gd name="T80" fmla="*/ 2147483646 w 830"/>
              <a:gd name="T81" fmla="*/ 2147483646 h 826"/>
              <a:gd name="T82" fmla="*/ 2147483646 w 830"/>
              <a:gd name="T83" fmla="*/ 2147483646 h 826"/>
              <a:gd name="T84" fmla="*/ 2147483646 w 830"/>
              <a:gd name="T85" fmla="*/ 2147483646 h 826"/>
              <a:gd name="T86" fmla="*/ 2147483646 w 830"/>
              <a:gd name="T87" fmla="*/ 2147483646 h 826"/>
              <a:gd name="T88" fmla="*/ 2147483646 w 830"/>
              <a:gd name="T89" fmla="*/ 2147483646 h 82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830" h="826">
                <a:moveTo>
                  <a:pt x="585" y="447"/>
                </a:moveTo>
                <a:lnTo>
                  <a:pt x="436" y="126"/>
                </a:lnTo>
                <a:lnTo>
                  <a:pt x="643" y="30"/>
                </a:lnTo>
                <a:lnTo>
                  <a:pt x="681" y="115"/>
                </a:lnTo>
                <a:lnTo>
                  <a:pt x="543" y="179"/>
                </a:lnTo>
                <a:cubicBezTo>
                  <a:pt x="537" y="181"/>
                  <a:pt x="534" y="189"/>
                  <a:pt x="537" y="195"/>
                </a:cubicBezTo>
                <a:cubicBezTo>
                  <a:pt x="539" y="200"/>
                  <a:pt x="543" y="203"/>
                  <a:pt x="548" y="203"/>
                </a:cubicBezTo>
                <a:cubicBezTo>
                  <a:pt x="550" y="203"/>
                  <a:pt x="552" y="202"/>
                  <a:pt x="553" y="201"/>
                </a:cubicBezTo>
                <a:lnTo>
                  <a:pt x="692" y="137"/>
                </a:lnTo>
                <a:lnTo>
                  <a:pt x="792" y="352"/>
                </a:lnTo>
                <a:lnTo>
                  <a:pt x="585" y="447"/>
                </a:lnTo>
                <a:close/>
                <a:moveTo>
                  <a:pt x="336" y="511"/>
                </a:moveTo>
                <a:lnTo>
                  <a:pt x="227" y="275"/>
                </a:lnTo>
                <a:lnTo>
                  <a:pt x="433" y="180"/>
                </a:lnTo>
                <a:lnTo>
                  <a:pt x="472" y="264"/>
                </a:lnTo>
                <a:lnTo>
                  <a:pt x="329" y="330"/>
                </a:lnTo>
                <a:cubicBezTo>
                  <a:pt x="323" y="333"/>
                  <a:pt x="321" y="340"/>
                  <a:pt x="323" y="346"/>
                </a:cubicBezTo>
                <a:cubicBezTo>
                  <a:pt x="325" y="351"/>
                  <a:pt x="330" y="354"/>
                  <a:pt x="335" y="354"/>
                </a:cubicBezTo>
                <a:cubicBezTo>
                  <a:pt x="337" y="354"/>
                  <a:pt x="338" y="353"/>
                  <a:pt x="340" y="352"/>
                </a:cubicBezTo>
                <a:lnTo>
                  <a:pt x="483" y="286"/>
                </a:lnTo>
                <a:lnTo>
                  <a:pt x="543" y="415"/>
                </a:lnTo>
                <a:lnTo>
                  <a:pt x="336" y="511"/>
                </a:lnTo>
                <a:close/>
                <a:moveTo>
                  <a:pt x="443" y="543"/>
                </a:moveTo>
                <a:lnTo>
                  <a:pt x="443" y="543"/>
                </a:lnTo>
                <a:cubicBezTo>
                  <a:pt x="422" y="543"/>
                  <a:pt x="405" y="528"/>
                  <a:pt x="399" y="509"/>
                </a:cubicBezTo>
                <a:lnTo>
                  <a:pt x="480" y="472"/>
                </a:lnTo>
                <a:cubicBezTo>
                  <a:pt x="486" y="479"/>
                  <a:pt x="489" y="487"/>
                  <a:pt x="489" y="497"/>
                </a:cubicBezTo>
                <a:cubicBezTo>
                  <a:pt x="489" y="522"/>
                  <a:pt x="468" y="543"/>
                  <a:pt x="443" y="543"/>
                </a:cubicBezTo>
                <a:close/>
                <a:moveTo>
                  <a:pt x="61" y="519"/>
                </a:moveTo>
                <a:lnTo>
                  <a:pt x="43" y="480"/>
                </a:lnTo>
                <a:lnTo>
                  <a:pt x="226" y="332"/>
                </a:lnTo>
                <a:lnTo>
                  <a:pt x="258" y="404"/>
                </a:lnTo>
                <a:lnTo>
                  <a:pt x="292" y="475"/>
                </a:lnTo>
                <a:lnTo>
                  <a:pt x="61" y="519"/>
                </a:lnTo>
                <a:close/>
                <a:moveTo>
                  <a:pt x="789" y="158"/>
                </a:moveTo>
                <a:lnTo>
                  <a:pt x="789" y="158"/>
                </a:lnTo>
                <a:cubicBezTo>
                  <a:pt x="802" y="186"/>
                  <a:pt x="803" y="217"/>
                  <a:pt x="792" y="245"/>
                </a:cubicBezTo>
                <a:cubicBezTo>
                  <a:pt x="789" y="253"/>
                  <a:pt x="785" y="261"/>
                  <a:pt x="781" y="269"/>
                </a:cubicBezTo>
                <a:lnTo>
                  <a:pt x="699" y="93"/>
                </a:lnTo>
                <a:cubicBezTo>
                  <a:pt x="737" y="98"/>
                  <a:pt x="772" y="121"/>
                  <a:pt x="789" y="158"/>
                </a:cubicBezTo>
                <a:close/>
                <a:moveTo>
                  <a:pt x="792" y="294"/>
                </a:moveTo>
                <a:lnTo>
                  <a:pt x="792" y="294"/>
                </a:lnTo>
                <a:cubicBezTo>
                  <a:pt x="802" y="283"/>
                  <a:pt x="811" y="269"/>
                  <a:pt x="816" y="254"/>
                </a:cubicBezTo>
                <a:cubicBezTo>
                  <a:pt x="829" y="219"/>
                  <a:pt x="827" y="181"/>
                  <a:pt x="812" y="148"/>
                </a:cubicBezTo>
                <a:cubicBezTo>
                  <a:pt x="788" y="98"/>
                  <a:pt x="739" y="68"/>
                  <a:pt x="687" y="68"/>
                </a:cubicBezTo>
                <a:lnTo>
                  <a:pt x="660" y="9"/>
                </a:lnTo>
                <a:cubicBezTo>
                  <a:pt x="657" y="2"/>
                  <a:pt x="650" y="0"/>
                  <a:pt x="644" y="2"/>
                </a:cubicBezTo>
                <a:lnTo>
                  <a:pt x="414" y="109"/>
                </a:lnTo>
                <a:cubicBezTo>
                  <a:pt x="411" y="110"/>
                  <a:pt x="409" y="113"/>
                  <a:pt x="408" y="116"/>
                </a:cubicBezTo>
                <a:cubicBezTo>
                  <a:pt x="406" y="119"/>
                  <a:pt x="407" y="123"/>
                  <a:pt x="408" y="126"/>
                </a:cubicBezTo>
                <a:lnTo>
                  <a:pt x="423" y="158"/>
                </a:lnTo>
                <a:lnTo>
                  <a:pt x="205" y="259"/>
                </a:lnTo>
                <a:cubicBezTo>
                  <a:pt x="198" y="261"/>
                  <a:pt x="196" y="269"/>
                  <a:pt x="198" y="275"/>
                </a:cubicBezTo>
                <a:lnTo>
                  <a:pt x="214" y="309"/>
                </a:lnTo>
                <a:lnTo>
                  <a:pt x="32" y="456"/>
                </a:lnTo>
                <a:lnTo>
                  <a:pt x="25" y="442"/>
                </a:lnTo>
                <a:cubicBezTo>
                  <a:pt x="22" y="436"/>
                  <a:pt x="15" y="434"/>
                  <a:pt x="9" y="436"/>
                </a:cubicBezTo>
                <a:cubicBezTo>
                  <a:pt x="2" y="439"/>
                  <a:pt x="0" y="446"/>
                  <a:pt x="3" y="453"/>
                </a:cubicBezTo>
                <a:lnTo>
                  <a:pt x="56" y="567"/>
                </a:lnTo>
                <a:cubicBezTo>
                  <a:pt x="58" y="572"/>
                  <a:pt x="62" y="575"/>
                  <a:pt x="67" y="575"/>
                </a:cubicBezTo>
                <a:cubicBezTo>
                  <a:pt x="69" y="575"/>
                  <a:pt x="70" y="575"/>
                  <a:pt x="72" y="573"/>
                </a:cubicBezTo>
                <a:cubicBezTo>
                  <a:pt x="79" y="570"/>
                  <a:pt x="81" y="563"/>
                  <a:pt x="79" y="557"/>
                </a:cubicBezTo>
                <a:lnTo>
                  <a:pt x="72" y="543"/>
                </a:lnTo>
                <a:lnTo>
                  <a:pt x="302" y="499"/>
                </a:lnTo>
                <a:lnTo>
                  <a:pt x="318" y="533"/>
                </a:lnTo>
                <a:cubicBezTo>
                  <a:pt x="319" y="536"/>
                  <a:pt x="322" y="538"/>
                  <a:pt x="325" y="539"/>
                </a:cubicBezTo>
                <a:cubicBezTo>
                  <a:pt x="327" y="540"/>
                  <a:pt x="328" y="540"/>
                  <a:pt x="329" y="540"/>
                </a:cubicBezTo>
                <a:cubicBezTo>
                  <a:pt x="331" y="540"/>
                  <a:pt x="333" y="540"/>
                  <a:pt x="335" y="539"/>
                </a:cubicBezTo>
                <a:lnTo>
                  <a:pt x="376" y="520"/>
                </a:lnTo>
                <a:cubicBezTo>
                  <a:pt x="385" y="543"/>
                  <a:pt x="405" y="562"/>
                  <a:pt x="430" y="566"/>
                </a:cubicBezTo>
                <a:lnTo>
                  <a:pt x="430" y="616"/>
                </a:lnTo>
                <a:lnTo>
                  <a:pt x="234" y="803"/>
                </a:lnTo>
                <a:cubicBezTo>
                  <a:pt x="230" y="808"/>
                  <a:pt x="230" y="815"/>
                  <a:pt x="234" y="820"/>
                </a:cubicBezTo>
                <a:cubicBezTo>
                  <a:pt x="237" y="823"/>
                  <a:pt x="240" y="825"/>
                  <a:pt x="243" y="825"/>
                </a:cubicBezTo>
                <a:cubicBezTo>
                  <a:pt x="246" y="825"/>
                  <a:pt x="250" y="823"/>
                  <a:pt x="252" y="821"/>
                </a:cubicBezTo>
                <a:lnTo>
                  <a:pt x="430" y="651"/>
                </a:lnTo>
                <a:lnTo>
                  <a:pt x="430" y="812"/>
                </a:lnTo>
                <a:cubicBezTo>
                  <a:pt x="430" y="819"/>
                  <a:pt x="436" y="825"/>
                  <a:pt x="443" y="825"/>
                </a:cubicBezTo>
                <a:cubicBezTo>
                  <a:pt x="449" y="825"/>
                  <a:pt x="455" y="819"/>
                  <a:pt x="455" y="812"/>
                </a:cubicBezTo>
                <a:lnTo>
                  <a:pt x="455" y="651"/>
                </a:lnTo>
                <a:lnTo>
                  <a:pt x="634" y="821"/>
                </a:lnTo>
                <a:cubicBezTo>
                  <a:pt x="636" y="823"/>
                  <a:pt x="639" y="825"/>
                  <a:pt x="642" y="825"/>
                </a:cubicBezTo>
                <a:cubicBezTo>
                  <a:pt x="645" y="825"/>
                  <a:pt x="649" y="823"/>
                  <a:pt x="651" y="820"/>
                </a:cubicBezTo>
                <a:cubicBezTo>
                  <a:pt x="656" y="815"/>
                  <a:pt x="656" y="808"/>
                  <a:pt x="651" y="803"/>
                </a:cubicBezTo>
                <a:lnTo>
                  <a:pt x="455" y="616"/>
                </a:lnTo>
                <a:lnTo>
                  <a:pt x="455" y="566"/>
                </a:lnTo>
                <a:cubicBezTo>
                  <a:pt x="488" y="560"/>
                  <a:pt x="513" y="532"/>
                  <a:pt x="513" y="497"/>
                </a:cubicBezTo>
                <a:cubicBezTo>
                  <a:pt x="513" y="483"/>
                  <a:pt x="509" y="472"/>
                  <a:pt x="503" y="461"/>
                </a:cubicBezTo>
                <a:lnTo>
                  <a:pt x="553" y="437"/>
                </a:lnTo>
                <a:lnTo>
                  <a:pt x="567" y="469"/>
                </a:lnTo>
                <a:cubicBezTo>
                  <a:pt x="569" y="472"/>
                  <a:pt x="571" y="475"/>
                  <a:pt x="574" y="476"/>
                </a:cubicBezTo>
                <a:cubicBezTo>
                  <a:pt x="576" y="476"/>
                  <a:pt x="577" y="477"/>
                  <a:pt x="579" y="477"/>
                </a:cubicBezTo>
                <a:cubicBezTo>
                  <a:pt x="581" y="477"/>
                  <a:pt x="583" y="476"/>
                  <a:pt x="584" y="476"/>
                </a:cubicBezTo>
                <a:lnTo>
                  <a:pt x="814" y="370"/>
                </a:lnTo>
                <a:cubicBezTo>
                  <a:pt x="820" y="366"/>
                  <a:pt x="822" y="359"/>
                  <a:pt x="819" y="352"/>
                </a:cubicBezTo>
                <a:lnTo>
                  <a:pt x="792" y="2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1" name="Freeform 950">
            <a:extLst>
              <a:ext uri="{FF2B5EF4-FFF2-40B4-BE49-F238E27FC236}">
                <a16:creationId xmlns:a16="http://schemas.microsoft.com/office/drawing/2014/main" id="{01F36324-9EA7-6D42-ACCA-5B17D43D51FD}"/>
              </a:ext>
            </a:extLst>
          </p:cNvPr>
          <p:cNvSpPr>
            <a:spLocks noChangeAspect="1"/>
          </p:cNvSpPr>
          <p:nvPr/>
        </p:nvSpPr>
        <p:spPr bwMode="auto">
          <a:xfrm>
            <a:off x="4897357" y="4489515"/>
            <a:ext cx="538872" cy="615077"/>
          </a:xfrm>
          <a:custGeom>
            <a:avLst/>
            <a:gdLst>
              <a:gd name="T0" fmla="*/ 5698587 w 259991"/>
              <a:gd name="T1" fmla="*/ 7770411 h 296502"/>
              <a:gd name="T2" fmla="*/ 5698587 w 259991"/>
              <a:gd name="T3" fmla="*/ 8099553 h 296502"/>
              <a:gd name="T4" fmla="*/ 2334805 w 259991"/>
              <a:gd name="T5" fmla="*/ 7934996 h 296502"/>
              <a:gd name="T6" fmla="*/ 4665864 w 259991"/>
              <a:gd name="T7" fmla="*/ 6456306 h 296502"/>
              <a:gd name="T8" fmla="*/ 6991556 w 259991"/>
              <a:gd name="T9" fmla="*/ 6620830 h 296502"/>
              <a:gd name="T10" fmla="*/ 4665864 w 259991"/>
              <a:gd name="T11" fmla="*/ 6785391 h 296502"/>
              <a:gd name="T12" fmla="*/ 4665864 w 259991"/>
              <a:gd name="T13" fmla="*/ 6456306 h 296502"/>
              <a:gd name="T14" fmla="*/ 3749336 w 259991"/>
              <a:gd name="T15" fmla="*/ 6456306 h 296502"/>
              <a:gd name="T16" fmla="*/ 3749336 w 259991"/>
              <a:gd name="T17" fmla="*/ 6785391 h 296502"/>
              <a:gd name="T18" fmla="*/ 2334805 w 259991"/>
              <a:gd name="T19" fmla="*/ 6620830 h 296502"/>
              <a:gd name="T20" fmla="*/ 5906611 w 259991"/>
              <a:gd name="T21" fmla="*/ 5199320 h 296502"/>
              <a:gd name="T22" fmla="*/ 6991500 w 259991"/>
              <a:gd name="T23" fmla="*/ 5357532 h 296502"/>
              <a:gd name="T24" fmla="*/ 5906611 w 259991"/>
              <a:gd name="T25" fmla="*/ 5528968 h 296502"/>
              <a:gd name="T26" fmla="*/ 5906611 w 259991"/>
              <a:gd name="T27" fmla="*/ 5199320 h 296502"/>
              <a:gd name="T28" fmla="*/ 5014659 w 259991"/>
              <a:gd name="T29" fmla="*/ 5199320 h 296502"/>
              <a:gd name="T30" fmla="*/ 5014659 w 259991"/>
              <a:gd name="T31" fmla="*/ 5528968 h 296502"/>
              <a:gd name="T32" fmla="*/ 2334805 w 259991"/>
              <a:gd name="T33" fmla="*/ 5357532 h 296502"/>
              <a:gd name="T34" fmla="*/ 4665864 w 259991"/>
              <a:gd name="T35" fmla="*/ 3885209 h 296502"/>
              <a:gd name="T36" fmla="*/ 6991556 w 259991"/>
              <a:gd name="T37" fmla="*/ 4037587 h 296502"/>
              <a:gd name="T38" fmla="*/ 4665864 w 259991"/>
              <a:gd name="T39" fmla="*/ 4215345 h 296502"/>
              <a:gd name="T40" fmla="*/ 4665864 w 259991"/>
              <a:gd name="T41" fmla="*/ 3885209 h 296502"/>
              <a:gd name="T42" fmla="*/ 3749336 w 259991"/>
              <a:gd name="T43" fmla="*/ 3885209 h 296502"/>
              <a:gd name="T44" fmla="*/ 3749336 w 259991"/>
              <a:gd name="T45" fmla="*/ 4215345 h 296502"/>
              <a:gd name="T46" fmla="*/ 2334805 w 259991"/>
              <a:gd name="T47" fmla="*/ 4037587 h 296502"/>
              <a:gd name="T48" fmla="*/ 5906611 w 259991"/>
              <a:gd name="T49" fmla="*/ 2571088 h 296502"/>
              <a:gd name="T50" fmla="*/ 6991500 w 259991"/>
              <a:gd name="T51" fmla="*/ 2736149 h 296502"/>
              <a:gd name="T52" fmla="*/ 5906611 w 259991"/>
              <a:gd name="T53" fmla="*/ 2901158 h 296502"/>
              <a:gd name="T54" fmla="*/ 5906611 w 259991"/>
              <a:gd name="T55" fmla="*/ 2571088 h 296502"/>
              <a:gd name="T56" fmla="*/ 5014659 w 259991"/>
              <a:gd name="T57" fmla="*/ 2571088 h 296502"/>
              <a:gd name="T58" fmla="*/ 5014659 w 259991"/>
              <a:gd name="T59" fmla="*/ 2901158 h 296502"/>
              <a:gd name="T60" fmla="*/ 2334805 w 259991"/>
              <a:gd name="T61" fmla="*/ 2736149 h 296502"/>
              <a:gd name="T62" fmla="*/ 1464687 w 259991"/>
              <a:gd name="T63" fmla="*/ 1085610 h 296502"/>
              <a:gd name="T64" fmla="*/ 1632475 w 259991"/>
              <a:gd name="T65" fmla="*/ 9047098 h 296502"/>
              <a:gd name="T66" fmla="*/ 7750802 w 259991"/>
              <a:gd name="T67" fmla="*/ 1253481 h 296502"/>
              <a:gd name="T68" fmla="*/ 8073463 w 259991"/>
              <a:gd name="T69" fmla="*/ 1253481 h 296502"/>
              <a:gd name="T70" fmla="*/ 7905716 w 259991"/>
              <a:gd name="T71" fmla="*/ 9357294 h 296502"/>
              <a:gd name="T72" fmla="*/ 1309796 w 259991"/>
              <a:gd name="T73" fmla="*/ 9202228 h 296502"/>
              <a:gd name="T74" fmla="*/ 1464687 w 259991"/>
              <a:gd name="T75" fmla="*/ 1085610 h 296502"/>
              <a:gd name="T76" fmla="*/ 2476693 w 259991"/>
              <a:gd name="T77" fmla="*/ 816948 h 296502"/>
              <a:gd name="T78" fmla="*/ 6385218 w 259991"/>
              <a:gd name="T79" fmla="*/ 1296670 h 296502"/>
              <a:gd name="T80" fmla="*/ 6875429 w 259991"/>
              <a:gd name="T81" fmla="*/ 324173 h 296502"/>
              <a:gd name="T82" fmla="*/ 812612 w 259991"/>
              <a:gd name="T83" fmla="*/ 324173 h 296502"/>
              <a:gd name="T84" fmla="*/ 335377 w 259991"/>
              <a:gd name="T85" fmla="*/ 9867427 h 296502"/>
              <a:gd name="T86" fmla="*/ 8526532 w 259991"/>
              <a:gd name="T87" fmla="*/ 10347173 h 296502"/>
              <a:gd name="T88" fmla="*/ 9016747 w 259991"/>
              <a:gd name="T89" fmla="*/ 816948 h 296502"/>
              <a:gd name="T90" fmla="*/ 7185000 w 259991"/>
              <a:gd name="T91" fmla="*/ 324173 h 296502"/>
              <a:gd name="T92" fmla="*/ 6385218 w 259991"/>
              <a:gd name="T93" fmla="*/ 1620847 h 296502"/>
              <a:gd name="T94" fmla="*/ 2154186 w 259991"/>
              <a:gd name="T95" fmla="*/ 816948 h 296502"/>
              <a:gd name="T96" fmla="*/ 812612 w 259991"/>
              <a:gd name="T97" fmla="*/ 324173 h 296502"/>
              <a:gd name="T98" fmla="*/ 8526532 w 259991"/>
              <a:gd name="T99" fmla="*/ 0 h 296502"/>
              <a:gd name="T100" fmla="*/ 9326305 w 259991"/>
              <a:gd name="T101" fmla="*/ 9867427 h 296502"/>
              <a:gd name="T102" fmla="*/ 812612 w 259991"/>
              <a:gd name="T103" fmla="*/ 10671352 h 296502"/>
              <a:gd name="T104" fmla="*/ 0 w 259991"/>
              <a:gd name="T105" fmla="*/ 816948 h 296502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259991" h="296502">
                <a:moveTo>
                  <a:pt x="69741" y="215900"/>
                </a:moveTo>
                <a:lnTo>
                  <a:pt x="158860" y="215900"/>
                </a:lnTo>
                <a:cubicBezTo>
                  <a:pt x="161366" y="215900"/>
                  <a:pt x="163155" y="217805"/>
                  <a:pt x="163155" y="220472"/>
                </a:cubicBezTo>
                <a:cubicBezTo>
                  <a:pt x="163155" y="223139"/>
                  <a:pt x="161366" y="225044"/>
                  <a:pt x="158860" y="225044"/>
                </a:cubicBezTo>
                <a:lnTo>
                  <a:pt x="69741" y="225044"/>
                </a:lnTo>
                <a:cubicBezTo>
                  <a:pt x="67236" y="225044"/>
                  <a:pt x="65088" y="223139"/>
                  <a:pt x="65088" y="220472"/>
                </a:cubicBezTo>
                <a:cubicBezTo>
                  <a:pt x="65088" y="217805"/>
                  <a:pt x="67236" y="215900"/>
                  <a:pt x="69741" y="215900"/>
                </a:cubicBezTo>
                <a:close/>
                <a:moveTo>
                  <a:pt x="130070" y="179387"/>
                </a:moveTo>
                <a:lnTo>
                  <a:pt x="190248" y="179387"/>
                </a:lnTo>
                <a:cubicBezTo>
                  <a:pt x="192756" y="179387"/>
                  <a:pt x="194905" y="181292"/>
                  <a:pt x="194905" y="183959"/>
                </a:cubicBezTo>
                <a:cubicBezTo>
                  <a:pt x="194905" y="186626"/>
                  <a:pt x="192756" y="188531"/>
                  <a:pt x="190248" y="188531"/>
                </a:cubicBezTo>
                <a:lnTo>
                  <a:pt x="130070" y="188531"/>
                </a:lnTo>
                <a:cubicBezTo>
                  <a:pt x="127562" y="188531"/>
                  <a:pt x="125413" y="186626"/>
                  <a:pt x="125413" y="183959"/>
                </a:cubicBezTo>
                <a:cubicBezTo>
                  <a:pt x="125413" y="181292"/>
                  <a:pt x="127562" y="179387"/>
                  <a:pt x="130070" y="179387"/>
                </a:cubicBezTo>
                <a:close/>
                <a:moveTo>
                  <a:pt x="69748" y="179387"/>
                </a:moveTo>
                <a:lnTo>
                  <a:pt x="104520" y="179387"/>
                </a:lnTo>
                <a:cubicBezTo>
                  <a:pt x="107387" y="179387"/>
                  <a:pt x="109180" y="181292"/>
                  <a:pt x="109180" y="183959"/>
                </a:cubicBezTo>
                <a:cubicBezTo>
                  <a:pt x="109180" y="186626"/>
                  <a:pt x="107387" y="188531"/>
                  <a:pt x="104520" y="188531"/>
                </a:cubicBezTo>
                <a:lnTo>
                  <a:pt x="69748" y="188531"/>
                </a:lnTo>
                <a:cubicBezTo>
                  <a:pt x="67239" y="188531"/>
                  <a:pt x="65088" y="186626"/>
                  <a:pt x="65088" y="183959"/>
                </a:cubicBezTo>
                <a:cubicBezTo>
                  <a:pt x="65088" y="181292"/>
                  <a:pt x="67239" y="179387"/>
                  <a:pt x="69748" y="179387"/>
                </a:cubicBezTo>
                <a:close/>
                <a:moveTo>
                  <a:pt x="164659" y="144462"/>
                </a:moveTo>
                <a:lnTo>
                  <a:pt x="190223" y="144462"/>
                </a:lnTo>
                <a:cubicBezTo>
                  <a:pt x="192743" y="144462"/>
                  <a:pt x="194903" y="146660"/>
                  <a:pt x="194903" y="148858"/>
                </a:cubicBezTo>
                <a:cubicBezTo>
                  <a:pt x="194903" y="151423"/>
                  <a:pt x="192743" y="153621"/>
                  <a:pt x="190223" y="153621"/>
                </a:cubicBezTo>
                <a:lnTo>
                  <a:pt x="164659" y="153621"/>
                </a:lnTo>
                <a:cubicBezTo>
                  <a:pt x="162499" y="153621"/>
                  <a:pt x="160338" y="151423"/>
                  <a:pt x="160338" y="148858"/>
                </a:cubicBezTo>
                <a:cubicBezTo>
                  <a:pt x="160338" y="146660"/>
                  <a:pt x="162499" y="144462"/>
                  <a:pt x="164659" y="144462"/>
                </a:cubicBezTo>
                <a:close/>
                <a:moveTo>
                  <a:pt x="69757" y="144462"/>
                </a:moveTo>
                <a:lnTo>
                  <a:pt x="139794" y="144462"/>
                </a:lnTo>
                <a:cubicBezTo>
                  <a:pt x="142308" y="144462"/>
                  <a:pt x="144104" y="146660"/>
                  <a:pt x="144104" y="148858"/>
                </a:cubicBezTo>
                <a:cubicBezTo>
                  <a:pt x="144104" y="151423"/>
                  <a:pt x="142308" y="153621"/>
                  <a:pt x="139794" y="153621"/>
                </a:cubicBezTo>
                <a:lnTo>
                  <a:pt x="69757" y="153621"/>
                </a:lnTo>
                <a:cubicBezTo>
                  <a:pt x="67243" y="153621"/>
                  <a:pt x="65088" y="151423"/>
                  <a:pt x="65088" y="148858"/>
                </a:cubicBezTo>
                <a:cubicBezTo>
                  <a:pt x="65088" y="146660"/>
                  <a:pt x="67243" y="144462"/>
                  <a:pt x="69757" y="144462"/>
                </a:cubicBezTo>
                <a:close/>
                <a:moveTo>
                  <a:pt x="130070" y="107950"/>
                </a:moveTo>
                <a:lnTo>
                  <a:pt x="190248" y="107950"/>
                </a:lnTo>
                <a:cubicBezTo>
                  <a:pt x="192756" y="107950"/>
                  <a:pt x="194905" y="110067"/>
                  <a:pt x="194905" y="112183"/>
                </a:cubicBezTo>
                <a:cubicBezTo>
                  <a:pt x="194905" y="115006"/>
                  <a:pt x="192756" y="117122"/>
                  <a:pt x="190248" y="117122"/>
                </a:cubicBezTo>
                <a:lnTo>
                  <a:pt x="130070" y="117122"/>
                </a:lnTo>
                <a:cubicBezTo>
                  <a:pt x="127562" y="117122"/>
                  <a:pt x="125413" y="115006"/>
                  <a:pt x="125413" y="112183"/>
                </a:cubicBezTo>
                <a:cubicBezTo>
                  <a:pt x="125413" y="110067"/>
                  <a:pt x="127562" y="107950"/>
                  <a:pt x="130070" y="107950"/>
                </a:cubicBezTo>
                <a:close/>
                <a:moveTo>
                  <a:pt x="69748" y="107950"/>
                </a:moveTo>
                <a:lnTo>
                  <a:pt x="104520" y="107950"/>
                </a:lnTo>
                <a:cubicBezTo>
                  <a:pt x="107387" y="107950"/>
                  <a:pt x="109180" y="110067"/>
                  <a:pt x="109180" y="112183"/>
                </a:cubicBezTo>
                <a:cubicBezTo>
                  <a:pt x="109180" y="115006"/>
                  <a:pt x="107387" y="117122"/>
                  <a:pt x="104520" y="117122"/>
                </a:cubicBezTo>
                <a:lnTo>
                  <a:pt x="69748" y="117122"/>
                </a:lnTo>
                <a:cubicBezTo>
                  <a:pt x="67239" y="117122"/>
                  <a:pt x="65088" y="115006"/>
                  <a:pt x="65088" y="112183"/>
                </a:cubicBezTo>
                <a:cubicBezTo>
                  <a:pt x="65088" y="110067"/>
                  <a:pt x="67239" y="107950"/>
                  <a:pt x="69748" y="107950"/>
                </a:cubicBezTo>
                <a:close/>
                <a:moveTo>
                  <a:pt x="164659" y="71437"/>
                </a:moveTo>
                <a:lnTo>
                  <a:pt x="190223" y="71437"/>
                </a:lnTo>
                <a:cubicBezTo>
                  <a:pt x="192743" y="71437"/>
                  <a:pt x="194903" y="73554"/>
                  <a:pt x="194903" y="76023"/>
                </a:cubicBezTo>
                <a:cubicBezTo>
                  <a:pt x="194903" y="78493"/>
                  <a:pt x="192743" y="80609"/>
                  <a:pt x="190223" y="80609"/>
                </a:cubicBezTo>
                <a:lnTo>
                  <a:pt x="164659" y="80609"/>
                </a:lnTo>
                <a:cubicBezTo>
                  <a:pt x="162499" y="80609"/>
                  <a:pt x="160338" y="78493"/>
                  <a:pt x="160338" y="76023"/>
                </a:cubicBezTo>
                <a:cubicBezTo>
                  <a:pt x="160338" y="73554"/>
                  <a:pt x="162499" y="71437"/>
                  <a:pt x="164659" y="71437"/>
                </a:cubicBezTo>
                <a:close/>
                <a:moveTo>
                  <a:pt x="69757" y="71437"/>
                </a:moveTo>
                <a:lnTo>
                  <a:pt x="139794" y="71437"/>
                </a:lnTo>
                <a:cubicBezTo>
                  <a:pt x="142308" y="71437"/>
                  <a:pt x="144104" y="73554"/>
                  <a:pt x="144104" y="76023"/>
                </a:cubicBezTo>
                <a:cubicBezTo>
                  <a:pt x="144104" y="78493"/>
                  <a:pt x="142308" y="80609"/>
                  <a:pt x="139794" y="80609"/>
                </a:cubicBezTo>
                <a:lnTo>
                  <a:pt x="69757" y="80609"/>
                </a:lnTo>
                <a:cubicBezTo>
                  <a:pt x="67243" y="80609"/>
                  <a:pt x="65088" y="78493"/>
                  <a:pt x="65088" y="76023"/>
                </a:cubicBezTo>
                <a:cubicBezTo>
                  <a:pt x="65088" y="73554"/>
                  <a:pt x="67243" y="71437"/>
                  <a:pt x="69757" y="71437"/>
                </a:cubicBezTo>
                <a:close/>
                <a:moveTo>
                  <a:pt x="40831" y="30162"/>
                </a:moveTo>
                <a:cubicBezTo>
                  <a:pt x="43709" y="30162"/>
                  <a:pt x="45509" y="32317"/>
                  <a:pt x="45509" y="34830"/>
                </a:cubicBezTo>
                <a:lnTo>
                  <a:pt x="45509" y="251372"/>
                </a:lnTo>
                <a:lnTo>
                  <a:pt x="216070" y="251372"/>
                </a:lnTo>
                <a:lnTo>
                  <a:pt x="216070" y="34830"/>
                </a:lnTo>
                <a:cubicBezTo>
                  <a:pt x="216070" y="32317"/>
                  <a:pt x="218229" y="30162"/>
                  <a:pt x="220388" y="30162"/>
                </a:cubicBezTo>
                <a:cubicBezTo>
                  <a:pt x="222906" y="30162"/>
                  <a:pt x="225065" y="32317"/>
                  <a:pt x="225065" y="34830"/>
                </a:cubicBezTo>
                <a:lnTo>
                  <a:pt x="225065" y="255682"/>
                </a:lnTo>
                <a:cubicBezTo>
                  <a:pt x="225065" y="258195"/>
                  <a:pt x="222906" y="259991"/>
                  <a:pt x="220388" y="259991"/>
                </a:cubicBezTo>
                <a:lnTo>
                  <a:pt x="40831" y="259991"/>
                </a:lnTo>
                <a:cubicBezTo>
                  <a:pt x="38312" y="259991"/>
                  <a:pt x="36513" y="258195"/>
                  <a:pt x="36513" y="255682"/>
                </a:cubicBezTo>
                <a:lnTo>
                  <a:pt x="36513" y="34830"/>
                </a:lnTo>
                <a:cubicBezTo>
                  <a:pt x="36513" y="32317"/>
                  <a:pt x="38312" y="30162"/>
                  <a:pt x="40831" y="30162"/>
                </a:cubicBezTo>
                <a:close/>
                <a:moveTo>
                  <a:pt x="69043" y="9007"/>
                </a:moveTo>
                <a:lnTo>
                  <a:pt x="69043" y="22697"/>
                </a:lnTo>
                <a:cubicBezTo>
                  <a:pt x="69043" y="29902"/>
                  <a:pt x="74797" y="36027"/>
                  <a:pt x="82349" y="36027"/>
                </a:cubicBezTo>
                <a:lnTo>
                  <a:pt x="178002" y="36027"/>
                </a:lnTo>
                <a:cubicBezTo>
                  <a:pt x="185194" y="36027"/>
                  <a:pt x="191667" y="29902"/>
                  <a:pt x="191667" y="22697"/>
                </a:cubicBezTo>
                <a:lnTo>
                  <a:pt x="191667" y="9007"/>
                </a:lnTo>
                <a:lnTo>
                  <a:pt x="69043" y="9007"/>
                </a:lnTo>
                <a:close/>
                <a:moveTo>
                  <a:pt x="22655" y="9007"/>
                </a:moveTo>
                <a:cubicBezTo>
                  <a:pt x="15103" y="9007"/>
                  <a:pt x="9349" y="15131"/>
                  <a:pt x="9349" y="22697"/>
                </a:cubicBezTo>
                <a:lnTo>
                  <a:pt x="9349" y="274165"/>
                </a:lnTo>
                <a:cubicBezTo>
                  <a:pt x="9349" y="281371"/>
                  <a:pt x="15103" y="287495"/>
                  <a:pt x="22655" y="287495"/>
                </a:cubicBezTo>
                <a:lnTo>
                  <a:pt x="237695" y="287495"/>
                </a:lnTo>
                <a:cubicBezTo>
                  <a:pt x="245247" y="287495"/>
                  <a:pt x="251360" y="281371"/>
                  <a:pt x="251360" y="274165"/>
                </a:cubicBezTo>
                <a:lnTo>
                  <a:pt x="251360" y="22697"/>
                </a:lnTo>
                <a:cubicBezTo>
                  <a:pt x="251360" y="15131"/>
                  <a:pt x="245247" y="9007"/>
                  <a:pt x="237695" y="9007"/>
                </a:cubicBezTo>
                <a:lnTo>
                  <a:pt x="200297" y="9007"/>
                </a:lnTo>
                <a:lnTo>
                  <a:pt x="200297" y="22697"/>
                </a:lnTo>
                <a:cubicBezTo>
                  <a:pt x="200297" y="34586"/>
                  <a:pt x="190228" y="45034"/>
                  <a:pt x="178002" y="45034"/>
                </a:cubicBezTo>
                <a:lnTo>
                  <a:pt x="82349" y="45034"/>
                </a:lnTo>
                <a:cubicBezTo>
                  <a:pt x="70122" y="45034"/>
                  <a:pt x="60053" y="34586"/>
                  <a:pt x="60053" y="22697"/>
                </a:cubicBezTo>
                <a:lnTo>
                  <a:pt x="60053" y="9007"/>
                </a:lnTo>
                <a:lnTo>
                  <a:pt x="22655" y="9007"/>
                </a:lnTo>
                <a:close/>
                <a:moveTo>
                  <a:pt x="22655" y="0"/>
                </a:moveTo>
                <a:lnTo>
                  <a:pt x="237695" y="0"/>
                </a:lnTo>
                <a:cubicBezTo>
                  <a:pt x="250281" y="0"/>
                  <a:pt x="259991" y="10087"/>
                  <a:pt x="259991" y="22697"/>
                </a:cubicBezTo>
                <a:lnTo>
                  <a:pt x="259991" y="274165"/>
                </a:lnTo>
                <a:cubicBezTo>
                  <a:pt x="259991" y="286414"/>
                  <a:pt x="250281" y="296502"/>
                  <a:pt x="237695" y="296502"/>
                </a:cubicBezTo>
                <a:lnTo>
                  <a:pt x="22655" y="296502"/>
                </a:lnTo>
                <a:cubicBezTo>
                  <a:pt x="10428" y="296502"/>
                  <a:pt x="0" y="286414"/>
                  <a:pt x="0" y="274165"/>
                </a:cubicBezTo>
                <a:lnTo>
                  <a:pt x="0" y="22697"/>
                </a:lnTo>
                <a:cubicBezTo>
                  <a:pt x="0" y="10087"/>
                  <a:pt x="10428" y="0"/>
                  <a:pt x="226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endParaRPr lang="en-US" sz="900"/>
          </a:p>
        </p:txBody>
      </p:sp>
      <p:sp>
        <p:nvSpPr>
          <p:cNvPr id="12" name="Freeform 951">
            <a:extLst>
              <a:ext uri="{FF2B5EF4-FFF2-40B4-BE49-F238E27FC236}">
                <a16:creationId xmlns:a16="http://schemas.microsoft.com/office/drawing/2014/main" id="{AA17B6DA-CE52-F443-91EB-D7A964725ED7}"/>
              </a:ext>
            </a:extLst>
          </p:cNvPr>
          <p:cNvSpPr>
            <a:spLocks noChangeAspect="1"/>
          </p:cNvSpPr>
          <p:nvPr/>
        </p:nvSpPr>
        <p:spPr bwMode="auto">
          <a:xfrm>
            <a:off x="6716914" y="2620044"/>
            <a:ext cx="615077" cy="615077"/>
          </a:xfrm>
          <a:custGeom>
            <a:avLst/>
            <a:gdLst>
              <a:gd name="T0" fmla="*/ 1874701 w 296503"/>
              <a:gd name="T1" fmla="*/ 8951676 h 296019"/>
              <a:gd name="T2" fmla="*/ 2250952 w 296503"/>
              <a:gd name="T3" fmla="*/ 7143508 h 296019"/>
              <a:gd name="T4" fmla="*/ 3288867 w 296503"/>
              <a:gd name="T5" fmla="*/ 7737351 h 296019"/>
              <a:gd name="T6" fmla="*/ 9516506 w 296503"/>
              <a:gd name="T7" fmla="*/ 2774927 h 296019"/>
              <a:gd name="T8" fmla="*/ 2154972 w 296503"/>
              <a:gd name="T9" fmla="*/ 1422412 h 296019"/>
              <a:gd name="T10" fmla="*/ 2154972 w 296503"/>
              <a:gd name="T11" fmla="*/ 3059122 h 296019"/>
              <a:gd name="T12" fmla="*/ 7933669 w 296503"/>
              <a:gd name="T13" fmla="*/ 1177958 h 296019"/>
              <a:gd name="T14" fmla="*/ 3055366 w 296503"/>
              <a:gd name="T15" fmla="*/ 7513066 h 296019"/>
              <a:gd name="T16" fmla="*/ 7933669 w 296503"/>
              <a:gd name="T17" fmla="*/ 1177958 h 296019"/>
              <a:gd name="T18" fmla="*/ 6841357 w 296503"/>
              <a:gd name="T19" fmla="*/ 854815 h 296019"/>
              <a:gd name="T20" fmla="*/ 6841357 w 296503"/>
              <a:gd name="T21" fmla="*/ 1184826 h 296019"/>
              <a:gd name="T22" fmla="*/ 2479538 w 296503"/>
              <a:gd name="T23" fmla="*/ 3217501 h 296019"/>
              <a:gd name="T24" fmla="*/ 311649 w 296503"/>
              <a:gd name="T25" fmla="*/ 3389093 h 296019"/>
              <a:gd name="T26" fmla="*/ 9489647 w 296503"/>
              <a:gd name="T27" fmla="*/ 10516770 h 296019"/>
              <a:gd name="T28" fmla="*/ 9645397 w 296503"/>
              <a:gd name="T29" fmla="*/ 3719133 h 296019"/>
              <a:gd name="T30" fmla="*/ 9814162 w 296503"/>
              <a:gd name="T31" fmla="*/ 10688353 h 296019"/>
              <a:gd name="T32" fmla="*/ 155750 w 296503"/>
              <a:gd name="T33" fmla="*/ 10846781 h 296019"/>
              <a:gd name="T34" fmla="*/ 0 w 296503"/>
              <a:gd name="T35" fmla="*/ 3217501 h 296019"/>
              <a:gd name="T36" fmla="*/ 2193891 w 296503"/>
              <a:gd name="T37" fmla="*/ 907641 h 296019"/>
              <a:gd name="T38" fmla="*/ 8634289 w 296503"/>
              <a:gd name="T39" fmla="*/ 451990 h 296019"/>
              <a:gd name="T40" fmla="*/ 9750072 w 296503"/>
              <a:gd name="T41" fmla="*/ 2550509 h 296019"/>
              <a:gd name="T42" fmla="*/ 10333883 w 296503"/>
              <a:gd name="T43" fmla="*/ 1771853 h 296019"/>
              <a:gd name="T44" fmla="*/ 9218100 w 296503"/>
              <a:gd name="T45" fmla="*/ 451990 h 296019"/>
              <a:gd name="T46" fmla="*/ 8927832 w 296503"/>
              <a:gd name="T47" fmla="*/ 0 h 296019"/>
              <a:gd name="T48" fmla="*/ 10450637 w 296503"/>
              <a:gd name="T49" fmla="*/ 1243968 h 296019"/>
              <a:gd name="T50" fmla="*/ 10450637 w 296503"/>
              <a:gd name="T51" fmla="*/ 2299781 h 296019"/>
              <a:gd name="T52" fmla="*/ 10061434 w 296503"/>
              <a:gd name="T53" fmla="*/ 2867276 h 296019"/>
              <a:gd name="T54" fmla="*/ 9957652 w 296503"/>
              <a:gd name="T55" fmla="*/ 3157649 h 296019"/>
              <a:gd name="T56" fmla="*/ 9750072 w 296503"/>
              <a:gd name="T57" fmla="*/ 3012447 h 296019"/>
              <a:gd name="T58" fmla="*/ 4002487 w 296503"/>
              <a:gd name="T59" fmla="*/ 8819580 h 296019"/>
              <a:gd name="T60" fmla="*/ 1654207 w 296503"/>
              <a:gd name="T61" fmla="*/ 9334400 h 296019"/>
              <a:gd name="T62" fmla="*/ 1498556 w 296503"/>
              <a:gd name="T63" fmla="*/ 9136367 h 296019"/>
              <a:gd name="T64" fmla="*/ 2043360 w 296503"/>
              <a:gd name="T65" fmla="*/ 6707906 h 296019"/>
              <a:gd name="T66" fmla="*/ 7622251 w 296503"/>
              <a:gd name="T67" fmla="*/ 847963 h 296019"/>
              <a:gd name="T68" fmla="*/ 7842885 w 296503"/>
              <a:gd name="T69" fmla="*/ 623635 h 296019"/>
              <a:gd name="T70" fmla="*/ 8413722 w 296503"/>
              <a:gd name="T71" fmla="*/ 227690 h 29601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296503" h="296019">
                <a:moveTo>
                  <a:pt x="62544" y="194953"/>
                </a:moveTo>
                <a:lnTo>
                  <a:pt x="52090" y="244298"/>
                </a:lnTo>
                <a:lnTo>
                  <a:pt x="101117" y="233853"/>
                </a:lnTo>
                <a:lnTo>
                  <a:pt x="62544" y="194953"/>
                </a:lnTo>
                <a:close/>
                <a:moveTo>
                  <a:pt x="245674" y="57000"/>
                </a:moveTo>
                <a:lnTo>
                  <a:pt x="91383" y="211161"/>
                </a:lnTo>
                <a:lnTo>
                  <a:pt x="110129" y="229891"/>
                </a:lnTo>
                <a:lnTo>
                  <a:pt x="264419" y="75730"/>
                </a:lnTo>
                <a:lnTo>
                  <a:pt x="245674" y="57000"/>
                </a:lnTo>
                <a:close/>
                <a:moveTo>
                  <a:pt x="59876" y="38819"/>
                </a:moveTo>
                <a:lnTo>
                  <a:pt x="15150" y="83487"/>
                </a:lnTo>
                <a:lnTo>
                  <a:pt x="59876" y="83487"/>
                </a:lnTo>
                <a:lnTo>
                  <a:pt x="59876" y="38819"/>
                </a:lnTo>
                <a:close/>
                <a:moveTo>
                  <a:pt x="220439" y="32147"/>
                </a:moveTo>
                <a:lnTo>
                  <a:pt x="66149" y="186308"/>
                </a:lnTo>
                <a:lnTo>
                  <a:pt x="84895" y="205038"/>
                </a:lnTo>
                <a:lnTo>
                  <a:pt x="239185" y="50877"/>
                </a:lnTo>
                <a:lnTo>
                  <a:pt x="220439" y="32147"/>
                </a:lnTo>
                <a:close/>
                <a:moveTo>
                  <a:pt x="64205" y="23329"/>
                </a:moveTo>
                <a:lnTo>
                  <a:pt x="190089" y="23329"/>
                </a:lnTo>
                <a:cubicBezTo>
                  <a:pt x="192614" y="23329"/>
                  <a:pt x="194778" y="25851"/>
                  <a:pt x="194778" y="28012"/>
                </a:cubicBezTo>
                <a:cubicBezTo>
                  <a:pt x="194778" y="30534"/>
                  <a:pt x="192614" y="32335"/>
                  <a:pt x="190089" y="32335"/>
                </a:cubicBezTo>
                <a:lnTo>
                  <a:pt x="68894" y="32335"/>
                </a:lnTo>
                <a:lnTo>
                  <a:pt x="68894" y="87809"/>
                </a:lnTo>
                <a:cubicBezTo>
                  <a:pt x="68894" y="90331"/>
                  <a:pt x="66730" y="92492"/>
                  <a:pt x="64205" y="92492"/>
                </a:cubicBezTo>
                <a:lnTo>
                  <a:pt x="8657" y="92492"/>
                </a:lnTo>
                <a:lnTo>
                  <a:pt x="8657" y="287013"/>
                </a:lnTo>
                <a:lnTo>
                  <a:pt x="263672" y="287013"/>
                </a:lnTo>
                <a:lnTo>
                  <a:pt x="263672" y="105820"/>
                </a:lnTo>
                <a:cubicBezTo>
                  <a:pt x="263672" y="103659"/>
                  <a:pt x="265836" y="101498"/>
                  <a:pt x="268000" y="101498"/>
                </a:cubicBezTo>
                <a:cubicBezTo>
                  <a:pt x="270525" y="101498"/>
                  <a:pt x="272690" y="103659"/>
                  <a:pt x="272690" y="105820"/>
                </a:cubicBezTo>
                <a:lnTo>
                  <a:pt x="272690" y="291696"/>
                </a:lnTo>
                <a:cubicBezTo>
                  <a:pt x="272690" y="293858"/>
                  <a:pt x="270525" y="296019"/>
                  <a:pt x="268000" y="296019"/>
                </a:cubicBezTo>
                <a:lnTo>
                  <a:pt x="4329" y="296019"/>
                </a:lnTo>
                <a:cubicBezTo>
                  <a:pt x="1804" y="296019"/>
                  <a:pt x="0" y="293858"/>
                  <a:pt x="0" y="291696"/>
                </a:cubicBezTo>
                <a:lnTo>
                  <a:pt x="0" y="87809"/>
                </a:lnTo>
                <a:cubicBezTo>
                  <a:pt x="0" y="86729"/>
                  <a:pt x="361" y="85648"/>
                  <a:pt x="1082" y="84567"/>
                </a:cubicBezTo>
                <a:lnTo>
                  <a:pt x="60959" y="24770"/>
                </a:lnTo>
                <a:cubicBezTo>
                  <a:pt x="62041" y="24050"/>
                  <a:pt x="63123" y="23329"/>
                  <a:pt x="64205" y="23329"/>
                </a:cubicBezTo>
                <a:close/>
                <a:moveTo>
                  <a:pt x="239906" y="12336"/>
                </a:moveTo>
                <a:lnTo>
                  <a:pt x="226568" y="25664"/>
                </a:lnTo>
                <a:lnTo>
                  <a:pt x="270908" y="69607"/>
                </a:lnTo>
                <a:lnTo>
                  <a:pt x="284246" y="56280"/>
                </a:lnTo>
                <a:cubicBezTo>
                  <a:pt x="286049" y="54119"/>
                  <a:pt x="287130" y="51237"/>
                  <a:pt x="287130" y="48356"/>
                </a:cubicBezTo>
                <a:cubicBezTo>
                  <a:pt x="287130" y="45114"/>
                  <a:pt x="286049" y="42232"/>
                  <a:pt x="284246" y="40071"/>
                </a:cubicBezTo>
                <a:lnTo>
                  <a:pt x="256128" y="12336"/>
                </a:lnTo>
                <a:cubicBezTo>
                  <a:pt x="251802" y="8014"/>
                  <a:pt x="244592" y="8014"/>
                  <a:pt x="239906" y="12336"/>
                </a:cubicBezTo>
                <a:close/>
                <a:moveTo>
                  <a:pt x="248062" y="0"/>
                </a:moveTo>
                <a:cubicBezTo>
                  <a:pt x="253244" y="0"/>
                  <a:pt x="258471" y="2071"/>
                  <a:pt x="262617" y="6213"/>
                </a:cubicBezTo>
                <a:lnTo>
                  <a:pt x="290374" y="33948"/>
                </a:lnTo>
                <a:cubicBezTo>
                  <a:pt x="294340" y="37550"/>
                  <a:pt x="296503" y="42953"/>
                  <a:pt x="296503" y="48356"/>
                </a:cubicBezTo>
                <a:cubicBezTo>
                  <a:pt x="296503" y="53758"/>
                  <a:pt x="294340" y="58801"/>
                  <a:pt x="290374" y="62763"/>
                </a:cubicBezTo>
                <a:lnTo>
                  <a:pt x="277036" y="75730"/>
                </a:lnTo>
                <a:lnTo>
                  <a:pt x="279560" y="78251"/>
                </a:lnTo>
                <a:cubicBezTo>
                  <a:pt x="281723" y="80412"/>
                  <a:pt x="281723" y="82934"/>
                  <a:pt x="279920" y="84735"/>
                </a:cubicBezTo>
                <a:cubicBezTo>
                  <a:pt x="278839" y="85815"/>
                  <a:pt x="277757" y="86175"/>
                  <a:pt x="276676" y="86175"/>
                </a:cubicBezTo>
                <a:cubicBezTo>
                  <a:pt x="275234" y="86175"/>
                  <a:pt x="274513" y="85815"/>
                  <a:pt x="273431" y="84735"/>
                </a:cubicBezTo>
                <a:lnTo>
                  <a:pt x="270908" y="82213"/>
                </a:lnTo>
                <a:lnTo>
                  <a:pt x="113373" y="239256"/>
                </a:lnTo>
                <a:cubicBezTo>
                  <a:pt x="112652" y="239976"/>
                  <a:pt x="111931" y="240336"/>
                  <a:pt x="111210" y="240697"/>
                </a:cubicBezTo>
                <a:lnTo>
                  <a:pt x="47043" y="254384"/>
                </a:lnTo>
                <a:cubicBezTo>
                  <a:pt x="46683" y="254744"/>
                  <a:pt x="46322" y="254744"/>
                  <a:pt x="45962" y="254744"/>
                </a:cubicBezTo>
                <a:cubicBezTo>
                  <a:pt x="44880" y="254744"/>
                  <a:pt x="43799" y="254024"/>
                  <a:pt x="43078" y="253303"/>
                </a:cubicBezTo>
                <a:cubicBezTo>
                  <a:pt x="41996" y="252223"/>
                  <a:pt x="41275" y="250782"/>
                  <a:pt x="41636" y="249341"/>
                </a:cubicBezTo>
                <a:lnTo>
                  <a:pt x="55334" y="185227"/>
                </a:lnTo>
                <a:cubicBezTo>
                  <a:pt x="55695" y="184507"/>
                  <a:pt x="56055" y="183427"/>
                  <a:pt x="56776" y="183066"/>
                </a:cubicBezTo>
                <a:lnTo>
                  <a:pt x="213950" y="25664"/>
                </a:lnTo>
                <a:lnTo>
                  <a:pt x="211787" y="23142"/>
                </a:lnTo>
                <a:cubicBezTo>
                  <a:pt x="209985" y="21701"/>
                  <a:pt x="209985" y="18820"/>
                  <a:pt x="211787" y="17019"/>
                </a:cubicBezTo>
                <a:cubicBezTo>
                  <a:pt x="213229" y="15218"/>
                  <a:pt x="216474" y="15218"/>
                  <a:pt x="217916" y="17019"/>
                </a:cubicBezTo>
                <a:lnTo>
                  <a:pt x="220439" y="19180"/>
                </a:lnTo>
                <a:lnTo>
                  <a:pt x="233777" y="6213"/>
                </a:lnTo>
                <a:cubicBezTo>
                  <a:pt x="237743" y="2071"/>
                  <a:pt x="242880" y="0"/>
                  <a:pt x="24806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endParaRPr lang="en-US" sz="9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115733-BD1A-2040-83A2-DF65EBC7DD32}"/>
              </a:ext>
            </a:extLst>
          </p:cNvPr>
          <p:cNvSpPr txBox="1"/>
          <p:nvPr/>
        </p:nvSpPr>
        <p:spPr>
          <a:xfrm>
            <a:off x="8790216" y="4231886"/>
            <a:ext cx="1417696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YOUR TITLE 04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A38F54EF-DE3C-C945-98AB-9F290693F4D0}"/>
              </a:ext>
            </a:extLst>
          </p:cNvPr>
          <p:cNvSpPr txBox="1">
            <a:spLocks/>
          </p:cNvSpPr>
          <p:nvPr/>
        </p:nvSpPr>
        <p:spPr>
          <a:xfrm>
            <a:off x="8790216" y="4619966"/>
            <a:ext cx="2639784" cy="72160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 traditional marketing.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6B0292-CE7E-F24E-998B-878B8B14C825}"/>
              </a:ext>
            </a:extLst>
          </p:cNvPr>
          <p:cNvSpPr txBox="1"/>
          <p:nvPr/>
        </p:nvSpPr>
        <p:spPr>
          <a:xfrm>
            <a:off x="8790216" y="2362415"/>
            <a:ext cx="1417696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YOUR TITLE 04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C1AB7159-57C3-5D41-BF5B-8AA35AE645D2}"/>
              </a:ext>
            </a:extLst>
          </p:cNvPr>
          <p:cNvSpPr txBox="1">
            <a:spLocks/>
          </p:cNvSpPr>
          <p:nvPr/>
        </p:nvSpPr>
        <p:spPr>
          <a:xfrm>
            <a:off x="8790216" y="2750495"/>
            <a:ext cx="2639784" cy="72160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 traditional marketing.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7AB29F-C21D-A84E-AD46-01CBA61DC944}"/>
              </a:ext>
            </a:extLst>
          </p:cNvPr>
          <p:cNvSpPr txBox="1"/>
          <p:nvPr/>
        </p:nvSpPr>
        <p:spPr>
          <a:xfrm>
            <a:off x="1984088" y="4231886"/>
            <a:ext cx="141769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YOUR TITLE 04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46F8BE0A-254C-5A49-BF81-C44216C2612B}"/>
              </a:ext>
            </a:extLst>
          </p:cNvPr>
          <p:cNvSpPr txBox="1">
            <a:spLocks/>
          </p:cNvSpPr>
          <p:nvPr/>
        </p:nvSpPr>
        <p:spPr>
          <a:xfrm>
            <a:off x="762001" y="4619966"/>
            <a:ext cx="2639784" cy="72160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 traditional marketing.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5A8E60-0A43-E347-BDF7-E466530A35B9}"/>
              </a:ext>
            </a:extLst>
          </p:cNvPr>
          <p:cNvSpPr txBox="1"/>
          <p:nvPr/>
        </p:nvSpPr>
        <p:spPr>
          <a:xfrm>
            <a:off x="1984088" y="2362415"/>
            <a:ext cx="141769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YOUR TITLE 04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4B23E9E2-CAA8-934D-A23F-54DA6350FE59}"/>
              </a:ext>
            </a:extLst>
          </p:cNvPr>
          <p:cNvSpPr txBox="1">
            <a:spLocks/>
          </p:cNvSpPr>
          <p:nvPr/>
        </p:nvSpPr>
        <p:spPr>
          <a:xfrm>
            <a:off x="762001" y="2750495"/>
            <a:ext cx="2639784" cy="721608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 beyond traditional marketing.</a:t>
            </a:r>
          </a:p>
        </p:txBody>
      </p:sp>
    </p:spTree>
    <p:extLst>
      <p:ext uri="{BB962C8B-B14F-4D97-AF65-F5344CB8AC3E}">
        <p14:creationId xmlns:p14="http://schemas.microsoft.com/office/powerpoint/2010/main" val="10116433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092AE7-DAA9-3942-B5CC-12DBE1F9366E}"/>
              </a:ext>
            </a:extLst>
          </p:cNvPr>
          <p:cNvSpPr txBox="1"/>
          <p:nvPr/>
        </p:nvSpPr>
        <p:spPr>
          <a:xfrm>
            <a:off x="5043387" y="306186"/>
            <a:ext cx="210525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TABLE SLIDE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0609AE-EEC0-8548-8A87-EE8FFBCBDBAC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DCF2A0-0A3A-5B4B-987B-C59BFE8F83E5}"/>
              </a:ext>
            </a:extLst>
          </p:cNvPr>
          <p:cNvSpPr/>
          <p:nvPr/>
        </p:nvSpPr>
        <p:spPr>
          <a:xfrm>
            <a:off x="1261977" y="1431349"/>
            <a:ext cx="10168023" cy="72904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endParaRPr lang="en-US" sz="9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FFBEDCC-DCB3-6341-8D43-1BA97F54E02E}"/>
              </a:ext>
            </a:extLst>
          </p:cNvPr>
          <p:cNvSpPr/>
          <p:nvPr/>
        </p:nvSpPr>
        <p:spPr>
          <a:xfrm>
            <a:off x="762000" y="1295425"/>
            <a:ext cx="1000897" cy="1000897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400"/>
              </a:lnSpc>
            </a:pPr>
            <a:endParaRPr lang="en-US" sz="9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DBAACE-385F-7944-94B0-986D26C1E69E}"/>
              </a:ext>
            </a:extLst>
          </p:cNvPr>
          <p:cNvSpPr/>
          <p:nvPr/>
        </p:nvSpPr>
        <p:spPr>
          <a:xfrm>
            <a:off x="1261977" y="2476519"/>
            <a:ext cx="10168023" cy="72904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endParaRPr lang="en-US" sz="9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4008AD0-43EC-5F45-A9AB-275F2716EBCA}"/>
              </a:ext>
            </a:extLst>
          </p:cNvPr>
          <p:cNvSpPr/>
          <p:nvPr/>
        </p:nvSpPr>
        <p:spPr>
          <a:xfrm>
            <a:off x="762000" y="2340594"/>
            <a:ext cx="1000897" cy="1000897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400"/>
              </a:lnSpc>
            </a:pPr>
            <a:endParaRPr lang="en-US" sz="9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EF9EF5-D138-BB49-A035-E017D83FEAB7}"/>
              </a:ext>
            </a:extLst>
          </p:cNvPr>
          <p:cNvSpPr/>
          <p:nvPr/>
        </p:nvSpPr>
        <p:spPr>
          <a:xfrm>
            <a:off x="1261977" y="3521688"/>
            <a:ext cx="10168023" cy="72904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endParaRPr lang="en-US" sz="9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451B600-7F2B-5240-8931-3B932CD02210}"/>
              </a:ext>
            </a:extLst>
          </p:cNvPr>
          <p:cNvSpPr/>
          <p:nvPr/>
        </p:nvSpPr>
        <p:spPr>
          <a:xfrm>
            <a:off x="762000" y="3385764"/>
            <a:ext cx="1000897" cy="1000897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400"/>
              </a:lnSpc>
            </a:pPr>
            <a:endParaRPr lang="en-US" sz="9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CEAC147-9744-044E-AA70-58668FF1C85B}"/>
              </a:ext>
            </a:extLst>
          </p:cNvPr>
          <p:cNvSpPr/>
          <p:nvPr/>
        </p:nvSpPr>
        <p:spPr>
          <a:xfrm>
            <a:off x="1261977" y="4566858"/>
            <a:ext cx="10168023" cy="72904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endParaRPr lang="en-US" sz="9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1A62B68-91C0-184F-9AA9-C93A2AB71B44}"/>
              </a:ext>
            </a:extLst>
          </p:cNvPr>
          <p:cNvSpPr/>
          <p:nvPr/>
        </p:nvSpPr>
        <p:spPr>
          <a:xfrm>
            <a:off x="762000" y="4430933"/>
            <a:ext cx="1000897" cy="1000897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400"/>
              </a:lnSpc>
            </a:pPr>
            <a:endParaRPr lang="en-US" sz="9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428B2AB-1076-F240-9200-38D2D7DC4F01}"/>
              </a:ext>
            </a:extLst>
          </p:cNvPr>
          <p:cNvSpPr/>
          <p:nvPr/>
        </p:nvSpPr>
        <p:spPr>
          <a:xfrm>
            <a:off x="1261977" y="5612028"/>
            <a:ext cx="10168023" cy="72904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endParaRPr lang="en-US" sz="9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5E69721-AB64-3A42-AB01-17B74611610B}"/>
              </a:ext>
            </a:extLst>
          </p:cNvPr>
          <p:cNvSpPr/>
          <p:nvPr/>
        </p:nvSpPr>
        <p:spPr>
          <a:xfrm>
            <a:off x="762000" y="5476103"/>
            <a:ext cx="1000897" cy="1000897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400"/>
              </a:lnSpc>
            </a:pPr>
            <a:endParaRPr lang="en-US" sz="90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F7F6FF8-C054-B44C-8089-A12124149AD5}"/>
              </a:ext>
            </a:extLst>
          </p:cNvPr>
          <p:cNvCxnSpPr/>
          <p:nvPr/>
        </p:nvCxnSpPr>
        <p:spPr>
          <a:xfrm>
            <a:off x="3696318" y="1300035"/>
            <a:ext cx="0" cy="516636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E67B401-E926-2A42-B1F0-C9FDB55AA798}"/>
              </a:ext>
            </a:extLst>
          </p:cNvPr>
          <p:cNvCxnSpPr/>
          <p:nvPr/>
        </p:nvCxnSpPr>
        <p:spPr>
          <a:xfrm>
            <a:off x="5629738" y="1300035"/>
            <a:ext cx="0" cy="516636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DE203B9-C080-054A-A625-1610A57B2944}"/>
              </a:ext>
            </a:extLst>
          </p:cNvPr>
          <p:cNvCxnSpPr/>
          <p:nvPr/>
        </p:nvCxnSpPr>
        <p:spPr>
          <a:xfrm>
            <a:off x="7563159" y="1300035"/>
            <a:ext cx="0" cy="516636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E7F1AD1-7BB0-D84E-BD2B-0819F92DCC66}"/>
              </a:ext>
            </a:extLst>
          </p:cNvPr>
          <p:cNvCxnSpPr/>
          <p:nvPr/>
        </p:nvCxnSpPr>
        <p:spPr>
          <a:xfrm>
            <a:off x="9496579" y="1300035"/>
            <a:ext cx="0" cy="516636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50435A9-E4AE-2340-86B5-57616FF07081}"/>
              </a:ext>
            </a:extLst>
          </p:cNvPr>
          <p:cNvSpPr txBox="1"/>
          <p:nvPr/>
        </p:nvSpPr>
        <p:spPr>
          <a:xfrm>
            <a:off x="2047210" y="1626596"/>
            <a:ext cx="1364797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accent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ROW TITLE 01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E1E7896-8CE1-284E-B2C2-5666BE8F9AF1}"/>
              </a:ext>
            </a:extLst>
          </p:cNvPr>
          <p:cNvSpPr txBox="1"/>
          <p:nvPr/>
        </p:nvSpPr>
        <p:spPr>
          <a:xfrm>
            <a:off x="2047210" y="2671766"/>
            <a:ext cx="1364797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accent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ROW TITLE 02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2D466C7-5810-3547-8176-1AB9BF96AF82}"/>
              </a:ext>
            </a:extLst>
          </p:cNvPr>
          <p:cNvSpPr txBox="1"/>
          <p:nvPr/>
        </p:nvSpPr>
        <p:spPr>
          <a:xfrm>
            <a:off x="2047210" y="3713938"/>
            <a:ext cx="1364797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accent3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ROW TITLE 03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4692EA8-0DCC-B448-A18D-57DD85D47321}"/>
              </a:ext>
            </a:extLst>
          </p:cNvPr>
          <p:cNvSpPr txBox="1"/>
          <p:nvPr/>
        </p:nvSpPr>
        <p:spPr>
          <a:xfrm>
            <a:off x="2047210" y="4762105"/>
            <a:ext cx="1364797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accent4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ROW TITLE 04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8A75A4-790F-7A4B-A169-C4EC45917AEC}"/>
              </a:ext>
            </a:extLst>
          </p:cNvPr>
          <p:cNvSpPr txBox="1"/>
          <p:nvPr/>
        </p:nvSpPr>
        <p:spPr>
          <a:xfrm>
            <a:off x="2047210" y="5807275"/>
            <a:ext cx="1364797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accent5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ROW TITLE 05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0158619E-7860-F441-8FC3-C2AAB5D94B72}"/>
              </a:ext>
            </a:extLst>
          </p:cNvPr>
          <p:cNvSpPr txBox="1">
            <a:spLocks/>
          </p:cNvSpPr>
          <p:nvPr/>
        </p:nvSpPr>
        <p:spPr>
          <a:xfrm>
            <a:off x="3814006" y="1550486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2ED9AA92-F59F-7E49-945D-0D7B4C3C97A2}"/>
              </a:ext>
            </a:extLst>
          </p:cNvPr>
          <p:cNvSpPr txBox="1">
            <a:spLocks/>
          </p:cNvSpPr>
          <p:nvPr/>
        </p:nvSpPr>
        <p:spPr>
          <a:xfrm>
            <a:off x="5747427" y="1550486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91E002FF-CEFA-874C-AC37-5C0E133002B4}"/>
              </a:ext>
            </a:extLst>
          </p:cNvPr>
          <p:cNvSpPr txBox="1">
            <a:spLocks/>
          </p:cNvSpPr>
          <p:nvPr/>
        </p:nvSpPr>
        <p:spPr>
          <a:xfrm>
            <a:off x="7680847" y="1550486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F4BF6E54-4303-DB46-97CB-4107781FA6B3}"/>
              </a:ext>
            </a:extLst>
          </p:cNvPr>
          <p:cNvSpPr txBox="1">
            <a:spLocks/>
          </p:cNvSpPr>
          <p:nvPr/>
        </p:nvSpPr>
        <p:spPr>
          <a:xfrm>
            <a:off x="9614268" y="1550486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id="{A72227A6-93E7-2849-8CCB-F6A8259FD86A}"/>
              </a:ext>
            </a:extLst>
          </p:cNvPr>
          <p:cNvSpPr txBox="1">
            <a:spLocks/>
          </p:cNvSpPr>
          <p:nvPr/>
        </p:nvSpPr>
        <p:spPr>
          <a:xfrm>
            <a:off x="3814006" y="2595655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38" name="Subtitle 2">
            <a:extLst>
              <a:ext uri="{FF2B5EF4-FFF2-40B4-BE49-F238E27FC236}">
                <a16:creationId xmlns:a16="http://schemas.microsoft.com/office/drawing/2014/main" id="{563132BD-5945-7C4B-898D-0DE01967FAE6}"/>
              </a:ext>
            </a:extLst>
          </p:cNvPr>
          <p:cNvSpPr txBox="1">
            <a:spLocks/>
          </p:cNvSpPr>
          <p:nvPr/>
        </p:nvSpPr>
        <p:spPr>
          <a:xfrm>
            <a:off x="5747427" y="2595655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01B374E4-5C17-FC42-AC1F-F3E0AA977B21}"/>
              </a:ext>
            </a:extLst>
          </p:cNvPr>
          <p:cNvSpPr txBox="1">
            <a:spLocks/>
          </p:cNvSpPr>
          <p:nvPr/>
        </p:nvSpPr>
        <p:spPr>
          <a:xfrm>
            <a:off x="7680847" y="2595655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40" name="Subtitle 2">
            <a:extLst>
              <a:ext uri="{FF2B5EF4-FFF2-40B4-BE49-F238E27FC236}">
                <a16:creationId xmlns:a16="http://schemas.microsoft.com/office/drawing/2014/main" id="{E4892669-A13D-6944-9F7D-76525647446E}"/>
              </a:ext>
            </a:extLst>
          </p:cNvPr>
          <p:cNvSpPr txBox="1">
            <a:spLocks/>
          </p:cNvSpPr>
          <p:nvPr/>
        </p:nvSpPr>
        <p:spPr>
          <a:xfrm>
            <a:off x="9614268" y="2595655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A828548A-0E2E-384B-BFCD-DE9AA89C39A0}"/>
              </a:ext>
            </a:extLst>
          </p:cNvPr>
          <p:cNvSpPr txBox="1">
            <a:spLocks/>
          </p:cNvSpPr>
          <p:nvPr/>
        </p:nvSpPr>
        <p:spPr>
          <a:xfrm>
            <a:off x="3814006" y="3640825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43" name="Subtitle 2">
            <a:extLst>
              <a:ext uri="{FF2B5EF4-FFF2-40B4-BE49-F238E27FC236}">
                <a16:creationId xmlns:a16="http://schemas.microsoft.com/office/drawing/2014/main" id="{C1A37FFC-645C-984D-8221-42584DD57E51}"/>
              </a:ext>
            </a:extLst>
          </p:cNvPr>
          <p:cNvSpPr txBox="1">
            <a:spLocks/>
          </p:cNvSpPr>
          <p:nvPr/>
        </p:nvSpPr>
        <p:spPr>
          <a:xfrm>
            <a:off x="5747427" y="3640825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44" name="Subtitle 2">
            <a:extLst>
              <a:ext uri="{FF2B5EF4-FFF2-40B4-BE49-F238E27FC236}">
                <a16:creationId xmlns:a16="http://schemas.microsoft.com/office/drawing/2014/main" id="{C7E0BF4F-4565-5E4D-B9AF-1ABDF44F00BE}"/>
              </a:ext>
            </a:extLst>
          </p:cNvPr>
          <p:cNvSpPr txBox="1">
            <a:spLocks/>
          </p:cNvSpPr>
          <p:nvPr/>
        </p:nvSpPr>
        <p:spPr>
          <a:xfrm>
            <a:off x="7680847" y="3640825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45" name="Subtitle 2">
            <a:extLst>
              <a:ext uri="{FF2B5EF4-FFF2-40B4-BE49-F238E27FC236}">
                <a16:creationId xmlns:a16="http://schemas.microsoft.com/office/drawing/2014/main" id="{BA4C00B4-DA13-AD44-9518-BB8ACA969908}"/>
              </a:ext>
            </a:extLst>
          </p:cNvPr>
          <p:cNvSpPr txBox="1">
            <a:spLocks/>
          </p:cNvSpPr>
          <p:nvPr/>
        </p:nvSpPr>
        <p:spPr>
          <a:xfrm>
            <a:off x="9614268" y="3640825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5199C540-7174-9E40-AB2B-344D11CEFC9F}"/>
              </a:ext>
            </a:extLst>
          </p:cNvPr>
          <p:cNvSpPr txBox="1">
            <a:spLocks/>
          </p:cNvSpPr>
          <p:nvPr/>
        </p:nvSpPr>
        <p:spPr>
          <a:xfrm>
            <a:off x="3814006" y="4685994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48" name="Subtitle 2">
            <a:extLst>
              <a:ext uri="{FF2B5EF4-FFF2-40B4-BE49-F238E27FC236}">
                <a16:creationId xmlns:a16="http://schemas.microsoft.com/office/drawing/2014/main" id="{A9866DE2-A145-0949-9C70-D0962DEACDFC}"/>
              </a:ext>
            </a:extLst>
          </p:cNvPr>
          <p:cNvSpPr txBox="1">
            <a:spLocks/>
          </p:cNvSpPr>
          <p:nvPr/>
        </p:nvSpPr>
        <p:spPr>
          <a:xfrm>
            <a:off x="5747427" y="4685994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49" name="Subtitle 2">
            <a:extLst>
              <a:ext uri="{FF2B5EF4-FFF2-40B4-BE49-F238E27FC236}">
                <a16:creationId xmlns:a16="http://schemas.microsoft.com/office/drawing/2014/main" id="{7F629012-FBE0-A24D-B0F0-5ECEEDFD4613}"/>
              </a:ext>
            </a:extLst>
          </p:cNvPr>
          <p:cNvSpPr txBox="1">
            <a:spLocks/>
          </p:cNvSpPr>
          <p:nvPr/>
        </p:nvSpPr>
        <p:spPr>
          <a:xfrm>
            <a:off x="7680847" y="4685994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AE4105B1-A7FF-AB44-A924-9AC05D9C8F2F}"/>
              </a:ext>
            </a:extLst>
          </p:cNvPr>
          <p:cNvSpPr txBox="1">
            <a:spLocks/>
          </p:cNvSpPr>
          <p:nvPr/>
        </p:nvSpPr>
        <p:spPr>
          <a:xfrm>
            <a:off x="9614268" y="4685994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52" name="Subtitle 2">
            <a:extLst>
              <a:ext uri="{FF2B5EF4-FFF2-40B4-BE49-F238E27FC236}">
                <a16:creationId xmlns:a16="http://schemas.microsoft.com/office/drawing/2014/main" id="{6D0F6386-7BBE-0148-B2A3-5C4834BE74E2}"/>
              </a:ext>
            </a:extLst>
          </p:cNvPr>
          <p:cNvSpPr txBox="1">
            <a:spLocks/>
          </p:cNvSpPr>
          <p:nvPr/>
        </p:nvSpPr>
        <p:spPr>
          <a:xfrm>
            <a:off x="3814006" y="5731164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53" name="Subtitle 2">
            <a:extLst>
              <a:ext uri="{FF2B5EF4-FFF2-40B4-BE49-F238E27FC236}">
                <a16:creationId xmlns:a16="http://schemas.microsoft.com/office/drawing/2014/main" id="{1475C4D3-66CD-B44D-B048-ACBC728BCE0A}"/>
              </a:ext>
            </a:extLst>
          </p:cNvPr>
          <p:cNvSpPr txBox="1">
            <a:spLocks/>
          </p:cNvSpPr>
          <p:nvPr/>
        </p:nvSpPr>
        <p:spPr>
          <a:xfrm>
            <a:off x="5747427" y="5731164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54" name="Subtitle 2">
            <a:extLst>
              <a:ext uri="{FF2B5EF4-FFF2-40B4-BE49-F238E27FC236}">
                <a16:creationId xmlns:a16="http://schemas.microsoft.com/office/drawing/2014/main" id="{5AB9C6EB-7088-144B-84A3-4BFB75AE5154}"/>
              </a:ext>
            </a:extLst>
          </p:cNvPr>
          <p:cNvSpPr txBox="1">
            <a:spLocks/>
          </p:cNvSpPr>
          <p:nvPr/>
        </p:nvSpPr>
        <p:spPr>
          <a:xfrm>
            <a:off x="7680847" y="5731164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id="{579034BE-7162-8B45-9BE7-AF233772D9BC}"/>
              </a:ext>
            </a:extLst>
          </p:cNvPr>
          <p:cNvSpPr txBox="1">
            <a:spLocks/>
          </p:cNvSpPr>
          <p:nvPr/>
        </p:nvSpPr>
        <p:spPr>
          <a:xfrm>
            <a:off x="9614268" y="5731164"/>
            <a:ext cx="1698044" cy="490775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whereby.</a:t>
            </a:r>
          </a:p>
        </p:txBody>
      </p:sp>
      <p:sp>
        <p:nvSpPr>
          <p:cNvPr id="56" name="Freeform 932">
            <a:extLst>
              <a:ext uri="{FF2B5EF4-FFF2-40B4-BE49-F238E27FC236}">
                <a16:creationId xmlns:a16="http://schemas.microsoft.com/office/drawing/2014/main" id="{44CBD212-3DDE-BE45-8C54-4DC48F51F1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36240" y="1568985"/>
            <a:ext cx="452418" cy="453777"/>
          </a:xfrm>
          <a:custGeom>
            <a:avLst/>
            <a:gdLst>
              <a:gd name="T0" fmla="*/ 1815354 w 291035"/>
              <a:gd name="T1" fmla="*/ 2604568 h 291380"/>
              <a:gd name="T2" fmla="*/ 1713203 w 291035"/>
              <a:gd name="T3" fmla="*/ 2604568 h 291380"/>
              <a:gd name="T4" fmla="*/ 2265533 w 291035"/>
              <a:gd name="T5" fmla="*/ 2316933 h 291380"/>
              <a:gd name="T6" fmla="*/ 2559449 w 291035"/>
              <a:gd name="T7" fmla="*/ 2610120 h 291380"/>
              <a:gd name="T8" fmla="*/ 2265533 w 291035"/>
              <a:gd name="T9" fmla="*/ 2316933 h 291380"/>
              <a:gd name="T10" fmla="*/ 689932 w 291035"/>
              <a:gd name="T11" fmla="*/ 2610120 h 291380"/>
              <a:gd name="T12" fmla="*/ 979888 w 291035"/>
              <a:gd name="T13" fmla="*/ 2316933 h 291380"/>
              <a:gd name="T14" fmla="*/ 1412063 w 291035"/>
              <a:gd name="T15" fmla="*/ 2062633 h 291380"/>
              <a:gd name="T16" fmla="*/ 1837316 w 291035"/>
              <a:gd name="T17" fmla="*/ 3140014 h 291380"/>
              <a:gd name="T18" fmla="*/ 1412063 w 291035"/>
              <a:gd name="T19" fmla="*/ 2062633 h 291380"/>
              <a:gd name="T20" fmla="*/ 2265533 w 291035"/>
              <a:gd name="T21" fmla="*/ 2216540 h 291380"/>
              <a:gd name="T22" fmla="*/ 2559449 w 291035"/>
              <a:gd name="T23" fmla="*/ 2055886 h 291380"/>
              <a:gd name="T24" fmla="*/ 689932 w 291035"/>
              <a:gd name="T25" fmla="*/ 2055886 h 291380"/>
              <a:gd name="T26" fmla="*/ 979888 w 291035"/>
              <a:gd name="T27" fmla="*/ 2216540 h 291380"/>
              <a:gd name="T28" fmla="*/ 689932 w 291035"/>
              <a:gd name="T29" fmla="*/ 2055886 h 291380"/>
              <a:gd name="T30" fmla="*/ 2607120 w 291035"/>
              <a:gd name="T31" fmla="*/ 1955485 h 291380"/>
              <a:gd name="T32" fmla="*/ 2654775 w 291035"/>
              <a:gd name="T33" fmla="*/ 2610120 h 291380"/>
              <a:gd name="T34" fmla="*/ 2718324 w 291035"/>
              <a:gd name="T35" fmla="*/ 2662353 h 291380"/>
              <a:gd name="T36" fmla="*/ 2154329 w 291035"/>
              <a:gd name="T37" fmla="*/ 2710538 h 291380"/>
              <a:gd name="T38" fmla="*/ 2154329 w 291035"/>
              <a:gd name="T39" fmla="*/ 2610120 h 291380"/>
              <a:gd name="T40" fmla="*/ 2170208 w 291035"/>
              <a:gd name="T41" fmla="*/ 2003669 h 291380"/>
              <a:gd name="T42" fmla="*/ 642282 w 291035"/>
              <a:gd name="T43" fmla="*/ 1955485 h 291380"/>
              <a:gd name="T44" fmla="*/ 1079182 w 291035"/>
              <a:gd name="T45" fmla="*/ 2003669 h 291380"/>
              <a:gd name="T46" fmla="*/ 1095077 w 291035"/>
              <a:gd name="T47" fmla="*/ 2610120 h 291380"/>
              <a:gd name="T48" fmla="*/ 1095077 w 291035"/>
              <a:gd name="T49" fmla="*/ 2710538 h 291380"/>
              <a:gd name="T50" fmla="*/ 527093 w 291035"/>
              <a:gd name="T51" fmla="*/ 2662353 h 291380"/>
              <a:gd name="T52" fmla="*/ 590642 w 291035"/>
              <a:gd name="T53" fmla="*/ 2610120 h 291380"/>
              <a:gd name="T54" fmla="*/ 642282 w 291035"/>
              <a:gd name="T55" fmla="*/ 1955485 h 291380"/>
              <a:gd name="T56" fmla="*/ 361032 w 291035"/>
              <a:gd name="T57" fmla="*/ 3140014 h 291380"/>
              <a:gd name="T58" fmla="*/ 1311781 w 291035"/>
              <a:gd name="T59" fmla="*/ 2062633 h 291380"/>
              <a:gd name="T60" fmla="*/ 1247589 w 291035"/>
              <a:gd name="T61" fmla="*/ 2010566 h 291380"/>
              <a:gd name="T62" fmla="*/ 1953651 w 291035"/>
              <a:gd name="T63" fmla="*/ 1962499 h 291380"/>
              <a:gd name="T64" fmla="*/ 1953651 w 291035"/>
              <a:gd name="T65" fmla="*/ 2062633 h 291380"/>
              <a:gd name="T66" fmla="*/ 1937599 w 291035"/>
              <a:gd name="T67" fmla="*/ 3140014 h 291380"/>
              <a:gd name="T68" fmla="*/ 2884323 w 291035"/>
              <a:gd name="T69" fmla="*/ 1602055 h 291380"/>
              <a:gd name="T70" fmla="*/ 1633550 w 291035"/>
              <a:gd name="T71" fmla="*/ 695694 h 291380"/>
              <a:gd name="T72" fmla="*/ 1418940 w 291035"/>
              <a:gd name="T73" fmla="*/ 1181184 h 291380"/>
              <a:gd name="T74" fmla="*/ 1848151 w 291035"/>
              <a:gd name="T75" fmla="*/ 906589 h 291380"/>
              <a:gd name="T76" fmla="*/ 1633550 w 291035"/>
              <a:gd name="T77" fmla="*/ 596186 h 291380"/>
              <a:gd name="T78" fmla="*/ 1949381 w 291035"/>
              <a:gd name="T79" fmla="*/ 1181184 h 291380"/>
              <a:gd name="T80" fmla="*/ 2010121 w 291035"/>
              <a:gd name="T81" fmla="*/ 1228944 h 291380"/>
              <a:gd name="T82" fmla="*/ 1301513 w 291035"/>
              <a:gd name="T83" fmla="*/ 1280680 h 291380"/>
              <a:gd name="T84" fmla="*/ 1301513 w 291035"/>
              <a:gd name="T85" fmla="*/ 1181184 h 291380"/>
              <a:gd name="T86" fmla="*/ 1317719 w 291035"/>
              <a:gd name="T87" fmla="*/ 906589 h 291380"/>
              <a:gd name="T88" fmla="*/ 1624691 w 291035"/>
              <a:gd name="T89" fmla="*/ 116152 h 291380"/>
              <a:gd name="T90" fmla="*/ 3072873 w 291035"/>
              <a:gd name="T91" fmla="*/ 1505921 h 291380"/>
              <a:gd name="T92" fmla="*/ 641857 w 291035"/>
              <a:gd name="T93" fmla="*/ 96120 h 291380"/>
              <a:gd name="T94" fmla="*/ 938703 w 291035"/>
              <a:gd name="T95" fmla="*/ 636829 h 291380"/>
              <a:gd name="T96" fmla="*/ 641857 w 291035"/>
              <a:gd name="T97" fmla="*/ 96120 h 291380"/>
              <a:gd name="T98" fmla="*/ 1087136 w 291035"/>
              <a:gd name="T99" fmla="*/ 0 h 291380"/>
              <a:gd name="T100" fmla="*/ 1087136 w 291035"/>
              <a:gd name="T101" fmla="*/ 96120 h 291380"/>
              <a:gd name="T102" fmla="*/ 1034998 w 291035"/>
              <a:gd name="T103" fmla="*/ 544703 h 291380"/>
              <a:gd name="T104" fmla="*/ 1656811 w 291035"/>
              <a:gd name="T105" fmla="*/ 12039 h 291380"/>
              <a:gd name="T106" fmla="*/ 3241363 w 291035"/>
              <a:gd name="T107" fmla="*/ 1574005 h 291380"/>
              <a:gd name="T108" fmla="*/ 2984620 w 291035"/>
              <a:gd name="T109" fmla="*/ 1602055 h 291380"/>
              <a:gd name="T110" fmla="*/ 3197241 w 291035"/>
              <a:gd name="T111" fmla="*/ 3140014 h 291380"/>
              <a:gd name="T112" fmla="*/ 3197241 w 291035"/>
              <a:gd name="T113" fmla="*/ 3240141 h 291380"/>
              <a:gd name="T114" fmla="*/ 0 w 291035"/>
              <a:gd name="T115" fmla="*/ 3192074 h 291380"/>
              <a:gd name="T116" fmla="*/ 264761 w 291035"/>
              <a:gd name="T117" fmla="*/ 3140014 h 291380"/>
              <a:gd name="T118" fmla="*/ 52125 w 291035"/>
              <a:gd name="T119" fmla="*/ 1602055 h 291380"/>
              <a:gd name="T120" fmla="*/ 16024 w 291035"/>
              <a:gd name="T121" fmla="*/ 1517941 h 291380"/>
              <a:gd name="T122" fmla="*/ 545575 w 291035"/>
              <a:gd name="T123" fmla="*/ 96120 h 291380"/>
              <a:gd name="T124" fmla="*/ 445290 w 291035"/>
              <a:gd name="T125" fmla="*/ 48077 h 2913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91035" h="291380">
                <a:moveTo>
                  <a:pt x="158024" y="229827"/>
                </a:moveTo>
                <a:cubicBezTo>
                  <a:pt x="160955" y="229827"/>
                  <a:pt x="162787" y="232025"/>
                  <a:pt x="162787" y="234223"/>
                </a:cubicBezTo>
                <a:cubicBezTo>
                  <a:pt x="162787" y="236788"/>
                  <a:pt x="160955" y="238986"/>
                  <a:pt x="158024" y="238986"/>
                </a:cubicBezTo>
                <a:cubicBezTo>
                  <a:pt x="155826" y="238986"/>
                  <a:pt x="153628" y="236788"/>
                  <a:pt x="153628" y="234223"/>
                </a:cubicBezTo>
                <a:cubicBezTo>
                  <a:pt x="153628" y="232025"/>
                  <a:pt x="155826" y="229827"/>
                  <a:pt x="158024" y="229827"/>
                </a:cubicBezTo>
                <a:close/>
                <a:moveTo>
                  <a:pt x="203156" y="208358"/>
                </a:moveTo>
                <a:lnTo>
                  <a:pt x="203156" y="234724"/>
                </a:lnTo>
                <a:lnTo>
                  <a:pt x="229512" y="234724"/>
                </a:lnTo>
                <a:lnTo>
                  <a:pt x="229512" y="208358"/>
                </a:lnTo>
                <a:lnTo>
                  <a:pt x="203156" y="208358"/>
                </a:lnTo>
                <a:close/>
                <a:moveTo>
                  <a:pt x="61868" y="208358"/>
                </a:moveTo>
                <a:lnTo>
                  <a:pt x="61868" y="234724"/>
                </a:lnTo>
                <a:lnTo>
                  <a:pt x="87869" y="234724"/>
                </a:lnTo>
                <a:lnTo>
                  <a:pt x="87869" y="208358"/>
                </a:lnTo>
                <a:lnTo>
                  <a:pt x="61868" y="208358"/>
                </a:lnTo>
                <a:close/>
                <a:moveTo>
                  <a:pt x="126624" y="185489"/>
                </a:moveTo>
                <a:lnTo>
                  <a:pt x="126624" y="282376"/>
                </a:lnTo>
                <a:lnTo>
                  <a:pt x="164756" y="282376"/>
                </a:lnTo>
                <a:lnTo>
                  <a:pt x="164756" y="185489"/>
                </a:lnTo>
                <a:lnTo>
                  <a:pt x="126624" y="185489"/>
                </a:lnTo>
                <a:close/>
                <a:moveTo>
                  <a:pt x="203156" y="184882"/>
                </a:moveTo>
                <a:lnTo>
                  <a:pt x="203156" y="199329"/>
                </a:lnTo>
                <a:lnTo>
                  <a:pt x="229512" y="199329"/>
                </a:lnTo>
                <a:lnTo>
                  <a:pt x="229512" y="184882"/>
                </a:lnTo>
                <a:lnTo>
                  <a:pt x="203156" y="184882"/>
                </a:lnTo>
                <a:close/>
                <a:moveTo>
                  <a:pt x="61868" y="184882"/>
                </a:moveTo>
                <a:lnTo>
                  <a:pt x="61868" y="199329"/>
                </a:lnTo>
                <a:lnTo>
                  <a:pt x="87869" y="199329"/>
                </a:lnTo>
                <a:lnTo>
                  <a:pt x="87869" y="184882"/>
                </a:lnTo>
                <a:lnTo>
                  <a:pt x="61868" y="184882"/>
                </a:lnTo>
                <a:close/>
                <a:moveTo>
                  <a:pt x="198882" y="175852"/>
                </a:moveTo>
                <a:lnTo>
                  <a:pt x="233786" y="175852"/>
                </a:lnTo>
                <a:cubicBezTo>
                  <a:pt x="236279" y="175852"/>
                  <a:pt x="238060" y="177658"/>
                  <a:pt x="238060" y="180186"/>
                </a:cubicBezTo>
                <a:lnTo>
                  <a:pt x="238060" y="234724"/>
                </a:lnTo>
                <a:lnTo>
                  <a:pt x="239841" y="234724"/>
                </a:lnTo>
                <a:cubicBezTo>
                  <a:pt x="241978" y="234724"/>
                  <a:pt x="243759" y="236891"/>
                  <a:pt x="243759" y="239420"/>
                </a:cubicBezTo>
                <a:cubicBezTo>
                  <a:pt x="243759" y="241948"/>
                  <a:pt x="241978" y="243754"/>
                  <a:pt x="239841" y="243754"/>
                </a:cubicBezTo>
                <a:lnTo>
                  <a:pt x="193183" y="243754"/>
                </a:lnTo>
                <a:cubicBezTo>
                  <a:pt x="190690" y="243754"/>
                  <a:pt x="188553" y="241948"/>
                  <a:pt x="188553" y="239420"/>
                </a:cubicBezTo>
                <a:cubicBezTo>
                  <a:pt x="188553" y="236891"/>
                  <a:pt x="190690" y="234724"/>
                  <a:pt x="193183" y="234724"/>
                </a:cubicBezTo>
                <a:lnTo>
                  <a:pt x="194608" y="234724"/>
                </a:lnTo>
                <a:lnTo>
                  <a:pt x="194608" y="180186"/>
                </a:lnTo>
                <a:cubicBezTo>
                  <a:pt x="194608" y="177658"/>
                  <a:pt x="196389" y="175852"/>
                  <a:pt x="198882" y="175852"/>
                </a:cubicBezTo>
                <a:close/>
                <a:moveTo>
                  <a:pt x="57594" y="175852"/>
                </a:moveTo>
                <a:lnTo>
                  <a:pt x="92499" y="175852"/>
                </a:lnTo>
                <a:cubicBezTo>
                  <a:pt x="94992" y="175852"/>
                  <a:pt x="96773" y="177658"/>
                  <a:pt x="96773" y="180186"/>
                </a:cubicBezTo>
                <a:lnTo>
                  <a:pt x="96773" y="234724"/>
                </a:lnTo>
                <a:lnTo>
                  <a:pt x="98198" y="234724"/>
                </a:lnTo>
                <a:cubicBezTo>
                  <a:pt x="100691" y="234724"/>
                  <a:pt x="102472" y="236891"/>
                  <a:pt x="102472" y="239420"/>
                </a:cubicBezTo>
                <a:cubicBezTo>
                  <a:pt x="102472" y="241948"/>
                  <a:pt x="100691" y="243754"/>
                  <a:pt x="98198" y="243754"/>
                </a:cubicBezTo>
                <a:lnTo>
                  <a:pt x="51539" y="243754"/>
                </a:lnTo>
                <a:cubicBezTo>
                  <a:pt x="49402" y="243754"/>
                  <a:pt x="47265" y="241948"/>
                  <a:pt x="47265" y="239420"/>
                </a:cubicBezTo>
                <a:cubicBezTo>
                  <a:pt x="47265" y="236891"/>
                  <a:pt x="49402" y="234724"/>
                  <a:pt x="51539" y="234724"/>
                </a:cubicBezTo>
                <a:lnTo>
                  <a:pt x="52964" y="234724"/>
                </a:lnTo>
                <a:lnTo>
                  <a:pt x="52964" y="180186"/>
                </a:lnTo>
                <a:cubicBezTo>
                  <a:pt x="52964" y="177658"/>
                  <a:pt x="55101" y="175852"/>
                  <a:pt x="57594" y="175852"/>
                </a:cubicBezTo>
                <a:close/>
                <a:moveTo>
                  <a:pt x="32375" y="144069"/>
                </a:moveTo>
                <a:lnTo>
                  <a:pt x="32375" y="282376"/>
                </a:lnTo>
                <a:lnTo>
                  <a:pt x="117631" y="282376"/>
                </a:lnTo>
                <a:lnTo>
                  <a:pt x="117631" y="185489"/>
                </a:lnTo>
                <a:lnTo>
                  <a:pt x="116192" y="185489"/>
                </a:lnTo>
                <a:cubicBezTo>
                  <a:pt x="113674" y="185489"/>
                  <a:pt x="111875" y="183688"/>
                  <a:pt x="111875" y="180807"/>
                </a:cubicBezTo>
                <a:cubicBezTo>
                  <a:pt x="111875" y="178286"/>
                  <a:pt x="113674" y="176485"/>
                  <a:pt x="116192" y="176485"/>
                </a:cubicBezTo>
                <a:lnTo>
                  <a:pt x="175188" y="176485"/>
                </a:lnTo>
                <a:cubicBezTo>
                  <a:pt x="177346" y="176485"/>
                  <a:pt x="179145" y="178286"/>
                  <a:pt x="179145" y="180807"/>
                </a:cubicBezTo>
                <a:cubicBezTo>
                  <a:pt x="179145" y="183688"/>
                  <a:pt x="177346" y="185489"/>
                  <a:pt x="175188" y="185489"/>
                </a:cubicBezTo>
                <a:lnTo>
                  <a:pt x="173749" y="185489"/>
                </a:lnTo>
                <a:lnTo>
                  <a:pt x="173749" y="282376"/>
                </a:lnTo>
                <a:lnTo>
                  <a:pt x="258645" y="282376"/>
                </a:lnTo>
                <a:lnTo>
                  <a:pt x="258645" y="144069"/>
                </a:lnTo>
                <a:lnTo>
                  <a:pt x="32375" y="144069"/>
                </a:lnTo>
                <a:close/>
                <a:moveTo>
                  <a:pt x="146484" y="62562"/>
                </a:moveTo>
                <a:cubicBezTo>
                  <a:pt x="135954" y="62562"/>
                  <a:pt x="127240" y="70793"/>
                  <a:pt x="127240" y="81529"/>
                </a:cubicBezTo>
                <a:lnTo>
                  <a:pt x="127240" y="106222"/>
                </a:lnTo>
                <a:lnTo>
                  <a:pt x="165728" y="106222"/>
                </a:lnTo>
                <a:lnTo>
                  <a:pt x="165728" y="81529"/>
                </a:lnTo>
                <a:cubicBezTo>
                  <a:pt x="165728" y="70793"/>
                  <a:pt x="157014" y="62562"/>
                  <a:pt x="146484" y="62562"/>
                </a:cubicBezTo>
                <a:close/>
                <a:moveTo>
                  <a:pt x="146484" y="53615"/>
                </a:moveTo>
                <a:cubicBezTo>
                  <a:pt x="161734" y="53615"/>
                  <a:pt x="174806" y="66141"/>
                  <a:pt x="174806" y="81529"/>
                </a:cubicBezTo>
                <a:lnTo>
                  <a:pt x="174806" y="106222"/>
                </a:lnTo>
                <a:lnTo>
                  <a:pt x="176258" y="106222"/>
                </a:lnTo>
                <a:cubicBezTo>
                  <a:pt x="178437" y="106222"/>
                  <a:pt x="180252" y="108370"/>
                  <a:pt x="180252" y="110517"/>
                </a:cubicBezTo>
                <a:cubicBezTo>
                  <a:pt x="180252" y="113022"/>
                  <a:pt x="178437" y="115169"/>
                  <a:pt x="176258" y="115169"/>
                </a:cubicBezTo>
                <a:lnTo>
                  <a:pt x="116710" y="115169"/>
                </a:lnTo>
                <a:cubicBezTo>
                  <a:pt x="114169" y="115169"/>
                  <a:pt x="112353" y="113022"/>
                  <a:pt x="112353" y="110517"/>
                </a:cubicBezTo>
                <a:cubicBezTo>
                  <a:pt x="112353" y="108370"/>
                  <a:pt x="114169" y="106222"/>
                  <a:pt x="116710" y="106222"/>
                </a:cubicBezTo>
                <a:lnTo>
                  <a:pt x="118163" y="106222"/>
                </a:lnTo>
                <a:lnTo>
                  <a:pt x="118163" y="81529"/>
                </a:lnTo>
                <a:cubicBezTo>
                  <a:pt x="118163" y="66141"/>
                  <a:pt x="130871" y="53615"/>
                  <a:pt x="146484" y="53615"/>
                </a:cubicBezTo>
                <a:close/>
                <a:moveTo>
                  <a:pt x="145690" y="10445"/>
                </a:moveTo>
                <a:lnTo>
                  <a:pt x="15468" y="135425"/>
                </a:lnTo>
                <a:lnTo>
                  <a:pt x="275552" y="135425"/>
                </a:lnTo>
                <a:lnTo>
                  <a:pt x="145690" y="10445"/>
                </a:lnTo>
                <a:close/>
                <a:moveTo>
                  <a:pt x="57556" y="8644"/>
                </a:moveTo>
                <a:lnTo>
                  <a:pt x="57556" y="82840"/>
                </a:lnTo>
                <a:lnTo>
                  <a:pt x="84176" y="57268"/>
                </a:lnTo>
                <a:lnTo>
                  <a:pt x="84176" y="8644"/>
                </a:lnTo>
                <a:lnTo>
                  <a:pt x="57556" y="8644"/>
                </a:lnTo>
                <a:close/>
                <a:moveTo>
                  <a:pt x="44246" y="0"/>
                </a:moveTo>
                <a:lnTo>
                  <a:pt x="97486" y="0"/>
                </a:lnTo>
                <a:cubicBezTo>
                  <a:pt x="99645" y="0"/>
                  <a:pt x="101803" y="1801"/>
                  <a:pt x="101803" y="4322"/>
                </a:cubicBezTo>
                <a:cubicBezTo>
                  <a:pt x="101803" y="6843"/>
                  <a:pt x="99645" y="8644"/>
                  <a:pt x="97486" y="8644"/>
                </a:cubicBezTo>
                <a:lnTo>
                  <a:pt x="92810" y="8644"/>
                </a:lnTo>
                <a:lnTo>
                  <a:pt x="92810" y="48984"/>
                </a:lnTo>
                <a:lnTo>
                  <a:pt x="142453" y="1081"/>
                </a:lnTo>
                <a:cubicBezTo>
                  <a:pt x="144251" y="-360"/>
                  <a:pt x="147129" y="-360"/>
                  <a:pt x="148568" y="1081"/>
                </a:cubicBezTo>
                <a:lnTo>
                  <a:pt x="289941" y="136506"/>
                </a:lnTo>
                <a:cubicBezTo>
                  <a:pt x="291021" y="137946"/>
                  <a:pt x="291380" y="139747"/>
                  <a:pt x="290661" y="141548"/>
                </a:cubicBezTo>
                <a:cubicBezTo>
                  <a:pt x="289941" y="142989"/>
                  <a:pt x="288503" y="144069"/>
                  <a:pt x="286704" y="144069"/>
                </a:cubicBezTo>
                <a:lnTo>
                  <a:pt x="267638" y="144069"/>
                </a:lnTo>
                <a:lnTo>
                  <a:pt x="267638" y="282376"/>
                </a:lnTo>
                <a:lnTo>
                  <a:pt x="286704" y="282376"/>
                </a:lnTo>
                <a:cubicBezTo>
                  <a:pt x="289222" y="282376"/>
                  <a:pt x="291021" y="284537"/>
                  <a:pt x="291021" y="287058"/>
                </a:cubicBezTo>
                <a:cubicBezTo>
                  <a:pt x="291021" y="289219"/>
                  <a:pt x="289222" y="291380"/>
                  <a:pt x="286704" y="291380"/>
                </a:cubicBezTo>
                <a:lnTo>
                  <a:pt x="4676" y="291380"/>
                </a:lnTo>
                <a:cubicBezTo>
                  <a:pt x="2158" y="291380"/>
                  <a:pt x="0" y="289219"/>
                  <a:pt x="0" y="287058"/>
                </a:cubicBezTo>
                <a:cubicBezTo>
                  <a:pt x="0" y="284537"/>
                  <a:pt x="2158" y="282376"/>
                  <a:pt x="4676" y="282376"/>
                </a:cubicBezTo>
                <a:lnTo>
                  <a:pt x="23742" y="282376"/>
                </a:lnTo>
                <a:lnTo>
                  <a:pt x="23742" y="144069"/>
                </a:lnTo>
                <a:lnTo>
                  <a:pt x="4676" y="144069"/>
                </a:lnTo>
                <a:cubicBezTo>
                  <a:pt x="2877" y="144069"/>
                  <a:pt x="1079" y="142989"/>
                  <a:pt x="359" y="141548"/>
                </a:cubicBezTo>
                <a:cubicBezTo>
                  <a:pt x="-360" y="139747"/>
                  <a:pt x="0" y="137946"/>
                  <a:pt x="1439" y="136506"/>
                </a:cubicBezTo>
                <a:lnTo>
                  <a:pt x="48923" y="91124"/>
                </a:lnTo>
                <a:lnTo>
                  <a:pt x="48923" y="8644"/>
                </a:lnTo>
                <a:lnTo>
                  <a:pt x="44246" y="8644"/>
                </a:lnTo>
                <a:cubicBezTo>
                  <a:pt x="42088" y="8644"/>
                  <a:pt x="39930" y="6843"/>
                  <a:pt x="39930" y="4322"/>
                </a:cubicBezTo>
                <a:cubicBezTo>
                  <a:pt x="39930" y="1801"/>
                  <a:pt x="42088" y="0"/>
                  <a:pt x="442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/>
          </a:p>
        </p:txBody>
      </p:sp>
      <p:sp>
        <p:nvSpPr>
          <p:cNvPr id="57" name="Freeform 945">
            <a:extLst>
              <a:ext uri="{FF2B5EF4-FFF2-40B4-BE49-F238E27FC236}">
                <a16:creationId xmlns:a16="http://schemas.microsoft.com/office/drawing/2014/main" id="{19A8049E-F523-E341-B1C2-17D5847989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81074" y="5751022"/>
            <a:ext cx="362749" cy="451059"/>
          </a:xfrm>
          <a:custGeom>
            <a:avLst/>
            <a:gdLst>
              <a:gd name="T0" fmla="*/ 632245 w 232462"/>
              <a:gd name="T1" fmla="*/ 3076609 h 289974"/>
              <a:gd name="T2" fmla="*/ 1993938 w 232462"/>
              <a:gd name="T3" fmla="*/ 3076609 h 289974"/>
              <a:gd name="T4" fmla="*/ 2091190 w 232462"/>
              <a:gd name="T5" fmla="*/ 2375186 h 289974"/>
              <a:gd name="T6" fmla="*/ 2038519 w 232462"/>
              <a:gd name="T7" fmla="*/ 3199466 h 289974"/>
              <a:gd name="T8" fmla="*/ 603868 w 232462"/>
              <a:gd name="T9" fmla="*/ 3195485 h 289974"/>
              <a:gd name="T10" fmla="*/ 534968 w 232462"/>
              <a:gd name="T11" fmla="*/ 2375186 h 289974"/>
              <a:gd name="T12" fmla="*/ 1193690 w 232462"/>
              <a:gd name="T13" fmla="*/ 1084957 h 289974"/>
              <a:gd name="T14" fmla="*/ 1084413 w 232462"/>
              <a:gd name="T15" fmla="*/ 1332847 h 289974"/>
              <a:gd name="T16" fmla="*/ 1290835 w 232462"/>
              <a:gd name="T17" fmla="*/ 1516759 h 289974"/>
              <a:gd name="T18" fmla="*/ 1529635 w 232462"/>
              <a:gd name="T19" fmla="*/ 1376818 h 289974"/>
              <a:gd name="T20" fmla="*/ 1468921 w 232462"/>
              <a:gd name="T21" fmla="*/ 1108951 h 289974"/>
              <a:gd name="T22" fmla="*/ 1270596 w 232462"/>
              <a:gd name="T23" fmla="*/ 713128 h 289974"/>
              <a:gd name="T24" fmla="*/ 1849413 w 232462"/>
              <a:gd name="T25" fmla="*/ 1064956 h 289974"/>
              <a:gd name="T26" fmla="*/ 1630824 w 232462"/>
              <a:gd name="T27" fmla="*/ 1384830 h 289974"/>
              <a:gd name="T28" fmla="*/ 1618692 w 232462"/>
              <a:gd name="T29" fmla="*/ 1772641 h 289974"/>
              <a:gd name="T30" fmla="*/ 987257 w 232462"/>
              <a:gd name="T31" fmla="*/ 1776636 h 289974"/>
              <a:gd name="T32" fmla="*/ 995349 w 232462"/>
              <a:gd name="T33" fmla="*/ 1384830 h 289974"/>
              <a:gd name="T34" fmla="*/ 776770 w 232462"/>
              <a:gd name="T35" fmla="*/ 1064956 h 289974"/>
              <a:gd name="T36" fmla="*/ 1306159 w 232462"/>
              <a:gd name="T37" fmla="*/ 482625 h 289974"/>
              <a:gd name="T38" fmla="*/ 2119160 w 232462"/>
              <a:gd name="T39" fmla="*/ 1276673 h 289974"/>
              <a:gd name="T40" fmla="*/ 2216743 w 232462"/>
              <a:gd name="T41" fmla="*/ 1276673 h 289974"/>
              <a:gd name="T42" fmla="*/ 1306159 w 232462"/>
              <a:gd name="T43" fmla="*/ 383378 h 289974"/>
              <a:gd name="T44" fmla="*/ 1083222 w 232462"/>
              <a:gd name="T45" fmla="*/ 251380 h 289974"/>
              <a:gd name="T46" fmla="*/ 700781 w 232462"/>
              <a:gd name="T47" fmla="*/ 417639 h 289974"/>
              <a:gd name="T48" fmla="*/ 407860 w 232462"/>
              <a:gd name="T49" fmla="*/ 710574 h 289974"/>
              <a:gd name="T50" fmla="*/ 253257 w 232462"/>
              <a:gd name="T51" fmla="*/ 1090626 h 289974"/>
              <a:gd name="T52" fmla="*/ 261393 w 232462"/>
              <a:gd name="T53" fmla="*/ 1498350 h 289974"/>
              <a:gd name="T54" fmla="*/ 428191 w 232462"/>
              <a:gd name="T55" fmla="*/ 1874447 h 289974"/>
              <a:gd name="T56" fmla="*/ 733337 w 232462"/>
              <a:gd name="T57" fmla="*/ 2159477 h 289974"/>
              <a:gd name="T58" fmla="*/ 1095420 w 232462"/>
              <a:gd name="T59" fmla="*/ 2298020 h 289974"/>
              <a:gd name="T60" fmla="*/ 1506329 w 232462"/>
              <a:gd name="T61" fmla="*/ 2309889 h 289974"/>
              <a:gd name="T62" fmla="*/ 1896907 w 232462"/>
              <a:gd name="T63" fmla="*/ 2159477 h 289974"/>
              <a:gd name="T64" fmla="*/ 2197968 w 232462"/>
              <a:gd name="T65" fmla="*/ 1874447 h 289974"/>
              <a:gd name="T66" fmla="*/ 2368839 w 232462"/>
              <a:gd name="T67" fmla="*/ 1498350 h 289974"/>
              <a:gd name="T68" fmla="*/ 2372910 w 232462"/>
              <a:gd name="T69" fmla="*/ 1090626 h 289974"/>
              <a:gd name="T70" fmla="*/ 2222381 w 232462"/>
              <a:gd name="T71" fmla="*/ 710574 h 289974"/>
              <a:gd name="T72" fmla="*/ 1929440 w 232462"/>
              <a:gd name="T73" fmla="*/ 417639 h 289974"/>
              <a:gd name="T74" fmla="*/ 1546995 w 232462"/>
              <a:gd name="T75" fmla="*/ 251380 h 289974"/>
              <a:gd name="T76" fmla="*/ 1282577 w 232462"/>
              <a:gd name="T77" fmla="*/ 5940 h 289974"/>
              <a:gd name="T78" fmla="*/ 1787059 w 232462"/>
              <a:gd name="T79" fmla="*/ 93038 h 289974"/>
              <a:gd name="T80" fmla="*/ 2214256 w 232462"/>
              <a:gd name="T81" fmla="*/ 358253 h 289974"/>
              <a:gd name="T82" fmla="*/ 2507166 w 232462"/>
              <a:gd name="T83" fmla="*/ 762044 h 289974"/>
              <a:gd name="T84" fmla="*/ 2617013 w 232462"/>
              <a:gd name="T85" fmla="*/ 1245006 h 289974"/>
              <a:gd name="T86" fmla="*/ 2531574 w 232462"/>
              <a:gd name="T87" fmla="*/ 1735895 h 289974"/>
              <a:gd name="T88" fmla="*/ 2258976 w 232462"/>
              <a:gd name="T89" fmla="*/ 2151533 h 289974"/>
              <a:gd name="T90" fmla="*/ 1839944 w 232462"/>
              <a:gd name="T91" fmla="*/ 2436573 h 289974"/>
              <a:gd name="T92" fmla="*/ 1343589 w 232462"/>
              <a:gd name="T93" fmla="*/ 2543461 h 289974"/>
              <a:gd name="T94" fmla="*/ 1083222 w 232462"/>
              <a:gd name="T95" fmla="*/ 2400937 h 289974"/>
              <a:gd name="T96" fmla="*/ 660104 w 232462"/>
              <a:gd name="T97" fmla="*/ 2226766 h 289974"/>
              <a:gd name="T98" fmla="*/ 334636 w 232462"/>
              <a:gd name="T99" fmla="*/ 1910073 h 289974"/>
              <a:gd name="T100" fmla="*/ 159692 w 232462"/>
              <a:gd name="T101" fmla="*/ 1498350 h 289974"/>
              <a:gd name="T102" fmla="*/ 159692 w 232462"/>
              <a:gd name="T103" fmla="*/ 1051026 h 289974"/>
              <a:gd name="T104" fmla="*/ 334636 w 232462"/>
              <a:gd name="T105" fmla="*/ 639327 h 289974"/>
              <a:gd name="T106" fmla="*/ 660104 w 232462"/>
              <a:gd name="T107" fmla="*/ 322629 h 289974"/>
              <a:gd name="T108" fmla="*/ 1083222 w 232462"/>
              <a:gd name="T109" fmla="*/ 152424 h 28997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32462" h="289974">
                <a:moveTo>
                  <a:pt x="51660" y="210958"/>
                </a:moveTo>
                <a:cubicBezTo>
                  <a:pt x="54171" y="210958"/>
                  <a:pt x="55965" y="212754"/>
                  <a:pt x="55965" y="215268"/>
                </a:cubicBezTo>
                <a:lnTo>
                  <a:pt x="55965" y="278840"/>
                </a:lnTo>
                <a:lnTo>
                  <a:pt x="114438" y="251903"/>
                </a:lnTo>
                <a:cubicBezTo>
                  <a:pt x="115514" y="251543"/>
                  <a:pt x="116949" y="251543"/>
                  <a:pt x="118025" y="251903"/>
                </a:cubicBezTo>
                <a:lnTo>
                  <a:pt x="176499" y="278840"/>
                </a:lnTo>
                <a:lnTo>
                  <a:pt x="176499" y="215268"/>
                </a:lnTo>
                <a:cubicBezTo>
                  <a:pt x="176499" y="212754"/>
                  <a:pt x="178292" y="210958"/>
                  <a:pt x="180445" y="210958"/>
                </a:cubicBezTo>
                <a:cubicBezTo>
                  <a:pt x="182956" y="210958"/>
                  <a:pt x="185108" y="212754"/>
                  <a:pt x="185108" y="215268"/>
                </a:cubicBezTo>
                <a:lnTo>
                  <a:pt x="185108" y="285305"/>
                </a:lnTo>
                <a:cubicBezTo>
                  <a:pt x="185108" y="287101"/>
                  <a:pt x="184391" y="288537"/>
                  <a:pt x="182956" y="289256"/>
                </a:cubicBezTo>
                <a:cubicBezTo>
                  <a:pt x="182239" y="289615"/>
                  <a:pt x="181521" y="289974"/>
                  <a:pt x="180445" y="289974"/>
                </a:cubicBezTo>
                <a:cubicBezTo>
                  <a:pt x="180086" y="289974"/>
                  <a:pt x="179369" y="289974"/>
                  <a:pt x="178651" y="289615"/>
                </a:cubicBezTo>
                <a:lnTo>
                  <a:pt x="116232" y="260882"/>
                </a:lnTo>
                <a:lnTo>
                  <a:pt x="53453" y="289615"/>
                </a:lnTo>
                <a:cubicBezTo>
                  <a:pt x="52377" y="289974"/>
                  <a:pt x="50584" y="289974"/>
                  <a:pt x="49149" y="289256"/>
                </a:cubicBezTo>
                <a:cubicBezTo>
                  <a:pt x="48072" y="288537"/>
                  <a:pt x="47355" y="287101"/>
                  <a:pt x="47355" y="285305"/>
                </a:cubicBezTo>
                <a:lnTo>
                  <a:pt x="47355" y="215268"/>
                </a:lnTo>
                <a:cubicBezTo>
                  <a:pt x="47355" y="212754"/>
                  <a:pt x="49149" y="210958"/>
                  <a:pt x="51660" y="210958"/>
                </a:cubicBezTo>
                <a:close/>
                <a:moveTo>
                  <a:pt x="116411" y="76590"/>
                </a:moveTo>
                <a:lnTo>
                  <a:pt x="105662" y="98332"/>
                </a:lnTo>
                <a:cubicBezTo>
                  <a:pt x="104946" y="99419"/>
                  <a:pt x="104229" y="100143"/>
                  <a:pt x="102438" y="100506"/>
                </a:cubicBezTo>
                <a:lnTo>
                  <a:pt x="79149" y="103767"/>
                </a:lnTo>
                <a:lnTo>
                  <a:pt x="95989" y="120798"/>
                </a:lnTo>
                <a:cubicBezTo>
                  <a:pt x="97063" y="121885"/>
                  <a:pt x="97422" y="123335"/>
                  <a:pt x="97422" y="124784"/>
                </a:cubicBezTo>
                <a:lnTo>
                  <a:pt x="93480" y="148338"/>
                </a:lnTo>
                <a:lnTo>
                  <a:pt x="114261" y="137467"/>
                </a:lnTo>
                <a:cubicBezTo>
                  <a:pt x="115695" y="136380"/>
                  <a:pt x="117128" y="136380"/>
                  <a:pt x="118203" y="137467"/>
                </a:cubicBezTo>
                <a:lnTo>
                  <a:pt x="139342" y="148338"/>
                </a:lnTo>
                <a:lnTo>
                  <a:pt x="135401" y="124784"/>
                </a:lnTo>
                <a:cubicBezTo>
                  <a:pt x="135042" y="123335"/>
                  <a:pt x="135401" y="121885"/>
                  <a:pt x="136834" y="120798"/>
                </a:cubicBezTo>
                <a:lnTo>
                  <a:pt x="153673" y="103767"/>
                </a:lnTo>
                <a:lnTo>
                  <a:pt x="130026" y="100506"/>
                </a:lnTo>
                <a:cubicBezTo>
                  <a:pt x="128593" y="100143"/>
                  <a:pt x="127518" y="99419"/>
                  <a:pt x="127160" y="98332"/>
                </a:cubicBezTo>
                <a:lnTo>
                  <a:pt x="116411" y="76590"/>
                </a:lnTo>
                <a:close/>
                <a:moveTo>
                  <a:pt x="112470" y="64632"/>
                </a:moveTo>
                <a:cubicBezTo>
                  <a:pt x="113903" y="61733"/>
                  <a:pt x="118919" y="61733"/>
                  <a:pt x="120352" y="64632"/>
                </a:cubicBezTo>
                <a:lnTo>
                  <a:pt x="133609" y="92171"/>
                </a:lnTo>
                <a:lnTo>
                  <a:pt x="163706" y="96520"/>
                </a:lnTo>
                <a:cubicBezTo>
                  <a:pt x="165497" y="96520"/>
                  <a:pt x="166930" y="97969"/>
                  <a:pt x="167289" y="99419"/>
                </a:cubicBezTo>
                <a:cubicBezTo>
                  <a:pt x="167647" y="101231"/>
                  <a:pt x="167289" y="103042"/>
                  <a:pt x="166214" y="104129"/>
                </a:cubicBezTo>
                <a:lnTo>
                  <a:pt x="144358" y="125509"/>
                </a:lnTo>
                <a:lnTo>
                  <a:pt x="149732" y="155947"/>
                </a:lnTo>
                <a:cubicBezTo>
                  <a:pt x="149732" y="157759"/>
                  <a:pt x="149374" y="159208"/>
                  <a:pt x="147941" y="160296"/>
                </a:cubicBezTo>
                <a:cubicBezTo>
                  <a:pt x="146508" y="161383"/>
                  <a:pt x="144716" y="161383"/>
                  <a:pt x="143283" y="160658"/>
                </a:cubicBezTo>
                <a:lnTo>
                  <a:pt x="116411" y="146163"/>
                </a:lnTo>
                <a:lnTo>
                  <a:pt x="89539" y="160658"/>
                </a:lnTo>
                <a:cubicBezTo>
                  <a:pt x="88823" y="160658"/>
                  <a:pt x="88106" y="161020"/>
                  <a:pt x="87390" y="161020"/>
                </a:cubicBezTo>
                <a:cubicBezTo>
                  <a:pt x="86673" y="161020"/>
                  <a:pt x="85598" y="160658"/>
                  <a:pt x="84881" y="160296"/>
                </a:cubicBezTo>
                <a:cubicBezTo>
                  <a:pt x="83448" y="159208"/>
                  <a:pt x="82732" y="157759"/>
                  <a:pt x="83090" y="155947"/>
                </a:cubicBezTo>
                <a:lnTo>
                  <a:pt x="88106" y="125509"/>
                </a:lnTo>
                <a:lnTo>
                  <a:pt x="66250" y="104129"/>
                </a:lnTo>
                <a:cubicBezTo>
                  <a:pt x="65175" y="103042"/>
                  <a:pt x="64817" y="101231"/>
                  <a:pt x="65175" y="99419"/>
                </a:cubicBezTo>
                <a:cubicBezTo>
                  <a:pt x="65892" y="97969"/>
                  <a:pt x="67325" y="96520"/>
                  <a:pt x="68758" y="96520"/>
                </a:cubicBezTo>
                <a:lnTo>
                  <a:pt x="98855" y="92171"/>
                </a:lnTo>
                <a:lnTo>
                  <a:pt x="112470" y="64632"/>
                </a:lnTo>
                <a:close/>
                <a:moveTo>
                  <a:pt x="115618" y="43741"/>
                </a:moveTo>
                <a:cubicBezTo>
                  <a:pt x="76036" y="43741"/>
                  <a:pt x="43651" y="76126"/>
                  <a:pt x="43651" y="115708"/>
                </a:cubicBezTo>
                <a:cubicBezTo>
                  <a:pt x="43651" y="155289"/>
                  <a:pt x="76036" y="187674"/>
                  <a:pt x="115618" y="187674"/>
                </a:cubicBezTo>
                <a:cubicBezTo>
                  <a:pt x="155199" y="187674"/>
                  <a:pt x="187584" y="155289"/>
                  <a:pt x="187584" y="115708"/>
                </a:cubicBezTo>
                <a:cubicBezTo>
                  <a:pt x="187584" y="76126"/>
                  <a:pt x="155199" y="43741"/>
                  <a:pt x="115618" y="43741"/>
                </a:cubicBezTo>
                <a:close/>
                <a:moveTo>
                  <a:pt x="115618" y="34745"/>
                </a:moveTo>
                <a:cubicBezTo>
                  <a:pt x="159877" y="34745"/>
                  <a:pt x="196220" y="71088"/>
                  <a:pt x="196220" y="115708"/>
                </a:cubicBezTo>
                <a:cubicBezTo>
                  <a:pt x="196220" y="159967"/>
                  <a:pt x="159877" y="196310"/>
                  <a:pt x="115618" y="196310"/>
                </a:cubicBezTo>
                <a:cubicBezTo>
                  <a:pt x="70998" y="196310"/>
                  <a:pt x="34655" y="159967"/>
                  <a:pt x="34655" y="115708"/>
                </a:cubicBezTo>
                <a:cubicBezTo>
                  <a:pt x="34655" y="71088"/>
                  <a:pt x="70998" y="34745"/>
                  <a:pt x="115618" y="34745"/>
                </a:cubicBezTo>
                <a:close/>
                <a:moveTo>
                  <a:pt x="116411" y="9866"/>
                </a:moveTo>
                <a:lnTo>
                  <a:pt x="99485" y="22065"/>
                </a:lnTo>
                <a:cubicBezTo>
                  <a:pt x="98405" y="22782"/>
                  <a:pt x="97324" y="23141"/>
                  <a:pt x="95884" y="22782"/>
                </a:cubicBezTo>
                <a:lnTo>
                  <a:pt x="75717" y="17759"/>
                </a:lnTo>
                <a:lnTo>
                  <a:pt x="64913" y="35698"/>
                </a:lnTo>
                <a:cubicBezTo>
                  <a:pt x="64193" y="36775"/>
                  <a:pt x="63112" y="37492"/>
                  <a:pt x="62032" y="37851"/>
                </a:cubicBezTo>
                <a:lnTo>
                  <a:pt x="41144" y="40721"/>
                </a:lnTo>
                <a:lnTo>
                  <a:pt x="37903" y="61531"/>
                </a:lnTo>
                <a:cubicBezTo>
                  <a:pt x="37903" y="62607"/>
                  <a:pt x="37183" y="63684"/>
                  <a:pt x="36103" y="64401"/>
                </a:cubicBezTo>
                <a:lnTo>
                  <a:pt x="18096" y="75165"/>
                </a:lnTo>
                <a:lnTo>
                  <a:pt x="23138" y="95257"/>
                </a:lnTo>
                <a:cubicBezTo>
                  <a:pt x="23498" y="96333"/>
                  <a:pt x="23138" y="97768"/>
                  <a:pt x="22418" y="98845"/>
                </a:cubicBezTo>
                <a:lnTo>
                  <a:pt x="10174" y="115708"/>
                </a:lnTo>
                <a:lnTo>
                  <a:pt x="22418" y="132212"/>
                </a:lnTo>
                <a:cubicBezTo>
                  <a:pt x="23138" y="133288"/>
                  <a:pt x="23498" y="134723"/>
                  <a:pt x="23138" y="135799"/>
                </a:cubicBezTo>
                <a:lnTo>
                  <a:pt x="18096" y="156250"/>
                </a:lnTo>
                <a:lnTo>
                  <a:pt x="36103" y="167014"/>
                </a:lnTo>
                <a:cubicBezTo>
                  <a:pt x="37183" y="167731"/>
                  <a:pt x="37903" y="168449"/>
                  <a:pt x="37903" y="169884"/>
                </a:cubicBezTo>
                <a:lnTo>
                  <a:pt x="41144" y="190335"/>
                </a:lnTo>
                <a:lnTo>
                  <a:pt x="62032" y="193564"/>
                </a:lnTo>
                <a:cubicBezTo>
                  <a:pt x="63112" y="193564"/>
                  <a:pt x="64193" y="194640"/>
                  <a:pt x="64913" y="195717"/>
                </a:cubicBezTo>
                <a:lnTo>
                  <a:pt x="75717" y="213656"/>
                </a:lnTo>
                <a:lnTo>
                  <a:pt x="95884" y="208274"/>
                </a:lnTo>
                <a:cubicBezTo>
                  <a:pt x="96244" y="208274"/>
                  <a:pt x="96604" y="208274"/>
                  <a:pt x="96964" y="208274"/>
                </a:cubicBezTo>
                <a:cubicBezTo>
                  <a:pt x="97685" y="208274"/>
                  <a:pt x="98765" y="208633"/>
                  <a:pt x="99485" y="209350"/>
                </a:cubicBezTo>
                <a:lnTo>
                  <a:pt x="116411" y="221549"/>
                </a:lnTo>
                <a:lnTo>
                  <a:pt x="133337" y="209350"/>
                </a:lnTo>
                <a:cubicBezTo>
                  <a:pt x="134417" y="208274"/>
                  <a:pt x="135498" y="208274"/>
                  <a:pt x="136938" y="208274"/>
                </a:cubicBezTo>
                <a:lnTo>
                  <a:pt x="157105" y="213656"/>
                </a:lnTo>
                <a:lnTo>
                  <a:pt x="167909" y="195717"/>
                </a:lnTo>
                <a:cubicBezTo>
                  <a:pt x="168629" y="194640"/>
                  <a:pt x="169710" y="193564"/>
                  <a:pt x="170790" y="193564"/>
                </a:cubicBezTo>
                <a:lnTo>
                  <a:pt x="191678" y="190335"/>
                </a:lnTo>
                <a:lnTo>
                  <a:pt x="194559" y="169884"/>
                </a:lnTo>
                <a:cubicBezTo>
                  <a:pt x="194559" y="168449"/>
                  <a:pt x="195639" y="167731"/>
                  <a:pt x="196719" y="167014"/>
                </a:cubicBezTo>
                <a:lnTo>
                  <a:pt x="214726" y="156250"/>
                </a:lnTo>
                <a:lnTo>
                  <a:pt x="209684" y="135799"/>
                </a:lnTo>
                <a:cubicBezTo>
                  <a:pt x="209324" y="134723"/>
                  <a:pt x="209684" y="133288"/>
                  <a:pt x="210044" y="132212"/>
                </a:cubicBezTo>
                <a:lnTo>
                  <a:pt x="222648" y="115708"/>
                </a:lnTo>
                <a:lnTo>
                  <a:pt x="210044" y="98845"/>
                </a:lnTo>
                <a:cubicBezTo>
                  <a:pt x="209684" y="97768"/>
                  <a:pt x="209324" y="96333"/>
                  <a:pt x="209684" y="95257"/>
                </a:cubicBezTo>
                <a:lnTo>
                  <a:pt x="214726" y="75165"/>
                </a:lnTo>
                <a:lnTo>
                  <a:pt x="196719" y="64401"/>
                </a:lnTo>
                <a:cubicBezTo>
                  <a:pt x="195639" y="63684"/>
                  <a:pt x="194559" y="62607"/>
                  <a:pt x="194559" y="61531"/>
                </a:cubicBezTo>
                <a:lnTo>
                  <a:pt x="191678" y="40721"/>
                </a:lnTo>
                <a:lnTo>
                  <a:pt x="170790" y="37851"/>
                </a:lnTo>
                <a:cubicBezTo>
                  <a:pt x="169710" y="37492"/>
                  <a:pt x="168629" y="36775"/>
                  <a:pt x="167909" y="35698"/>
                </a:cubicBezTo>
                <a:lnTo>
                  <a:pt x="157105" y="17759"/>
                </a:lnTo>
                <a:lnTo>
                  <a:pt x="136938" y="22782"/>
                </a:lnTo>
                <a:cubicBezTo>
                  <a:pt x="135498" y="23141"/>
                  <a:pt x="134417" y="22782"/>
                  <a:pt x="133337" y="22065"/>
                </a:cubicBezTo>
                <a:lnTo>
                  <a:pt x="116411" y="9866"/>
                </a:lnTo>
                <a:close/>
                <a:moveTo>
                  <a:pt x="113530" y="538"/>
                </a:moveTo>
                <a:cubicBezTo>
                  <a:pt x="115331" y="-180"/>
                  <a:pt x="117492" y="-180"/>
                  <a:pt x="118932" y="538"/>
                </a:cubicBezTo>
                <a:lnTo>
                  <a:pt x="136938" y="13813"/>
                </a:lnTo>
                <a:lnTo>
                  <a:pt x="158186" y="8431"/>
                </a:lnTo>
                <a:cubicBezTo>
                  <a:pt x="159986" y="8072"/>
                  <a:pt x="161787" y="8790"/>
                  <a:pt x="162867" y="10225"/>
                </a:cubicBezTo>
                <a:lnTo>
                  <a:pt x="174392" y="29240"/>
                </a:lnTo>
                <a:lnTo>
                  <a:pt x="195999" y="32469"/>
                </a:lnTo>
                <a:cubicBezTo>
                  <a:pt x="197800" y="32828"/>
                  <a:pt x="199240" y="34263"/>
                  <a:pt x="199960" y="36416"/>
                </a:cubicBezTo>
                <a:lnTo>
                  <a:pt x="202842" y="57943"/>
                </a:lnTo>
                <a:lnTo>
                  <a:pt x="221928" y="69066"/>
                </a:lnTo>
                <a:cubicBezTo>
                  <a:pt x="223369" y="70142"/>
                  <a:pt x="224449" y="72295"/>
                  <a:pt x="224089" y="74088"/>
                </a:cubicBezTo>
                <a:lnTo>
                  <a:pt x="218687" y="95257"/>
                </a:lnTo>
                <a:lnTo>
                  <a:pt x="231652" y="112837"/>
                </a:lnTo>
                <a:cubicBezTo>
                  <a:pt x="232732" y="114631"/>
                  <a:pt x="232732" y="116784"/>
                  <a:pt x="231652" y="118219"/>
                </a:cubicBezTo>
                <a:lnTo>
                  <a:pt x="218687" y="135799"/>
                </a:lnTo>
                <a:lnTo>
                  <a:pt x="224089" y="157327"/>
                </a:lnTo>
                <a:cubicBezTo>
                  <a:pt x="224449" y="159121"/>
                  <a:pt x="223369" y="160914"/>
                  <a:pt x="221928" y="161991"/>
                </a:cubicBezTo>
                <a:lnTo>
                  <a:pt x="202842" y="173113"/>
                </a:lnTo>
                <a:lnTo>
                  <a:pt x="199960" y="194999"/>
                </a:lnTo>
                <a:cubicBezTo>
                  <a:pt x="199240" y="196793"/>
                  <a:pt x="197800" y="198587"/>
                  <a:pt x="195999" y="198587"/>
                </a:cubicBezTo>
                <a:lnTo>
                  <a:pt x="174392" y="201816"/>
                </a:lnTo>
                <a:lnTo>
                  <a:pt x="162867" y="220831"/>
                </a:lnTo>
                <a:cubicBezTo>
                  <a:pt x="161787" y="222267"/>
                  <a:pt x="159986" y="222984"/>
                  <a:pt x="158186" y="222625"/>
                </a:cubicBezTo>
                <a:lnTo>
                  <a:pt x="136938" y="217602"/>
                </a:lnTo>
                <a:lnTo>
                  <a:pt x="118932" y="230519"/>
                </a:lnTo>
                <a:cubicBezTo>
                  <a:pt x="118212" y="231236"/>
                  <a:pt x="117131" y="231236"/>
                  <a:pt x="116411" y="231236"/>
                </a:cubicBezTo>
                <a:cubicBezTo>
                  <a:pt x="115331" y="231236"/>
                  <a:pt x="114610" y="231236"/>
                  <a:pt x="113530" y="230519"/>
                </a:cubicBezTo>
                <a:lnTo>
                  <a:pt x="95884" y="217602"/>
                </a:lnTo>
                <a:lnTo>
                  <a:pt x="74636" y="222625"/>
                </a:lnTo>
                <a:cubicBezTo>
                  <a:pt x="72836" y="222984"/>
                  <a:pt x="70675" y="222267"/>
                  <a:pt x="69595" y="220831"/>
                </a:cubicBezTo>
                <a:lnTo>
                  <a:pt x="58431" y="201816"/>
                </a:lnTo>
                <a:lnTo>
                  <a:pt x="36823" y="198587"/>
                </a:lnTo>
                <a:cubicBezTo>
                  <a:pt x="35022" y="198587"/>
                  <a:pt x="33222" y="196793"/>
                  <a:pt x="32862" y="194999"/>
                </a:cubicBezTo>
                <a:lnTo>
                  <a:pt x="29620" y="173113"/>
                </a:lnTo>
                <a:lnTo>
                  <a:pt x="10534" y="161991"/>
                </a:lnTo>
                <a:cubicBezTo>
                  <a:pt x="9093" y="160914"/>
                  <a:pt x="8373" y="159121"/>
                  <a:pt x="8733" y="157327"/>
                </a:cubicBezTo>
                <a:lnTo>
                  <a:pt x="14135" y="135799"/>
                </a:lnTo>
                <a:lnTo>
                  <a:pt x="810" y="118219"/>
                </a:lnTo>
                <a:cubicBezTo>
                  <a:pt x="-270" y="116784"/>
                  <a:pt x="-270" y="114631"/>
                  <a:pt x="810" y="112837"/>
                </a:cubicBezTo>
                <a:lnTo>
                  <a:pt x="14135" y="95257"/>
                </a:lnTo>
                <a:lnTo>
                  <a:pt x="8733" y="74088"/>
                </a:lnTo>
                <a:cubicBezTo>
                  <a:pt x="8373" y="72295"/>
                  <a:pt x="9093" y="70142"/>
                  <a:pt x="10534" y="69066"/>
                </a:cubicBezTo>
                <a:lnTo>
                  <a:pt x="29620" y="57943"/>
                </a:lnTo>
                <a:lnTo>
                  <a:pt x="32862" y="36416"/>
                </a:lnTo>
                <a:cubicBezTo>
                  <a:pt x="33222" y="34263"/>
                  <a:pt x="35022" y="32828"/>
                  <a:pt x="36823" y="32469"/>
                </a:cubicBezTo>
                <a:lnTo>
                  <a:pt x="58431" y="29240"/>
                </a:lnTo>
                <a:lnTo>
                  <a:pt x="69595" y="10225"/>
                </a:lnTo>
                <a:cubicBezTo>
                  <a:pt x="70675" y="8790"/>
                  <a:pt x="72836" y="8072"/>
                  <a:pt x="74636" y="8431"/>
                </a:cubicBezTo>
                <a:lnTo>
                  <a:pt x="95884" y="13813"/>
                </a:lnTo>
                <a:lnTo>
                  <a:pt x="113530" y="5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/>
          </a:p>
        </p:txBody>
      </p:sp>
      <p:sp>
        <p:nvSpPr>
          <p:cNvPr id="58" name="Freeform 946">
            <a:extLst>
              <a:ext uri="{FF2B5EF4-FFF2-40B4-BE49-F238E27FC236}">
                <a16:creationId xmlns:a16="http://schemas.microsoft.com/office/drawing/2014/main" id="{85DFFC4F-A9A4-BE48-99ED-8B555AA7CC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36240" y="4704492"/>
            <a:ext cx="452418" cy="453777"/>
          </a:xfrm>
          <a:custGeom>
            <a:avLst/>
            <a:gdLst>
              <a:gd name="T0" fmla="*/ 2469061 w 291740"/>
              <a:gd name="T1" fmla="*/ 2717241 h 291739"/>
              <a:gd name="T2" fmla="*/ 2759536 w 291740"/>
              <a:gd name="T3" fmla="*/ 2182492 h 291739"/>
              <a:gd name="T4" fmla="*/ 2469061 w 291740"/>
              <a:gd name="T5" fmla="*/ 2035937 h 291739"/>
              <a:gd name="T6" fmla="*/ 804708 w 291740"/>
              <a:gd name="T7" fmla="*/ 3105420 h 291739"/>
              <a:gd name="T8" fmla="*/ 2374860 w 291740"/>
              <a:gd name="T9" fmla="*/ 2035937 h 291739"/>
              <a:gd name="T10" fmla="*/ 561337 w 291740"/>
              <a:gd name="T11" fmla="*/ 2035937 h 291739"/>
              <a:gd name="T12" fmla="*/ 420028 w 291740"/>
              <a:gd name="T13" fmla="*/ 2717241 h 291739"/>
              <a:gd name="T14" fmla="*/ 706551 w 291740"/>
              <a:gd name="T15" fmla="*/ 2035937 h 291739"/>
              <a:gd name="T16" fmla="*/ 98121 w 291740"/>
              <a:gd name="T17" fmla="*/ 1647782 h 291739"/>
              <a:gd name="T18" fmla="*/ 180571 w 291740"/>
              <a:gd name="T19" fmla="*/ 2717241 h 291739"/>
              <a:gd name="T20" fmla="*/ 321901 w 291740"/>
              <a:gd name="T21" fmla="*/ 2182492 h 291739"/>
              <a:gd name="T22" fmla="*/ 2618228 w 291740"/>
              <a:gd name="T23" fmla="*/ 1940886 h 291739"/>
              <a:gd name="T24" fmla="*/ 2857680 w 291740"/>
              <a:gd name="T25" fmla="*/ 2717241 h 291739"/>
              <a:gd name="T26" fmla="*/ 3081413 w 291740"/>
              <a:gd name="T27" fmla="*/ 2638021 h 291739"/>
              <a:gd name="T28" fmla="*/ 98121 w 291740"/>
              <a:gd name="T29" fmla="*/ 1647782 h 291739"/>
              <a:gd name="T30" fmla="*/ 877149 w 291740"/>
              <a:gd name="T31" fmla="*/ 1342648 h 291739"/>
              <a:gd name="T32" fmla="*/ 777606 w 291740"/>
              <a:gd name="T33" fmla="*/ 1342648 h 291739"/>
              <a:gd name="T34" fmla="*/ 568179 w 291740"/>
              <a:gd name="T35" fmla="*/ 1290336 h 291739"/>
              <a:gd name="T36" fmla="*/ 568179 w 291740"/>
              <a:gd name="T37" fmla="*/ 1390934 h 291739"/>
              <a:gd name="T38" fmla="*/ 568179 w 291740"/>
              <a:gd name="T39" fmla="*/ 1290336 h 291739"/>
              <a:gd name="T40" fmla="*/ 358753 w 291740"/>
              <a:gd name="T41" fmla="*/ 1342648 h 291739"/>
              <a:gd name="T42" fmla="*/ 259198 w 291740"/>
              <a:gd name="T43" fmla="*/ 1342648 h 291739"/>
              <a:gd name="T44" fmla="*/ 180571 w 291740"/>
              <a:gd name="T45" fmla="*/ 1132836 h 291739"/>
              <a:gd name="T46" fmla="*/ 98121 w 291740"/>
              <a:gd name="T47" fmla="*/ 1552706 h 291739"/>
              <a:gd name="T48" fmla="*/ 3081413 w 291740"/>
              <a:gd name="T49" fmla="*/ 1212063 h 291739"/>
              <a:gd name="T50" fmla="*/ 180571 w 291740"/>
              <a:gd name="T51" fmla="*/ 1132836 h 291739"/>
              <a:gd name="T52" fmla="*/ 2469061 w 291740"/>
              <a:gd name="T53" fmla="*/ 1033813 h 291739"/>
              <a:gd name="T54" fmla="*/ 2759536 w 291740"/>
              <a:gd name="T55" fmla="*/ 613954 h 291739"/>
              <a:gd name="T56" fmla="*/ 420028 w 291740"/>
              <a:gd name="T57" fmla="*/ 613954 h 291739"/>
              <a:gd name="T58" fmla="*/ 706551 w 291740"/>
              <a:gd name="T59" fmla="*/ 1033813 h 291739"/>
              <a:gd name="T60" fmla="*/ 420028 w 291740"/>
              <a:gd name="T61" fmla="*/ 613954 h 291739"/>
              <a:gd name="T62" fmla="*/ 804708 w 291740"/>
              <a:gd name="T63" fmla="*/ 1033813 h 291739"/>
              <a:gd name="T64" fmla="*/ 2374860 w 291740"/>
              <a:gd name="T65" fmla="*/ 95082 h 291739"/>
              <a:gd name="T66" fmla="*/ 757587 w 291740"/>
              <a:gd name="T67" fmla="*/ 0 h 291739"/>
              <a:gd name="T68" fmla="*/ 2469061 w 291740"/>
              <a:gd name="T69" fmla="*/ 47507 h 291739"/>
              <a:gd name="T70" fmla="*/ 2806632 w 291740"/>
              <a:gd name="T71" fmla="*/ 518902 h 291739"/>
              <a:gd name="T72" fmla="*/ 2857680 w 291740"/>
              <a:gd name="T73" fmla="*/ 1033813 h 291739"/>
              <a:gd name="T74" fmla="*/ 3175624 w 291740"/>
              <a:gd name="T75" fmla="*/ 1212063 h 291739"/>
              <a:gd name="T76" fmla="*/ 2998981 w 291740"/>
              <a:gd name="T77" fmla="*/ 2812299 h 291739"/>
              <a:gd name="T78" fmla="*/ 2469061 w 291740"/>
              <a:gd name="T79" fmla="*/ 3152941 h 291739"/>
              <a:gd name="T80" fmla="*/ 757587 w 291740"/>
              <a:gd name="T81" fmla="*/ 3204428 h 291739"/>
              <a:gd name="T82" fmla="*/ 706551 w 291740"/>
              <a:gd name="T83" fmla="*/ 2812299 h 291739"/>
              <a:gd name="T84" fmla="*/ 0 w 291740"/>
              <a:gd name="T85" fmla="*/ 2638021 h 291739"/>
              <a:gd name="T86" fmla="*/ 180571 w 291740"/>
              <a:gd name="T87" fmla="*/ 1033813 h 291739"/>
              <a:gd name="T88" fmla="*/ 321901 w 291740"/>
              <a:gd name="T89" fmla="*/ 562470 h 291739"/>
              <a:gd name="T90" fmla="*/ 706551 w 291740"/>
              <a:gd name="T91" fmla="*/ 518902 h 291739"/>
              <a:gd name="T92" fmla="*/ 757587 w 291740"/>
              <a:gd name="T93" fmla="*/ 0 h 29173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291740" h="291739">
                <a:moveTo>
                  <a:pt x="226828" y="185357"/>
                </a:moveTo>
                <a:lnTo>
                  <a:pt x="226828" y="247384"/>
                </a:lnTo>
                <a:lnTo>
                  <a:pt x="253514" y="247384"/>
                </a:lnTo>
                <a:lnTo>
                  <a:pt x="253514" y="198700"/>
                </a:lnTo>
                <a:cubicBezTo>
                  <a:pt x="253514" y="191488"/>
                  <a:pt x="247744" y="185357"/>
                  <a:pt x="240532" y="185357"/>
                </a:cubicBezTo>
                <a:lnTo>
                  <a:pt x="226828" y="185357"/>
                </a:lnTo>
                <a:close/>
                <a:moveTo>
                  <a:pt x="73927" y="185357"/>
                </a:moveTo>
                <a:lnTo>
                  <a:pt x="73927" y="282724"/>
                </a:lnTo>
                <a:lnTo>
                  <a:pt x="218174" y="282724"/>
                </a:lnTo>
                <a:lnTo>
                  <a:pt x="218174" y="185357"/>
                </a:lnTo>
                <a:lnTo>
                  <a:pt x="73927" y="185357"/>
                </a:lnTo>
                <a:close/>
                <a:moveTo>
                  <a:pt x="51568" y="185357"/>
                </a:moveTo>
                <a:cubicBezTo>
                  <a:pt x="44356" y="185357"/>
                  <a:pt x="38586" y="191488"/>
                  <a:pt x="38586" y="198700"/>
                </a:cubicBezTo>
                <a:lnTo>
                  <a:pt x="38586" y="247384"/>
                </a:lnTo>
                <a:lnTo>
                  <a:pt x="64911" y="247384"/>
                </a:lnTo>
                <a:lnTo>
                  <a:pt x="64911" y="185357"/>
                </a:lnTo>
                <a:lnTo>
                  <a:pt x="51568" y="185357"/>
                </a:lnTo>
                <a:close/>
                <a:moveTo>
                  <a:pt x="9015" y="150017"/>
                </a:moveTo>
                <a:lnTo>
                  <a:pt x="9015" y="240171"/>
                </a:lnTo>
                <a:cubicBezTo>
                  <a:pt x="9015" y="244138"/>
                  <a:pt x="12261" y="247384"/>
                  <a:pt x="16588" y="247384"/>
                </a:cubicBezTo>
                <a:lnTo>
                  <a:pt x="29571" y="247384"/>
                </a:lnTo>
                <a:lnTo>
                  <a:pt x="29571" y="198700"/>
                </a:lnTo>
                <a:cubicBezTo>
                  <a:pt x="29571" y="186439"/>
                  <a:pt x="39668" y="176703"/>
                  <a:pt x="51568" y="176703"/>
                </a:cubicBezTo>
                <a:lnTo>
                  <a:pt x="240532" y="176703"/>
                </a:lnTo>
                <a:cubicBezTo>
                  <a:pt x="252432" y="176703"/>
                  <a:pt x="262530" y="186439"/>
                  <a:pt x="262530" y="198700"/>
                </a:cubicBezTo>
                <a:lnTo>
                  <a:pt x="262530" y="247384"/>
                </a:lnTo>
                <a:lnTo>
                  <a:pt x="275512" y="247384"/>
                </a:lnTo>
                <a:cubicBezTo>
                  <a:pt x="279839" y="247384"/>
                  <a:pt x="283085" y="244138"/>
                  <a:pt x="283085" y="240171"/>
                </a:cubicBezTo>
                <a:lnTo>
                  <a:pt x="283085" y="150017"/>
                </a:lnTo>
                <a:lnTo>
                  <a:pt x="9015" y="150017"/>
                </a:lnTo>
                <a:close/>
                <a:moveTo>
                  <a:pt x="76010" y="117475"/>
                </a:moveTo>
                <a:cubicBezTo>
                  <a:pt x="78296" y="117475"/>
                  <a:pt x="80582" y="119673"/>
                  <a:pt x="80582" y="122238"/>
                </a:cubicBezTo>
                <a:cubicBezTo>
                  <a:pt x="80582" y="124802"/>
                  <a:pt x="78296" y="126634"/>
                  <a:pt x="76010" y="126634"/>
                </a:cubicBezTo>
                <a:cubicBezTo>
                  <a:pt x="73343" y="126634"/>
                  <a:pt x="71438" y="124802"/>
                  <a:pt x="71438" y="122238"/>
                </a:cubicBezTo>
                <a:cubicBezTo>
                  <a:pt x="71438" y="119673"/>
                  <a:pt x="73343" y="117475"/>
                  <a:pt x="76010" y="117475"/>
                </a:cubicBezTo>
                <a:close/>
                <a:moveTo>
                  <a:pt x="52197" y="117475"/>
                </a:moveTo>
                <a:cubicBezTo>
                  <a:pt x="54864" y="117475"/>
                  <a:pt x="56769" y="119673"/>
                  <a:pt x="56769" y="122238"/>
                </a:cubicBezTo>
                <a:cubicBezTo>
                  <a:pt x="56769" y="124802"/>
                  <a:pt x="54864" y="126634"/>
                  <a:pt x="52197" y="126634"/>
                </a:cubicBezTo>
                <a:cubicBezTo>
                  <a:pt x="49911" y="126634"/>
                  <a:pt x="47625" y="124802"/>
                  <a:pt x="47625" y="122238"/>
                </a:cubicBezTo>
                <a:cubicBezTo>
                  <a:pt x="47625" y="119673"/>
                  <a:pt x="49911" y="117475"/>
                  <a:pt x="52197" y="117475"/>
                </a:cubicBezTo>
                <a:close/>
                <a:moveTo>
                  <a:pt x="28385" y="117475"/>
                </a:moveTo>
                <a:cubicBezTo>
                  <a:pt x="31052" y="117475"/>
                  <a:pt x="32957" y="119673"/>
                  <a:pt x="32957" y="122238"/>
                </a:cubicBezTo>
                <a:cubicBezTo>
                  <a:pt x="32957" y="124802"/>
                  <a:pt x="31052" y="126634"/>
                  <a:pt x="28385" y="126634"/>
                </a:cubicBezTo>
                <a:cubicBezTo>
                  <a:pt x="25718" y="126634"/>
                  <a:pt x="23813" y="124802"/>
                  <a:pt x="23813" y="122238"/>
                </a:cubicBezTo>
                <a:cubicBezTo>
                  <a:pt x="23813" y="119673"/>
                  <a:pt x="25718" y="117475"/>
                  <a:pt x="28385" y="117475"/>
                </a:cubicBezTo>
                <a:close/>
                <a:moveTo>
                  <a:pt x="16588" y="103136"/>
                </a:moveTo>
                <a:cubicBezTo>
                  <a:pt x="12261" y="103136"/>
                  <a:pt x="9015" y="106382"/>
                  <a:pt x="9015" y="110349"/>
                </a:cubicBezTo>
                <a:lnTo>
                  <a:pt x="9015" y="141362"/>
                </a:lnTo>
                <a:lnTo>
                  <a:pt x="283085" y="141362"/>
                </a:lnTo>
                <a:lnTo>
                  <a:pt x="283085" y="110349"/>
                </a:lnTo>
                <a:cubicBezTo>
                  <a:pt x="283085" y="106382"/>
                  <a:pt x="279839" y="103136"/>
                  <a:pt x="275512" y="103136"/>
                </a:cubicBezTo>
                <a:lnTo>
                  <a:pt x="16588" y="103136"/>
                </a:lnTo>
                <a:close/>
                <a:moveTo>
                  <a:pt x="226828" y="55896"/>
                </a:moveTo>
                <a:lnTo>
                  <a:pt x="226828" y="94121"/>
                </a:lnTo>
                <a:lnTo>
                  <a:pt x="253514" y="94121"/>
                </a:lnTo>
                <a:lnTo>
                  <a:pt x="253514" y="55896"/>
                </a:lnTo>
                <a:lnTo>
                  <a:pt x="226828" y="55896"/>
                </a:lnTo>
                <a:close/>
                <a:moveTo>
                  <a:pt x="38586" y="55896"/>
                </a:moveTo>
                <a:lnTo>
                  <a:pt x="38586" y="94121"/>
                </a:lnTo>
                <a:lnTo>
                  <a:pt x="64911" y="94121"/>
                </a:lnTo>
                <a:lnTo>
                  <a:pt x="64911" y="55896"/>
                </a:lnTo>
                <a:lnTo>
                  <a:pt x="38586" y="55896"/>
                </a:lnTo>
                <a:close/>
                <a:moveTo>
                  <a:pt x="73927" y="8655"/>
                </a:moveTo>
                <a:lnTo>
                  <a:pt x="73927" y="94121"/>
                </a:lnTo>
                <a:lnTo>
                  <a:pt x="218174" y="94121"/>
                </a:lnTo>
                <a:lnTo>
                  <a:pt x="218174" y="8655"/>
                </a:lnTo>
                <a:lnTo>
                  <a:pt x="73927" y="8655"/>
                </a:lnTo>
                <a:close/>
                <a:moveTo>
                  <a:pt x="69599" y="0"/>
                </a:moveTo>
                <a:lnTo>
                  <a:pt x="222501" y="0"/>
                </a:lnTo>
                <a:cubicBezTo>
                  <a:pt x="225025" y="0"/>
                  <a:pt x="226828" y="1803"/>
                  <a:pt x="226828" y="4327"/>
                </a:cubicBezTo>
                <a:lnTo>
                  <a:pt x="226828" y="47241"/>
                </a:lnTo>
                <a:lnTo>
                  <a:pt x="257841" y="47241"/>
                </a:lnTo>
                <a:cubicBezTo>
                  <a:pt x="260366" y="47241"/>
                  <a:pt x="262530" y="49044"/>
                  <a:pt x="262530" y="51208"/>
                </a:cubicBezTo>
                <a:lnTo>
                  <a:pt x="262530" y="94121"/>
                </a:lnTo>
                <a:lnTo>
                  <a:pt x="275512" y="94121"/>
                </a:lnTo>
                <a:cubicBezTo>
                  <a:pt x="284527" y="94121"/>
                  <a:pt x="291740" y="101333"/>
                  <a:pt x="291740" y="110349"/>
                </a:cubicBezTo>
                <a:lnTo>
                  <a:pt x="291740" y="240171"/>
                </a:lnTo>
                <a:cubicBezTo>
                  <a:pt x="291740" y="248826"/>
                  <a:pt x="284527" y="256038"/>
                  <a:pt x="275512" y="256038"/>
                </a:cubicBezTo>
                <a:lnTo>
                  <a:pt x="226828" y="256038"/>
                </a:lnTo>
                <a:lnTo>
                  <a:pt x="226828" y="287051"/>
                </a:lnTo>
                <a:cubicBezTo>
                  <a:pt x="226828" y="289576"/>
                  <a:pt x="225025" y="291739"/>
                  <a:pt x="222501" y="291739"/>
                </a:cubicBezTo>
                <a:lnTo>
                  <a:pt x="69599" y="291739"/>
                </a:lnTo>
                <a:cubicBezTo>
                  <a:pt x="66714" y="291739"/>
                  <a:pt x="64911" y="289576"/>
                  <a:pt x="64911" y="287051"/>
                </a:cubicBezTo>
                <a:lnTo>
                  <a:pt x="64911" y="256038"/>
                </a:lnTo>
                <a:lnTo>
                  <a:pt x="16588" y="256038"/>
                </a:lnTo>
                <a:cubicBezTo>
                  <a:pt x="7212" y="256038"/>
                  <a:pt x="0" y="248826"/>
                  <a:pt x="0" y="240171"/>
                </a:cubicBezTo>
                <a:lnTo>
                  <a:pt x="0" y="110349"/>
                </a:lnTo>
                <a:cubicBezTo>
                  <a:pt x="0" y="101333"/>
                  <a:pt x="7212" y="94121"/>
                  <a:pt x="16588" y="94121"/>
                </a:cubicBezTo>
                <a:lnTo>
                  <a:pt x="29571" y="94121"/>
                </a:lnTo>
                <a:lnTo>
                  <a:pt x="29571" y="51208"/>
                </a:lnTo>
                <a:cubicBezTo>
                  <a:pt x="29571" y="49044"/>
                  <a:pt x="31734" y="47241"/>
                  <a:pt x="33898" y="47241"/>
                </a:cubicBezTo>
                <a:lnTo>
                  <a:pt x="64911" y="47241"/>
                </a:lnTo>
                <a:lnTo>
                  <a:pt x="64911" y="4327"/>
                </a:lnTo>
                <a:cubicBezTo>
                  <a:pt x="64911" y="1803"/>
                  <a:pt x="66714" y="0"/>
                  <a:pt x="6959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/>
          </a:p>
        </p:txBody>
      </p:sp>
      <p:sp>
        <p:nvSpPr>
          <p:cNvPr id="59" name="Freeform 960">
            <a:extLst>
              <a:ext uri="{FF2B5EF4-FFF2-40B4-BE49-F238E27FC236}">
                <a16:creationId xmlns:a16="http://schemas.microsoft.com/office/drawing/2014/main" id="{315D0112-4A60-5C44-BE87-623E1F9229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36240" y="3660169"/>
            <a:ext cx="452418" cy="453777"/>
          </a:xfrm>
          <a:custGeom>
            <a:avLst/>
            <a:gdLst>
              <a:gd name="T0" fmla="*/ 1427835 w 291740"/>
              <a:gd name="T1" fmla="*/ 2723491 h 291740"/>
              <a:gd name="T2" fmla="*/ 1751725 w 291740"/>
              <a:gd name="T3" fmla="*/ 2482192 h 291740"/>
              <a:gd name="T4" fmla="*/ 544095 w 291740"/>
              <a:gd name="T5" fmla="*/ 2707924 h 291740"/>
              <a:gd name="T6" fmla="*/ 903517 w 291740"/>
              <a:gd name="T7" fmla="*/ 2497753 h 291740"/>
              <a:gd name="T8" fmla="*/ 1751725 w 291740"/>
              <a:gd name="T9" fmla="*/ 2388770 h 291740"/>
              <a:gd name="T10" fmla="*/ 1427835 w 291740"/>
              <a:gd name="T11" fmla="*/ 2820792 h 291740"/>
              <a:gd name="T12" fmla="*/ 559887 w 291740"/>
              <a:gd name="T13" fmla="*/ 2388770 h 291740"/>
              <a:gd name="T14" fmla="*/ 883752 w 291740"/>
              <a:gd name="T15" fmla="*/ 2820792 h 291740"/>
              <a:gd name="T16" fmla="*/ 559887 w 291740"/>
              <a:gd name="T17" fmla="*/ 2388770 h 291740"/>
              <a:gd name="T18" fmla="*/ 2305179 w 291740"/>
              <a:gd name="T19" fmla="*/ 2040359 h 291740"/>
              <a:gd name="T20" fmla="*/ 2633000 w 291740"/>
              <a:gd name="T21" fmla="*/ 1791629 h 291740"/>
              <a:gd name="T22" fmla="*/ 1412027 w 291740"/>
              <a:gd name="T23" fmla="*/ 2024313 h 291740"/>
              <a:gd name="T24" fmla="*/ 1767507 w 291740"/>
              <a:gd name="T25" fmla="*/ 1807667 h 291740"/>
              <a:gd name="T26" fmla="*/ 544095 w 291740"/>
              <a:gd name="T27" fmla="*/ 1807667 h 291740"/>
              <a:gd name="T28" fmla="*/ 903517 w 291740"/>
              <a:gd name="T29" fmla="*/ 2024313 h 291740"/>
              <a:gd name="T30" fmla="*/ 2305179 w 291740"/>
              <a:gd name="T31" fmla="*/ 1691313 h 291740"/>
              <a:gd name="T32" fmla="*/ 2633000 w 291740"/>
              <a:gd name="T33" fmla="*/ 2140650 h 291740"/>
              <a:gd name="T34" fmla="*/ 2305179 w 291740"/>
              <a:gd name="T35" fmla="*/ 1691313 h 291740"/>
              <a:gd name="T36" fmla="*/ 1862303 w 291740"/>
              <a:gd name="T37" fmla="*/ 2024313 h 291740"/>
              <a:gd name="T38" fmla="*/ 1313292 w 291740"/>
              <a:gd name="T39" fmla="*/ 1807667 h 291740"/>
              <a:gd name="T40" fmla="*/ 998293 w 291740"/>
              <a:gd name="T41" fmla="*/ 1807667 h 291740"/>
              <a:gd name="T42" fmla="*/ 449280 w 291740"/>
              <a:gd name="T43" fmla="*/ 2024313 h 291740"/>
              <a:gd name="T44" fmla="*/ 2289384 w 291740"/>
              <a:gd name="T45" fmla="*/ 1106192 h 291740"/>
              <a:gd name="T46" fmla="*/ 2644863 w 291740"/>
              <a:gd name="T47" fmla="*/ 1326853 h 291740"/>
              <a:gd name="T48" fmla="*/ 1427835 w 291740"/>
              <a:gd name="T49" fmla="*/ 1094169 h 291740"/>
              <a:gd name="T50" fmla="*/ 1751725 w 291740"/>
              <a:gd name="T51" fmla="*/ 1342899 h 291740"/>
              <a:gd name="T52" fmla="*/ 1427835 w 291740"/>
              <a:gd name="T53" fmla="*/ 1094169 h 291740"/>
              <a:gd name="T54" fmla="*/ 2743598 w 291740"/>
              <a:gd name="T55" fmla="*/ 1326853 h 291740"/>
              <a:gd name="T56" fmla="*/ 2194585 w 291740"/>
              <a:gd name="T57" fmla="*/ 1106192 h 291740"/>
              <a:gd name="T58" fmla="*/ 1862303 w 291740"/>
              <a:gd name="T59" fmla="*/ 1106192 h 291740"/>
              <a:gd name="T60" fmla="*/ 1313292 w 291740"/>
              <a:gd name="T61" fmla="*/ 1326853 h 291740"/>
              <a:gd name="T62" fmla="*/ 98121 w 291740"/>
              <a:gd name="T63" fmla="*/ 2958744 h 291740"/>
              <a:gd name="T64" fmla="*/ 3081413 w 291740"/>
              <a:gd name="T65" fmla="*/ 744643 h 291740"/>
              <a:gd name="T66" fmla="*/ 98121 w 291740"/>
              <a:gd name="T67" fmla="*/ 649561 h 291740"/>
              <a:gd name="T68" fmla="*/ 2755602 w 291740"/>
              <a:gd name="T69" fmla="*/ 225750 h 291740"/>
              <a:gd name="T70" fmla="*/ 2661405 w 291740"/>
              <a:gd name="T71" fmla="*/ 225750 h 291740"/>
              <a:gd name="T72" fmla="*/ 2209987 w 291740"/>
              <a:gd name="T73" fmla="*/ 308957 h 291740"/>
              <a:gd name="T74" fmla="*/ 1801747 w 291740"/>
              <a:gd name="T75" fmla="*/ 356460 h 291740"/>
              <a:gd name="T76" fmla="*/ 1397425 w 291740"/>
              <a:gd name="T77" fmla="*/ 308957 h 291740"/>
              <a:gd name="T78" fmla="*/ 946022 w 291740"/>
              <a:gd name="T79" fmla="*/ 225750 h 291740"/>
              <a:gd name="T80" fmla="*/ 851815 w 291740"/>
              <a:gd name="T81" fmla="*/ 225750 h 291740"/>
              <a:gd name="T82" fmla="*/ 396454 w 291740"/>
              <a:gd name="T83" fmla="*/ 308957 h 291740"/>
              <a:gd name="T84" fmla="*/ 494580 w 291740"/>
              <a:gd name="T85" fmla="*/ 47507 h 291740"/>
              <a:gd name="T86" fmla="*/ 898902 w 291740"/>
              <a:gd name="T87" fmla="*/ 0 h 291740"/>
              <a:gd name="T88" fmla="*/ 1303222 w 291740"/>
              <a:gd name="T89" fmla="*/ 47507 h 291740"/>
              <a:gd name="T90" fmla="*/ 1754637 w 291740"/>
              <a:gd name="T91" fmla="*/ 130722 h 291740"/>
              <a:gd name="T92" fmla="*/ 1852770 w 291740"/>
              <a:gd name="T93" fmla="*/ 130722 h 291740"/>
              <a:gd name="T94" fmla="*/ 2304199 w 291740"/>
              <a:gd name="T95" fmla="*/ 47507 h 291740"/>
              <a:gd name="T96" fmla="*/ 2708506 w 291740"/>
              <a:gd name="T97" fmla="*/ 0 h 291740"/>
              <a:gd name="T98" fmla="*/ 3175624 w 291740"/>
              <a:gd name="T99" fmla="*/ 372321 h 291740"/>
              <a:gd name="T100" fmla="*/ 0 w 291740"/>
              <a:gd name="T101" fmla="*/ 2958744 h 291740"/>
              <a:gd name="T102" fmla="*/ 396454 w 291740"/>
              <a:gd name="T103" fmla="*/ 47507 h 2917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291740" h="291740">
                <a:moveTo>
                  <a:pt x="131173" y="225992"/>
                </a:moveTo>
                <a:cubicBezTo>
                  <a:pt x="130447" y="225992"/>
                  <a:pt x="129721" y="226700"/>
                  <a:pt x="129721" y="227409"/>
                </a:cubicBezTo>
                <a:lnTo>
                  <a:pt x="129721" y="246544"/>
                </a:lnTo>
                <a:cubicBezTo>
                  <a:pt x="129721" y="247607"/>
                  <a:pt x="130447" y="247962"/>
                  <a:pt x="131173" y="247962"/>
                </a:cubicBezTo>
                <a:lnTo>
                  <a:pt x="160927" y="247962"/>
                </a:lnTo>
                <a:cubicBezTo>
                  <a:pt x="161653" y="247962"/>
                  <a:pt x="162378" y="247607"/>
                  <a:pt x="162378" y="246544"/>
                </a:cubicBezTo>
                <a:lnTo>
                  <a:pt x="162378" y="227409"/>
                </a:lnTo>
                <a:cubicBezTo>
                  <a:pt x="162378" y="226700"/>
                  <a:pt x="161653" y="225992"/>
                  <a:pt x="160927" y="225992"/>
                </a:cubicBezTo>
                <a:lnTo>
                  <a:pt x="131173" y="225992"/>
                </a:lnTo>
                <a:close/>
                <a:moveTo>
                  <a:pt x="51435" y="225992"/>
                </a:moveTo>
                <a:cubicBezTo>
                  <a:pt x="50709" y="225992"/>
                  <a:pt x="49984" y="226700"/>
                  <a:pt x="49984" y="227409"/>
                </a:cubicBezTo>
                <a:lnTo>
                  <a:pt x="49984" y="246544"/>
                </a:lnTo>
                <a:cubicBezTo>
                  <a:pt x="49984" y="247607"/>
                  <a:pt x="50709" y="247962"/>
                  <a:pt x="51435" y="247962"/>
                </a:cubicBezTo>
                <a:lnTo>
                  <a:pt x="81189" y="247962"/>
                </a:lnTo>
                <a:cubicBezTo>
                  <a:pt x="82278" y="247962"/>
                  <a:pt x="83004" y="247607"/>
                  <a:pt x="83004" y="246544"/>
                </a:cubicBezTo>
                <a:lnTo>
                  <a:pt x="83004" y="227409"/>
                </a:lnTo>
                <a:cubicBezTo>
                  <a:pt x="83004" y="226700"/>
                  <a:pt x="82278" y="225992"/>
                  <a:pt x="81189" y="225992"/>
                </a:cubicBezTo>
                <a:lnTo>
                  <a:pt x="51435" y="225992"/>
                </a:lnTo>
                <a:close/>
                <a:moveTo>
                  <a:pt x="131173" y="217487"/>
                </a:moveTo>
                <a:lnTo>
                  <a:pt x="160927" y="217487"/>
                </a:lnTo>
                <a:cubicBezTo>
                  <a:pt x="166733" y="217487"/>
                  <a:pt x="171087" y="221739"/>
                  <a:pt x="171087" y="227409"/>
                </a:cubicBezTo>
                <a:lnTo>
                  <a:pt x="171087" y="246544"/>
                </a:lnTo>
                <a:cubicBezTo>
                  <a:pt x="171087" y="252214"/>
                  <a:pt x="166733" y="256821"/>
                  <a:pt x="160927" y="256821"/>
                </a:cubicBezTo>
                <a:lnTo>
                  <a:pt x="131173" y="256821"/>
                </a:lnTo>
                <a:cubicBezTo>
                  <a:pt x="125367" y="256821"/>
                  <a:pt x="120650" y="252214"/>
                  <a:pt x="120650" y="246544"/>
                </a:cubicBezTo>
                <a:lnTo>
                  <a:pt x="120650" y="227409"/>
                </a:lnTo>
                <a:cubicBezTo>
                  <a:pt x="120650" y="221739"/>
                  <a:pt x="125367" y="217487"/>
                  <a:pt x="131173" y="217487"/>
                </a:cubicBezTo>
                <a:close/>
                <a:moveTo>
                  <a:pt x="51435" y="217487"/>
                </a:moveTo>
                <a:lnTo>
                  <a:pt x="81189" y="217487"/>
                </a:lnTo>
                <a:cubicBezTo>
                  <a:pt x="86995" y="217487"/>
                  <a:pt x="91712" y="221739"/>
                  <a:pt x="91712" y="227409"/>
                </a:cubicBezTo>
                <a:lnTo>
                  <a:pt x="91712" y="246544"/>
                </a:lnTo>
                <a:cubicBezTo>
                  <a:pt x="91712" y="252214"/>
                  <a:pt x="86995" y="256821"/>
                  <a:pt x="81189" y="256821"/>
                </a:cubicBezTo>
                <a:lnTo>
                  <a:pt x="51435" y="256821"/>
                </a:lnTo>
                <a:cubicBezTo>
                  <a:pt x="45992" y="256821"/>
                  <a:pt x="41275" y="252214"/>
                  <a:pt x="41275" y="246544"/>
                </a:cubicBezTo>
                <a:lnTo>
                  <a:pt x="41275" y="227409"/>
                </a:lnTo>
                <a:cubicBezTo>
                  <a:pt x="41275" y="221739"/>
                  <a:pt x="45992" y="217487"/>
                  <a:pt x="51435" y="217487"/>
                </a:cubicBezTo>
                <a:close/>
                <a:moveTo>
                  <a:pt x="211773" y="163119"/>
                </a:moveTo>
                <a:cubicBezTo>
                  <a:pt x="211047" y="163119"/>
                  <a:pt x="210322" y="163849"/>
                  <a:pt x="210322" y="164580"/>
                </a:cubicBezTo>
                <a:lnTo>
                  <a:pt x="210322" y="184304"/>
                </a:lnTo>
                <a:cubicBezTo>
                  <a:pt x="210322" y="185035"/>
                  <a:pt x="211047" y="185765"/>
                  <a:pt x="211773" y="185765"/>
                </a:cubicBezTo>
                <a:lnTo>
                  <a:pt x="241890" y="185765"/>
                </a:lnTo>
                <a:cubicBezTo>
                  <a:pt x="242253" y="185765"/>
                  <a:pt x="242979" y="185035"/>
                  <a:pt x="242979" y="184304"/>
                </a:cubicBezTo>
                <a:lnTo>
                  <a:pt x="242979" y="164580"/>
                </a:lnTo>
                <a:cubicBezTo>
                  <a:pt x="242979" y="163849"/>
                  <a:pt x="242253" y="163119"/>
                  <a:pt x="241890" y="163119"/>
                </a:cubicBezTo>
                <a:lnTo>
                  <a:pt x="211773" y="163119"/>
                </a:lnTo>
                <a:close/>
                <a:moveTo>
                  <a:pt x="131173" y="163119"/>
                </a:moveTo>
                <a:cubicBezTo>
                  <a:pt x="130447" y="163119"/>
                  <a:pt x="129721" y="163849"/>
                  <a:pt x="129721" y="164580"/>
                </a:cubicBezTo>
                <a:lnTo>
                  <a:pt x="129721" y="184304"/>
                </a:lnTo>
                <a:cubicBezTo>
                  <a:pt x="129721" y="185035"/>
                  <a:pt x="130447" y="185765"/>
                  <a:pt x="131173" y="185765"/>
                </a:cubicBezTo>
                <a:lnTo>
                  <a:pt x="160927" y="185765"/>
                </a:lnTo>
                <a:cubicBezTo>
                  <a:pt x="161653" y="185765"/>
                  <a:pt x="162378" y="185035"/>
                  <a:pt x="162378" y="184304"/>
                </a:cubicBezTo>
                <a:lnTo>
                  <a:pt x="162378" y="164580"/>
                </a:lnTo>
                <a:cubicBezTo>
                  <a:pt x="162378" y="163849"/>
                  <a:pt x="161653" y="163119"/>
                  <a:pt x="160927" y="163119"/>
                </a:cubicBezTo>
                <a:lnTo>
                  <a:pt x="131173" y="163119"/>
                </a:lnTo>
                <a:close/>
                <a:moveTo>
                  <a:pt x="51435" y="163119"/>
                </a:moveTo>
                <a:cubicBezTo>
                  <a:pt x="50709" y="163119"/>
                  <a:pt x="49984" y="163849"/>
                  <a:pt x="49984" y="164580"/>
                </a:cubicBezTo>
                <a:lnTo>
                  <a:pt x="49984" y="184304"/>
                </a:lnTo>
                <a:cubicBezTo>
                  <a:pt x="49984" y="185035"/>
                  <a:pt x="50709" y="185765"/>
                  <a:pt x="51435" y="185765"/>
                </a:cubicBezTo>
                <a:lnTo>
                  <a:pt x="81189" y="185765"/>
                </a:lnTo>
                <a:cubicBezTo>
                  <a:pt x="82278" y="185765"/>
                  <a:pt x="83004" y="185035"/>
                  <a:pt x="83004" y="184304"/>
                </a:cubicBezTo>
                <a:lnTo>
                  <a:pt x="83004" y="164580"/>
                </a:lnTo>
                <a:cubicBezTo>
                  <a:pt x="83004" y="163849"/>
                  <a:pt x="82278" y="163119"/>
                  <a:pt x="81189" y="163119"/>
                </a:cubicBezTo>
                <a:lnTo>
                  <a:pt x="51435" y="163119"/>
                </a:lnTo>
                <a:close/>
                <a:moveTo>
                  <a:pt x="211773" y="153987"/>
                </a:moveTo>
                <a:lnTo>
                  <a:pt x="241890" y="153987"/>
                </a:lnTo>
                <a:cubicBezTo>
                  <a:pt x="247333" y="153987"/>
                  <a:pt x="252050" y="158736"/>
                  <a:pt x="252050" y="164580"/>
                </a:cubicBezTo>
                <a:lnTo>
                  <a:pt x="252050" y="184304"/>
                </a:lnTo>
                <a:cubicBezTo>
                  <a:pt x="252050" y="190148"/>
                  <a:pt x="247333" y="194897"/>
                  <a:pt x="241890" y="194897"/>
                </a:cubicBezTo>
                <a:lnTo>
                  <a:pt x="211773" y="194897"/>
                </a:lnTo>
                <a:cubicBezTo>
                  <a:pt x="205967" y="194897"/>
                  <a:pt x="201613" y="190148"/>
                  <a:pt x="201613" y="184304"/>
                </a:cubicBezTo>
                <a:lnTo>
                  <a:pt x="201613" y="164580"/>
                </a:lnTo>
                <a:cubicBezTo>
                  <a:pt x="201613" y="158736"/>
                  <a:pt x="205967" y="153987"/>
                  <a:pt x="211773" y="153987"/>
                </a:cubicBezTo>
                <a:close/>
                <a:moveTo>
                  <a:pt x="131173" y="153987"/>
                </a:moveTo>
                <a:lnTo>
                  <a:pt x="160927" y="153987"/>
                </a:lnTo>
                <a:cubicBezTo>
                  <a:pt x="166733" y="153987"/>
                  <a:pt x="171087" y="158736"/>
                  <a:pt x="171087" y="164580"/>
                </a:cubicBezTo>
                <a:lnTo>
                  <a:pt x="171087" y="184304"/>
                </a:lnTo>
                <a:cubicBezTo>
                  <a:pt x="171087" y="190148"/>
                  <a:pt x="166733" y="194897"/>
                  <a:pt x="160927" y="194897"/>
                </a:cubicBezTo>
                <a:lnTo>
                  <a:pt x="131173" y="194897"/>
                </a:lnTo>
                <a:cubicBezTo>
                  <a:pt x="125367" y="194897"/>
                  <a:pt x="120650" y="190148"/>
                  <a:pt x="120650" y="184304"/>
                </a:cubicBezTo>
                <a:lnTo>
                  <a:pt x="120650" y="164580"/>
                </a:lnTo>
                <a:cubicBezTo>
                  <a:pt x="120650" y="158736"/>
                  <a:pt x="125367" y="153987"/>
                  <a:pt x="131173" y="153987"/>
                </a:cubicBezTo>
                <a:close/>
                <a:moveTo>
                  <a:pt x="51435" y="153987"/>
                </a:moveTo>
                <a:lnTo>
                  <a:pt x="81189" y="153987"/>
                </a:lnTo>
                <a:cubicBezTo>
                  <a:pt x="86995" y="153987"/>
                  <a:pt x="91712" y="158736"/>
                  <a:pt x="91712" y="164580"/>
                </a:cubicBezTo>
                <a:lnTo>
                  <a:pt x="91712" y="184304"/>
                </a:lnTo>
                <a:cubicBezTo>
                  <a:pt x="91712" y="190148"/>
                  <a:pt x="86995" y="194897"/>
                  <a:pt x="81189" y="194897"/>
                </a:cubicBezTo>
                <a:lnTo>
                  <a:pt x="51435" y="194897"/>
                </a:lnTo>
                <a:cubicBezTo>
                  <a:pt x="45992" y="194897"/>
                  <a:pt x="41275" y="190148"/>
                  <a:pt x="41275" y="184304"/>
                </a:cubicBezTo>
                <a:lnTo>
                  <a:pt x="41275" y="164580"/>
                </a:lnTo>
                <a:cubicBezTo>
                  <a:pt x="41275" y="158736"/>
                  <a:pt x="45992" y="153987"/>
                  <a:pt x="51435" y="153987"/>
                </a:cubicBezTo>
                <a:close/>
                <a:moveTo>
                  <a:pt x="211773" y="99619"/>
                </a:moveTo>
                <a:cubicBezTo>
                  <a:pt x="211047" y="99619"/>
                  <a:pt x="210322" y="100349"/>
                  <a:pt x="210322" y="100714"/>
                </a:cubicBezTo>
                <a:lnTo>
                  <a:pt x="210322" y="120804"/>
                </a:lnTo>
                <a:cubicBezTo>
                  <a:pt x="210322" y="121535"/>
                  <a:pt x="211047" y="122265"/>
                  <a:pt x="211773" y="122265"/>
                </a:cubicBezTo>
                <a:lnTo>
                  <a:pt x="241890" y="122265"/>
                </a:lnTo>
                <a:cubicBezTo>
                  <a:pt x="242253" y="122265"/>
                  <a:pt x="242979" y="121535"/>
                  <a:pt x="242979" y="120804"/>
                </a:cubicBezTo>
                <a:lnTo>
                  <a:pt x="242979" y="100714"/>
                </a:lnTo>
                <a:cubicBezTo>
                  <a:pt x="242979" y="100349"/>
                  <a:pt x="242253" y="99619"/>
                  <a:pt x="241890" y="99619"/>
                </a:cubicBezTo>
                <a:lnTo>
                  <a:pt x="211773" y="99619"/>
                </a:lnTo>
                <a:close/>
                <a:moveTo>
                  <a:pt x="131173" y="99619"/>
                </a:moveTo>
                <a:cubicBezTo>
                  <a:pt x="130447" y="99619"/>
                  <a:pt x="129721" y="100349"/>
                  <a:pt x="129721" y="100714"/>
                </a:cubicBezTo>
                <a:lnTo>
                  <a:pt x="129721" y="120804"/>
                </a:lnTo>
                <a:cubicBezTo>
                  <a:pt x="129721" y="121535"/>
                  <a:pt x="130447" y="122265"/>
                  <a:pt x="131173" y="122265"/>
                </a:cubicBezTo>
                <a:lnTo>
                  <a:pt x="160927" y="122265"/>
                </a:lnTo>
                <a:cubicBezTo>
                  <a:pt x="161653" y="122265"/>
                  <a:pt x="162378" y="121535"/>
                  <a:pt x="162378" y="120804"/>
                </a:cubicBezTo>
                <a:lnTo>
                  <a:pt x="162378" y="100714"/>
                </a:lnTo>
                <a:cubicBezTo>
                  <a:pt x="162378" y="100349"/>
                  <a:pt x="161653" y="99619"/>
                  <a:pt x="160927" y="99619"/>
                </a:cubicBezTo>
                <a:lnTo>
                  <a:pt x="131173" y="99619"/>
                </a:lnTo>
                <a:close/>
                <a:moveTo>
                  <a:pt x="211773" y="90487"/>
                </a:moveTo>
                <a:lnTo>
                  <a:pt x="241890" y="90487"/>
                </a:lnTo>
                <a:cubicBezTo>
                  <a:pt x="247333" y="90487"/>
                  <a:pt x="252050" y="95236"/>
                  <a:pt x="252050" y="100714"/>
                </a:cubicBezTo>
                <a:lnTo>
                  <a:pt x="252050" y="120804"/>
                </a:lnTo>
                <a:cubicBezTo>
                  <a:pt x="252050" y="126648"/>
                  <a:pt x="247333" y="131397"/>
                  <a:pt x="241890" y="131397"/>
                </a:cubicBezTo>
                <a:lnTo>
                  <a:pt x="211773" y="131397"/>
                </a:lnTo>
                <a:cubicBezTo>
                  <a:pt x="205967" y="131397"/>
                  <a:pt x="201613" y="126648"/>
                  <a:pt x="201613" y="120804"/>
                </a:cubicBezTo>
                <a:lnTo>
                  <a:pt x="201613" y="100714"/>
                </a:lnTo>
                <a:cubicBezTo>
                  <a:pt x="201613" y="95236"/>
                  <a:pt x="205967" y="90487"/>
                  <a:pt x="211773" y="90487"/>
                </a:cubicBezTo>
                <a:close/>
                <a:moveTo>
                  <a:pt x="131173" y="90487"/>
                </a:moveTo>
                <a:lnTo>
                  <a:pt x="160927" y="90487"/>
                </a:lnTo>
                <a:cubicBezTo>
                  <a:pt x="166733" y="90487"/>
                  <a:pt x="171087" y="95236"/>
                  <a:pt x="171087" y="100714"/>
                </a:cubicBezTo>
                <a:lnTo>
                  <a:pt x="171087" y="120804"/>
                </a:lnTo>
                <a:cubicBezTo>
                  <a:pt x="171087" y="126648"/>
                  <a:pt x="166733" y="131397"/>
                  <a:pt x="160927" y="131397"/>
                </a:cubicBezTo>
                <a:lnTo>
                  <a:pt x="131173" y="131397"/>
                </a:lnTo>
                <a:cubicBezTo>
                  <a:pt x="125367" y="131397"/>
                  <a:pt x="120650" y="126648"/>
                  <a:pt x="120650" y="120804"/>
                </a:cubicBezTo>
                <a:lnTo>
                  <a:pt x="120650" y="100714"/>
                </a:lnTo>
                <a:cubicBezTo>
                  <a:pt x="120650" y="95236"/>
                  <a:pt x="125367" y="90487"/>
                  <a:pt x="131173" y="90487"/>
                </a:cubicBezTo>
                <a:close/>
                <a:moveTo>
                  <a:pt x="9015" y="67796"/>
                </a:moveTo>
                <a:lnTo>
                  <a:pt x="9015" y="269381"/>
                </a:lnTo>
                <a:cubicBezTo>
                  <a:pt x="9015" y="276954"/>
                  <a:pt x="15146" y="282724"/>
                  <a:pt x="22358" y="282724"/>
                </a:cubicBezTo>
                <a:lnTo>
                  <a:pt x="269742" y="282724"/>
                </a:lnTo>
                <a:cubicBezTo>
                  <a:pt x="276954" y="282724"/>
                  <a:pt x="283085" y="276954"/>
                  <a:pt x="283085" y="269381"/>
                </a:cubicBezTo>
                <a:lnTo>
                  <a:pt x="283085" y="67796"/>
                </a:lnTo>
                <a:lnTo>
                  <a:pt x="9015" y="67796"/>
                </a:lnTo>
                <a:close/>
                <a:moveTo>
                  <a:pt x="22358" y="20555"/>
                </a:moveTo>
                <a:cubicBezTo>
                  <a:pt x="15146" y="20555"/>
                  <a:pt x="9015" y="26686"/>
                  <a:pt x="9015" y="33898"/>
                </a:cubicBezTo>
                <a:lnTo>
                  <a:pt x="9015" y="59141"/>
                </a:lnTo>
                <a:lnTo>
                  <a:pt x="283085" y="59141"/>
                </a:lnTo>
                <a:lnTo>
                  <a:pt x="283085" y="33898"/>
                </a:lnTo>
                <a:cubicBezTo>
                  <a:pt x="283085" y="26686"/>
                  <a:pt x="276954" y="20555"/>
                  <a:pt x="269742" y="20555"/>
                </a:cubicBezTo>
                <a:lnTo>
                  <a:pt x="253153" y="20555"/>
                </a:lnTo>
                <a:lnTo>
                  <a:pt x="253153" y="28128"/>
                </a:lnTo>
                <a:cubicBezTo>
                  <a:pt x="253153" y="30292"/>
                  <a:pt x="251350" y="32455"/>
                  <a:pt x="248826" y="32455"/>
                </a:cubicBezTo>
                <a:cubicBezTo>
                  <a:pt x="246302" y="32455"/>
                  <a:pt x="244499" y="30292"/>
                  <a:pt x="244499" y="28128"/>
                </a:cubicBezTo>
                <a:lnTo>
                  <a:pt x="244499" y="20555"/>
                </a:lnTo>
                <a:lnTo>
                  <a:pt x="211682" y="20555"/>
                </a:lnTo>
                <a:lnTo>
                  <a:pt x="211682" y="28128"/>
                </a:lnTo>
                <a:cubicBezTo>
                  <a:pt x="211682" y="30292"/>
                  <a:pt x="209519" y="32455"/>
                  <a:pt x="206994" y="32455"/>
                </a:cubicBezTo>
                <a:cubicBezTo>
                  <a:pt x="204831" y="32455"/>
                  <a:pt x="203028" y="30292"/>
                  <a:pt x="203028" y="28128"/>
                </a:cubicBezTo>
                <a:lnTo>
                  <a:pt x="203028" y="20555"/>
                </a:lnTo>
                <a:lnTo>
                  <a:pt x="170211" y="20555"/>
                </a:lnTo>
                <a:lnTo>
                  <a:pt x="170211" y="28128"/>
                </a:lnTo>
                <a:cubicBezTo>
                  <a:pt x="170211" y="30292"/>
                  <a:pt x="168048" y="32455"/>
                  <a:pt x="165523" y="32455"/>
                </a:cubicBezTo>
                <a:cubicBezTo>
                  <a:pt x="163359" y="32455"/>
                  <a:pt x="161196" y="30292"/>
                  <a:pt x="161196" y="28128"/>
                </a:cubicBezTo>
                <a:lnTo>
                  <a:pt x="161196" y="20555"/>
                </a:lnTo>
                <a:lnTo>
                  <a:pt x="128380" y="20555"/>
                </a:lnTo>
                <a:lnTo>
                  <a:pt x="128380" y="28128"/>
                </a:lnTo>
                <a:cubicBezTo>
                  <a:pt x="128380" y="30292"/>
                  <a:pt x="126577" y="32455"/>
                  <a:pt x="124052" y="32455"/>
                </a:cubicBezTo>
                <a:cubicBezTo>
                  <a:pt x="121889" y="32455"/>
                  <a:pt x="119725" y="30292"/>
                  <a:pt x="119725" y="28128"/>
                </a:cubicBezTo>
                <a:lnTo>
                  <a:pt x="119725" y="20555"/>
                </a:lnTo>
                <a:lnTo>
                  <a:pt x="86909" y="20555"/>
                </a:lnTo>
                <a:lnTo>
                  <a:pt x="86909" y="28128"/>
                </a:lnTo>
                <a:cubicBezTo>
                  <a:pt x="86909" y="30292"/>
                  <a:pt x="85106" y="32455"/>
                  <a:pt x="82581" y="32455"/>
                </a:cubicBezTo>
                <a:cubicBezTo>
                  <a:pt x="80057" y="32455"/>
                  <a:pt x="78254" y="30292"/>
                  <a:pt x="78254" y="28128"/>
                </a:cubicBezTo>
                <a:lnTo>
                  <a:pt x="78254" y="20555"/>
                </a:lnTo>
                <a:lnTo>
                  <a:pt x="45438" y="20555"/>
                </a:lnTo>
                <a:lnTo>
                  <a:pt x="45438" y="28128"/>
                </a:lnTo>
                <a:cubicBezTo>
                  <a:pt x="45438" y="30292"/>
                  <a:pt x="43635" y="32455"/>
                  <a:pt x="41110" y="32455"/>
                </a:cubicBezTo>
                <a:cubicBezTo>
                  <a:pt x="38586" y="32455"/>
                  <a:pt x="36422" y="30292"/>
                  <a:pt x="36422" y="28128"/>
                </a:cubicBezTo>
                <a:lnTo>
                  <a:pt x="36422" y="20555"/>
                </a:lnTo>
                <a:lnTo>
                  <a:pt x="22358" y="20555"/>
                </a:lnTo>
                <a:close/>
                <a:moveTo>
                  <a:pt x="41110" y="0"/>
                </a:moveTo>
                <a:cubicBezTo>
                  <a:pt x="43635" y="0"/>
                  <a:pt x="45438" y="1803"/>
                  <a:pt x="45438" y="4327"/>
                </a:cubicBezTo>
                <a:lnTo>
                  <a:pt x="45438" y="11900"/>
                </a:lnTo>
                <a:lnTo>
                  <a:pt x="78254" y="11900"/>
                </a:lnTo>
                <a:lnTo>
                  <a:pt x="78254" y="4327"/>
                </a:lnTo>
                <a:cubicBezTo>
                  <a:pt x="78254" y="1803"/>
                  <a:pt x="80057" y="0"/>
                  <a:pt x="82581" y="0"/>
                </a:cubicBezTo>
                <a:cubicBezTo>
                  <a:pt x="85106" y="0"/>
                  <a:pt x="86909" y="1803"/>
                  <a:pt x="86909" y="4327"/>
                </a:cubicBezTo>
                <a:lnTo>
                  <a:pt x="86909" y="11900"/>
                </a:lnTo>
                <a:lnTo>
                  <a:pt x="119725" y="11900"/>
                </a:lnTo>
                <a:lnTo>
                  <a:pt x="119725" y="4327"/>
                </a:lnTo>
                <a:cubicBezTo>
                  <a:pt x="119725" y="1803"/>
                  <a:pt x="121889" y="0"/>
                  <a:pt x="124052" y="0"/>
                </a:cubicBezTo>
                <a:cubicBezTo>
                  <a:pt x="126577" y="0"/>
                  <a:pt x="128380" y="1803"/>
                  <a:pt x="128380" y="4327"/>
                </a:cubicBezTo>
                <a:lnTo>
                  <a:pt x="128380" y="11900"/>
                </a:lnTo>
                <a:lnTo>
                  <a:pt x="161196" y="11900"/>
                </a:lnTo>
                <a:lnTo>
                  <a:pt x="161196" y="4327"/>
                </a:lnTo>
                <a:cubicBezTo>
                  <a:pt x="161196" y="1803"/>
                  <a:pt x="163359" y="0"/>
                  <a:pt x="165523" y="0"/>
                </a:cubicBezTo>
                <a:cubicBezTo>
                  <a:pt x="168048" y="0"/>
                  <a:pt x="170211" y="1803"/>
                  <a:pt x="170211" y="4327"/>
                </a:cubicBezTo>
                <a:lnTo>
                  <a:pt x="170211" y="11900"/>
                </a:lnTo>
                <a:lnTo>
                  <a:pt x="203028" y="11900"/>
                </a:lnTo>
                <a:lnTo>
                  <a:pt x="203028" y="4327"/>
                </a:lnTo>
                <a:cubicBezTo>
                  <a:pt x="203028" y="1803"/>
                  <a:pt x="204831" y="0"/>
                  <a:pt x="206994" y="0"/>
                </a:cubicBezTo>
                <a:cubicBezTo>
                  <a:pt x="209519" y="0"/>
                  <a:pt x="211682" y="1803"/>
                  <a:pt x="211682" y="4327"/>
                </a:cubicBezTo>
                <a:lnTo>
                  <a:pt x="211682" y="11900"/>
                </a:lnTo>
                <a:lnTo>
                  <a:pt x="244499" y="11900"/>
                </a:lnTo>
                <a:lnTo>
                  <a:pt x="244499" y="4327"/>
                </a:lnTo>
                <a:cubicBezTo>
                  <a:pt x="244499" y="1803"/>
                  <a:pt x="246302" y="0"/>
                  <a:pt x="248826" y="0"/>
                </a:cubicBezTo>
                <a:cubicBezTo>
                  <a:pt x="251350" y="0"/>
                  <a:pt x="253153" y="1803"/>
                  <a:pt x="253153" y="4327"/>
                </a:cubicBezTo>
                <a:lnTo>
                  <a:pt x="253153" y="11900"/>
                </a:lnTo>
                <a:lnTo>
                  <a:pt x="269742" y="11900"/>
                </a:lnTo>
                <a:cubicBezTo>
                  <a:pt x="281642" y="11900"/>
                  <a:pt x="291740" y="21637"/>
                  <a:pt x="291740" y="33898"/>
                </a:cubicBezTo>
                <a:lnTo>
                  <a:pt x="291740" y="269381"/>
                </a:lnTo>
                <a:cubicBezTo>
                  <a:pt x="291740" y="281642"/>
                  <a:pt x="281642" y="291740"/>
                  <a:pt x="269742" y="291740"/>
                </a:cubicBezTo>
                <a:lnTo>
                  <a:pt x="22358" y="291740"/>
                </a:lnTo>
                <a:cubicBezTo>
                  <a:pt x="10097" y="291740"/>
                  <a:pt x="0" y="281642"/>
                  <a:pt x="0" y="269381"/>
                </a:cubicBezTo>
                <a:lnTo>
                  <a:pt x="0" y="33898"/>
                </a:lnTo>
                <a:cubicBezTo>
                  <a:pt x="0" y="21637"/>
                  <a:pt x="10097" y="11900"/>
                  <a:pt x="22358" y="11900"/>
                </a:cubicBezTo>
                <a:lnTo>
                  <a:pt x="36422" y="11900"/>
                </a:lnTo>
                <a:lnTo>
                  <a:pt x="36422" y="4327"/>
                </a:lnTo>
                <a:cubicBezTo>
                  <a:pt x="36422" y="1803"/>
                  <a:pt x="38586" y="0"/>
                  <a:pt x="4111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/>
          </a:p>
        </p:txBody>
      </p:sp>
      <p:sp>
        <p:nvSpPr>
          <p:cNvPr id="60" name="Freeform 961">
            <a:extLst>
              <a:ext uri="{FF2B5EF4-FFF2-40B4-BE49-F238E27FC236}">
                <a16:creationId xmlns:a16="http://schemas.microsoft.com/office/drawing/2014/main" id="{2A95CE81-8589-3D4B-9938-8C07BAD81A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74281" y="2612443"/>
            <a:ext cx="376336" cy="452418"/>
          </a:xfrm>
          <a:custGeom>
            <a:avLst/>
            <a:gdLst>
              <a:gd name="T0" fmla="*/ 1210922 w 242585"/>
              <a:gd name="T1" fmla="*/ 1702621 h 291073"/>
              <a:gd name="T2" fmla="*/ 1210922 w 242585"/>
              <a:gd name="T3" fmla="*/ 1929468 h 291073"/>
              <a:gd name="T4" fmla="*/ 1432405 w 242585"/>
              <a:gd name="T5" fmla="*/ 1929468 h 291073"/>
              <a:gd name="T6" fmla="*/ 1432405 w 242585"/>
              <a:gd name="T7" fmla="*/ 1702621 h 291073"/>
              <a:gd name="T8" fmla="*/ 1164292 w 242585"/>
              <a:gd name="T9" fmla="*/ 1607115 h 291073"/>
              <a:gd name="T10" fmla="*/ 1482926 w 242585"/>
              <a:gd name="T11" fmla="*/ 1607115 h 291073"/>
              <a:gd name="T12" fmla="*/ 1529538 w 242585"/>
              <a:gd name="T13" fmla="*/ 1654876 h 291073"/>
              <a:gd name="T14" fmla="*/ 1529538 w 242585"/>
              <a:gd name="T15" fmla="*/ 1977229 h 291073"/>
              <a:gd name="T16" fmla="*/ 1482926 w 242585"/>
              <a:gd name="T17" fmla="*/ 2028968 h 291073"/>
              <a:gd name="T18" fmla="*/ 1164292 w 242585"/>
              <a:gd name="T19" fmla="*/ 2028968 h 291073"/>
              <a:gd name="T20" fmla="*/ 1117687 w 242585"/>
              <a:gd name="T21" fmla="*/ 1977229 h 291073"/>
              <a:gd name="T22" fmla="*/ 1117687 w 242585"/>
              <a:gd name="T23" fmla="*/ 1654876 h 291073"/>
              <a:gd name="T24" fmla="*/ 1164292 w 242585"/>
              <a:gd name="T25" fmla="*/ 1607115 h 291073"/>
              <a:gd name="T26" fmla="*/ 934894 w 242585"/>
              <a:gd name="T27" fmla="*/ 1413797 h 291073"/>
              <a:gd name="T28" fmla="*/ 934894 w 242585"/>
              <a:gd name="T29" fmla="*/ 2169167 h 291073"/>
              <a:gd name="T30" fmla="*/ 1334225 w 242585"/>
              <a:gd name="T31" fmla="*/ 2269625 h 291073"/>
              <a:gd name="T32" fmla="*/ 1733569 w 242585"/>
              <a:gd name="T33" fmla="*/ 2169167 h 291073"/>
              <a:gd name="T34" fmla="*/ 1733569 w 242585"/>
              <a:gd name="T35" fmla="*/ 1413797 h 291073"/>
              <a:gd name="T36" fmla="*/ 1334225 w 242585"/>
              <a:gd name="T37" fmla="*/ 778981 h 291073"/>
              <a:gd name="T38" fmla="*/ 809594 w 242585"/>
              <a:gd name="T39" fmla="*/ 1313364 h 291073"/>
              <a:gd name="T40" fmla="*/ 1854935 w 242585"/>
              <a:gd name="T41" fmla="*/ 1313364 h 291073"/>
              <a:gd name="T42" fmla="*/ 1334225 w 242585"/>
              <a:gd name="T43" fmla="*/ 465603 h 291073"/>
              <a:gd name="T44" fmla="*/ 453326 w 242585"/>
              <a:gd name="T45" fmla="*/ 1365583 h 291073"/>
              <a:gd name="T46" fmla="*/ 837011 w 242585"/>
              <a:gd name="T47" fmla="*/ 2108898 h 291073"/>
              <a:gd name="T48" fmla="*/ 837011 w 242585"/>
              <a:gd name="T49" fmla="*/ 1413797 h 291073"/>
              <a:gd name="T50" fmla="*/ 692144 w 242585"/>
              <a:gd name="T51" fmla="*/ 1413797 h 291073"/>
              <a:gd name="T52" fmla="*/ 649065 w 242585"/>
              <a:gd name="T53" fmla="*/ 1381649 h 291073"/>
              <a:gd name="T54" fmla="*/ 656912 w 242585"/>
              <a:gd name="T55" fmla="*/ 1333433 h 291073"/>
              <a:gd name="T56" fmla="*/ 1298990 w 242585"/>
              <a:gd name="T57" fmla="*/ 674506 h 291073"/>
              <a:gd name="T58" fmla="*/ 1365529 w 242585"/>
              <a:gd name="T59" fmla="*/ 674506 h 291073"/>
              <a:gd name="T60" fmla="*/ 2007622 w 242585"/>
              <a:gd name="T61" fmla="*/ 1333433 h 291073"/>
              <a:gd name="T62" fmla="*/ 2015444 w 242585"/>
              <a:gd name="T63" fmla="*/ 1381649 h 291073"/>
              <a:gd name="T64" fmla="*/ 1972378 w 242585"/>
              <a:gd name="T65" fmla="*/ 1413797 h 291073"/>
              <a:gd name="T66" fmla="*/ 1827520 w 242585"/>
              <a:gd name="T67" fmla="*/ 1413797 h 291073"/>
              <a:gd name="T68" fmla="*/ 1827520 w 242585"/>
              <a:gd name="T69" fmla="*/ 2108898 h 291073"/>
              <a:gd name="T70" fmla="*/ 2211210 w 242585"/>
              <a:gd name="T71" fmla="*/ 1365583 h 291073"/>
              <a:gd name="T72" fmla="*/ 1334225 w 242585"/>
              <a:gd name="T73" fmla="*/ 465603 h 291073"/>
              <a:gd name="T74" fmla="*/ 1334225 w 242585"/>
              <a:gd name="T75" fmla="*/ 365129 h 291073"/>
              <a:gd name="T76" fmla="*/ 2309068 w 242585"/>
              <a:gd name="T77" fmla="*/ 1365583 h 291073"/>
              <a:gd name="T78" fmla="*/ 1334225 w 242585"/>
              <a:gd name="T79" fmla="*/ 2366051 h 291073"/>
              <a:gd name="T80" fmla="*/ 355467 w 242585"/>
              <a:gd name="T81" fmla="*/ 1365583 h 291073"/>
              <a:gd name="T82" fmla="*/ 1334225 w 242585"/>
              <a:gd name="T83" fmla="*/ 365129 h 291073"/>
              <a:gd name="T84" fmla="*/ 1323592 w 242585"/>
              <a:gd name="T85" fmla="*/ 97474 h 291073"/>
              <a:gd name="T86" fmla="*/ 455592 w 242585"/>
              <a:gd name="T87" fmla="*/ 467336 h 291073"/>
              <a:gd name="T88" fmla="*/ 455592 w 242585"/>
              <a:gd name="T89" fmla="*/ 2244150 h 291073"/>
              <a:gd name="T90" fmla="*/ 1323592 w 242585"/>
              <a:gd name="T91" fmla="*/ 3132555 h 291073"/>
              <a:gd name="T92" fmla="*/ 2191577 w 242585"/>
              <a:gd name="T93" fmla="*/ 2244150 h 291073"/>
              <a:gd name="T94" fmla="*/ 2191577 w 242585"/>
              <a:gd name="T95" fmla="*/ 467336 h 291073"/>
              <a:gd name="T96" fmla="*/ 1323592 w 242585"/>
              <a:gd name="T97" fmla="*/ 97474 h 291073"/>
              <a:gd name="T98" fmla="*/ 1323592 w 242585"/>
              <a:gd name="T99" fmla="*/ 0 h 291073"/>
              <a:gd name="T100" fmla="*/ 2258354 w 242585"/>
              <a:gd name="T101" fmla="*/ 394964 h 291073"/>
              <a:gd name="T102" fmla="*/ 2258354 w 242585"/>
              <a:gd name="T103" fmla="*/ 2312505 h 291073"/>
              <a:gd name="T104" fmla="*/ 1355019 w 242585"/>
              <a:gd name="T105" fmla="*/ 3237095 h 291073"/>
              <a:gd name="T106" fmla="*/ 1323592 w 242585"/>
              <a:gd name="T107" fmla="*/ 3253170 h 291073"/>
              <a:gd name="T108" fmla="*/ 1288251 w 242585"/>
              <a:gd name="T109" fmla="*/ 3237095 h 291073"/>
              <a:gd name="T110" fmla="*/ 388830 w 242585"/>
              <a:gd name="T111" fmla="*/ 2312505 h 291073"/>
              <a:gd name="T112" fmla="*/ 388830 w 242585"/>
              <a:gd name="T113" fmla="*/ 394964 h 291073"/>
              <a:gd name="T114" fmla="*/ 1323592 w 242585"/>
              <a:gd name="T115" fmla="*/ 0 h 29107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242585" h="291073">
                <a:moveTo>
                  <a:pt x="110969" y="152341"/>
                </a:moveTo>
                <a:lnTo>
                  <a:pt x="110969" y="172637"/>
                </a:lnTo>
                <a:lnTo>
                  <a:pt x="131265" y="172637"/>
                </a:lnTo>
                <a:lnTo>
                  <a:pt x="131265" y="152341"/>
                </a:lnTo>
                <a:lnTo>
                  <a:pt x="110969" y="152341"/>
                </a:lnTo>
                <a:close/>
                <a:moveTo>
                  <a:pt x="106696" y="143795"/>
                </a:moveTo>
                <a:lnTo>
                  <a:pt x="135894" y="143795"/>
                </a:lnTo>
                <a:cubicBezTo>
                  <a:pt x="138387" y="143795"/>
                  <a:pt x="140167" y="145575"/>
                  <a:pt x="140167" y="148068"/>
                </a:cubicBezTo>
                <a:lnTo>
                  <a:pt x="140167" y="176910"/>
                </a:lnTo>
                <a:cubicBezTo>
                  <a:pt x="140167" y="179403"/>
                  <a:pt x="138387" y="181539"/>
                  <a:pt x="135894" y="181539"/>
                </a:cubicBezTo>
                <a:lnTo>
                  <a:pt x="106696" y="181539"/>
                </a:lnTo>
                <a:cubicBezTo>
                  <a:pt x="104203" y="181539"/>
                  <a:pt x="102423" y="179403"/>
                  <a:pt x="102423" y="176910"/>
                </a:cubicBezTo>
                <a:lnTo>
                  <a:pt x="102423" y="148068"/>
                </a:lnTo>
                <a:cubicBezTo>
                  <a:pt x="102423" y="145575"/>
                  <a:pt x="104203" y="143795"/>
                  <a:pt x="106696" y="143795"/>
                </a:cubicBezTo>
                <a:close/>
                <a:moveTo>
                  <a:pt x="85672" y="126498"/>
                </a:moveTo>
                <a:lnTo>
                  <a:pt x="85672" y="194083"/>
                </a:lnTo>
                <a:cubicBezTo>
                  <a:pt x="96435" y="199835"/>
                  <a:pt x="108992" y="203071"/>
                  <a:pt x="122267" y="203071"/>
                </a:cubicBezTo>
                <a:cubicBezTo>
                  <a:pt x="135542" y="203071"/>
                  <a:pt x="147740" y="199835"/>
                  <a:pt x="158862" y="194083"/>
                </a:cubicBezTo>
                <a:lnTo>
                  <a:pt x="158862" y="126498"/>
                </a:lnTo>
                <a:lnTo>
                  <a:pt x="85672" y="126498"/>
                </a:lnTo>
                <a:close/>
                <a:moveTo>
                  <a:pt x="122267" y="69698"/>
                </a:moveTo>
                <a:lnTo>
                  <a:pt x="74191" y="117511"/>
                </a:lnTo>
                <a:lnTo>
                  <a:pt x="169984" y="117511"/>
                </a:lnTo>
                <a:lnTo>
                  <a:pt x="122267" y="69698"/>
                </a:lnTo>
                <a:close/>
                <a:moveTo>
                  <a:pt x="122267" y="41658"/>
                </a:moveTo>
                <a:cubicBezTo>
                  <a:pt x="77779" y="41658"/>
                  <a:pt x="41542" y="77607"/>
                  <a:pt x="41542" y="122184"/>
                </a:cubicBezTo>
                <a:cubicBezTo>
                  <a:pt x="41542" y="149865"/>
                  <a:pt x="55535" y="174311"/>
                  <a:pt x="76703" y="188691"/>
                </a:cubicBezTo>
                <a:lnTo>
                  <a:pt x="76703" y="126498"/>
                </a:lnTo>
                <a:lnTo>
                  <a:pt x="63428" y="126498"/>
                </a:lnTo>
                <a:cubicBezTo>
                  <a:pt x="61993" y="126498"/>
                  <a:pt x="60199" y="125420"/>
                  <a:pt x="59481" y="123622"/>
                </a:cubicBezTo>
                <a:cubicBezTo>
                  <a:pt x="58764" y="122544"/>
                  <a:pt x="59481" y="120387"/>
                  <a:pt x="60199" y="119308"/>
                </a:cubicBezTo>
                <a:lnTo>
                  <a:pt x="119038" y="60351"/>
                </a:lnTo>
                <a:cubicBezTo>
                  <a:pt x="120832" y="58913"/>
                  <a:pt x="123702" y="58913"/>
                  <a:pt x="125137" y="60351"/>
                </a:cubicBezTo>
                <a:lnTo>
                  <a:pt x="183977" y="119308"/>
                </a:lnTo>
                <a:cubicBezTo>
                  <a:pt x="185053" y="120387"/>
                  <a:pt x="185412" y="122544"/>
                  <a:pt x="184694" y="123622"/>
                </a:cubicBezTo>
                <a:cubicBezTo>
                  <a:pt x="184335" y="125420"/>
                  <a:pt x="182542" y="126498"/>
                  <a:pt x="180748" y="126498"/>
                </a:cubicBezTo>
                <a:lnTo>
                  <a:pt x="167473" y="126498"/>
                </a:lnTo>
                <a:lnTo>
                  <a:pt x="167473" y="188691"/>
                </a:lnTo>
                <a:cubicBezTo>
                  <a:pt x="188999" y="174311"/>
                  <a:pt x="202633" y="149865"/>
                  <a:pt x="202633" y="122184"/>
                </a:cubicBezTo>
                <a:cubicBezTo>
                  <a:pt x="202633" y="77607"/>
                  <a:pt x="166397" y="41658"/>
                  <a:pt x="122267" y="41658"/>
                </a:cubicBezTo>
                <a:close/>
                <a:moveTo>
                  <a:pt x="122267" y="32670"/>
                </a:moveTo>
                <a:cubicBezTo>
                  <a:pt x="171419" y="32670"/>
                  <a:pt x="211602" y="72574"/>
                  <a:pt x="211602" y="122184"/>
                </a:cubicBezTo>
                <a:cubicBezTo>
                  <a:pt x="211602" y="171435"/>
                  <a:pt x="171419" y="211699"/>
                  <a:pt x="122267" y="211699"/>
                </a:cubicBezTo>
                <a:cubicBezTo>
                  <a:pt x="72756" y="211699"/>
                  <a:pt x="32573" y="171435"/>
                  <a:pt x="32573" y="122184"/>
                </a:cubicBezTo>
                <a:cubicBezTo>
                  <a:pt x="32573" y="72574"/>
                  <a:pt x="72756" y="32670"/>
                  <a:pt x="122267" y="32670"/>
                </a:cubicBezTo>
                <a:close/>
                <a:moveTo>
                  <a:pt x="121293" y="8722"/>
                </a:moveTo>
                <a:cubicBezTo>
                  <a:pt x="92500" y="8722"/>
                  <a:pt x="63706" y="19872"/>
                  <a:pt x="41751" y="41813"/>
                </a:cubicBezTo>
                <a:cubicBezTo>
                  <a:pt x="-2159" y="85694"/>
                  <a:pt x="-2159" y="156912"/>
                  <a:pt x="41751" y="200793"/>
                </a:cubicBezTo>
                <a:lnTo>
                  <a:pt x="121293" y="280283"/>
                </a:lnTo>
                <a:lnTo>
                  <a:pt x="200835" y="200793"/>
                </a:lnTo>
                <a:cubicBezTo>
                  <a:pt x="244745" y="156912"/>
                  <a:pt x="244745" y="85694"/>
                  <a:pt x="200835" y="41813"/>
                </a:cubicBezTo>
                <a:cubicBezTo>
                  <a:pt x="178880" y="19872"/>
                  <a:pt x="150087" y="8722"/>
                  <a:pt x="121293" y="8722"/>
                </a:cubicBezTo>
                <a:close/>
                <a:moveTo>
                  <a:pt x="121293" y="0"/>
                </a:moveTo>
                <a:cubicBezTo>
                  <a:pt x="152336" y="0"/>
                  <a:pt x="183379" y="11779"/>
                  <a:pt x="206954" y="35339"/>
                </a:cubicBezTo>
                <a:cubicBezTo>
                  <a:pt x="254463" y="82817"/>
                  <a:pt x="254463" y="159789"/>
                  <a:pt x="206954" y="206908"/>
                </a:cubicBezTo>
                <a:lnTo>
                  <a:pt x="124173" y="289635"/>
                </a:lnTo>
                <a:cubicBezTo>
                  <a:pt x="123453" y="290714"/>
                  <a:pt x="122373" y="291073"/>
                  <a:pt x="121293" y="291073"/>
                </a:cubicBezTo>
                <a:cubicBezTo>
                  <a:pt x="120213" y="291073"/>
                  <a:pt x="119134" y="290714"/>
                  <a:pt x="118054" y="289635"/>
                </a:cubicBezTo>
                <a:lnTo>
                  <a:pt x="35632" y="206908"/>
                </a:lnTo>
                <a:cubicBezTo>
                  <a:pt x="-11877" y="159789"/>
                  <a:pt x="-11877" y="82817"/>
                  <a:pt x="35632" y="35339"/>
                </a:cubicBezTo>
                <a:cubicBezTo>
                  <a:pt x="59207" y="11779"/>
                  <a:pt x="90250" y="0"/>
                  <a:pt x="1212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5994511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925EDC-5F34-F64D-ABAB-79D7B765ACC1}"/>
              </a:ext>
            </a:extLst>
          </p:cNvPr>
          <p:cNvSpPr txBox="1"/>
          <p:nvPr/>
        </p:nvSpPr>
        <p:spPr>
          <a:xfrm>
            <a:off x="4126627" y="306186"/>
            <a:ext cx="39388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AUDIT KPI DASHBOARD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38CD26-D5EC-594E-97DA-687719D775FF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D6F741-73C1-124D-91FF-5DBF9A6546B7}"/>
              </a:ext>
            </a:extLst>
          </p:cNvPr>
          <p:cNvSpPr txBox="1"/>
          <p:nvPr/>
        </p:nvSpPr>
        <p:spPr>
          <a:xfrm>
            <a:off x="762000" y="1260095"/>
            <a:ext cx="5246983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SUMMARY OF OBSERVATION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D50069-9DAA-B844-AAF4-68BDA7DC8A50}"/>
              </a:ext>
            </a:extLst>
          </p:cNvPr>
          <p:cNvSpPr txBox="1"/>
          <p:nvPr/>
        </p:nvSpPr>
        <p:spPr>
          <a:xfrm>
            <a:off x="6139509" y="1260095"/>
            <a:ext cx="5246983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AUDIT OBSERVATION SUMMARY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5996A1-FA12-CF46-B6E3-081FE44A11DB}"/>
              </a:ext>
            </a:extLst>
          </p:cNvPr>
          <p:cNvSpPr txBox="1"/>
          <p:nvPr/>
        </p:nvSpPr>
        <p:spPr>
          <a:xfrm>
            <a:off x="761999" y="4070967"/>
            <a:ext cx="3216164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PLANNED AUDITS STATUS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879F83-89D6-C64B-9E83-C71536B1D1F6}"/>
              </a:ext>
            </a:extLst>
          </p:cNvPr>
          <p:cNvSpPr txBox="1"/>
          <p:nvPr/>
        </p:nvSpPr>
        <p:spPr>
          <a:xfrm>
            <a:off x="4487917" y="4070967"/>
            <a:ext cx="3216164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RESULT OF COMPLETED AUDITS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6848D3-BF15-6B43-8F13-3C19FCD18F95}"/>
              </a:ext>
            </a:extLst>
          </p:cNvPr>
          <p:cNvSpPr txBox="1"/>
          <p:nvPr/>
        </p:nvSpPr>
        <p:spPr>
          <a:xfrm>
            <a:off x="8213835" y="4070967"/>
            <a:ext cx="3216165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RISK RATING OF PLANNED AUDITS</a:t>
            </a:r>
          </a:p>
        </p:txBody>
      </p:sp>
      <p:sp>
        <p:nvSpPr>
          <p:cNvPr id="16" name="Freeform 42">
            <a:extLst>
              <a:ext uri="{FF2B5EF4-FFF2-40B4-BE49-F238E27FC236}">
                <a16:creationId xmlns:a16="http://schemas.microsoft.com/office/drawing/2014/main" id="{ECEADA95-CABD-654A-BE24-7FFCD5242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3615" y="1680394"/>
            <a:ext cx="4003755" cy="1844859"/>
          </a:xfrm>
          <a:custGeom>
            <a:avLst/>
            <a:gdLst/>
            <a:ahLst/>
            <a:cxnLst/>
            <a:rect l="0" t="0" r="r" b="b"/>
            <a:pathLst>
              <a:path w="6941975" h="3198602">
                <a:moveTo>
                  <a:pt x="6147337" y="2844219"/>
                </a:moveTo>
                <a:cubicBezTo>
                  <a:pt x="6152948" y="2845256"/>
                  <a:pt x="6159282" y="2848954"/>
                  <a:pt x="6167063" y="2850217"/>
                </a:cubicBezTo>
                <a:cubicBezTo>
                  <a:pt x="6182627" y="2852743"/>
                  <a:pt x="6197467" y="2840475"/>
                  <a:pt x="6210135" y="2850217"/>
                </a:cubicBezTo>
                <a:cubicBezTo>
                  <a:pt x="6206154" y="2866814"/>
                  <a:pt x="6193124" y="2885575"/>
                  <a:pt x="6176474" y="2897121"/>
                </a:cubicBezTo>
                <a:cubicBezTo>
                  <a:pt x="6164168" y="2905419"/>
                  <a:pt x="6125801" y="2922376"/>
                  <a:pt x="6121458" y="2898564"/>
                </a:cubicBezTo>
                <a:cubicBezTo>
                  <a:pt x="6120010" y="2891709"/>
                  <a:pt x="6128697" y="2860680"/>
                  <a:pt x="6131955" y="2854186"/>
                </a:cubicBezTo>
                <a:cubicBezTo>
                  <a:pt x="6136841" y="2844805"/>
                  <a:pt x="6141727" y="2843181"/>
                  <a:pt x="6147337" y="2844219"/>
                </a:cubicBezTo>
                <a:close/>
                <a:moveTo>
                  <a:pt x="6755952" y="2842386"/>
                </a:moveTo>
                <a:cubicBezTo>
                  <a:pt x="6764231" y="2837012"/>
                  <a:pt x="6778269" y="2851341"/>
                  <a:pt x="6787987" y="2853132"/>
                </a:cubicBezTo>
                <a:cubicBezTo>
                  <a:pt x="6780428" y="2874984"/>
                  <a:pt x="6748034" y="2886447"/>
                  <a:pt x="6726437" y="2900776"/>
                </a:cubicBezTo>
                <a:cubicBezTo>
                  <a:pt x="6719958" y="2905075"/>
                  <a:pt x="6714199" y="2915105"/>
                  <a:pt x="6706280" y="2917971"/>
                </a:cubicBezTo>
                <a:cubicBezTo>
                  <a:pt x="6695842" y="2922269"/>
                  <a:pt x="6683964" y="2920836"/>
                  <a:pt x="6672805" y="2925852"/>
                </a:cubicBezTo>
                <a:cubicBezTo>
                  <a:pt x="6655168" y="2934449"/>
                  <a:pt x="6642210" y="2950211"/>
                  <a:pt x="6626013" y="2960599"/>
                </a:cubicBezTo>
                <a:cubicBezTo>
                  <a:pt x="6610535" y="2970630"/>
                  <a:pt x="6587859" y="2984600"/>
                  <a:pt x="6569861" y="2986033"/>
                </a:cubicBezTo>
                <a:cubicBezTo>
                  <a:pt x="6550065" y="2987466"/>
                  <a:pt x="6513710" y="2974570"/>
                  <a:pt x="6537826" y="2956659"/>
                </a:cubicBezTo>
                <a:cubicBezTo>
                  <a:pt x="6548265" y="2948778"/>
                  <a:pt x="6570581" y="2939464"/>
                  <a:pt x="6582100" y="2933733"/>
                </a:cubicBezTo>
                <a:cubicBezTo>
                  <a:pt x="6619894" y="2915105"/>
                  <a:pt x="6673525" y="2902209"/>
                  <a:pt x="6705200" y="2879283"/>
                </a:cubicBezTo>
                <a:cubicBezTo>
                  <a:pt x="6722837" y="2866745"/>
                  <a:pt x="6738675" y="2853132"/>
                  <a:pt x="6755952" y="2842386"/>
                </a:cubicBezTo>
                <a:close/>
                <a:moveTo>
                  <a:pt x="6880444" y="2698750"/>
                </a:moveTo>
                <a:cubicBezTo>
                  <a:pt x="6902034" y="2697312"/>
                  <a:pt x="6889799" y="2720324"/>
                  <a:pt x="6891239" y="2732190"/>
                </a:cubicBezTo>
                <a:cubicBezTo>
                  <a:pt x="6891958" y="2736864"/>
                  <a:pt x="6896996" y="2740460"/>
                  <a:pt x="6899515" y="2746932"/>
                </a:cubicBezTo>
                <a:cubicBezTo>
                  <a:pt x="6903833" y="2758438"/>
                  <a:pt x="6903473" y="2769225"/>
                  <a:pt x="6916787" y="2772101"/>
                </a:cubicBezTo>
                <a:cubicBezTo>
                  <a:pt x="6924703" y="2771382"/>
                  <a:pt x="6935498" y="2764550"/>
                  <a:pt x="6941975" y="2771022"/>
                </a:cubicBezTo>
                <a:cubicBezTo>
                  <a:pt x="6937297" y="2782528"/>
                  <a:pt x="6928661" y="2793675"/>
                  <a:pt x="6916787" y="2799068"/>
                </a:cubicBezTo>
                <a:cubicBezTo>
                  <a:pt x="6911389" y="2801226"/>
                  <a:pt x="6903833" y="2800507"/>
                  <a:pt x="6898076" y="2803023"/>
                </a:cubicBezTo>
                <a:cubicBezTo>
                  <a:pt x="6886921" y="2807338"/>
                  <a:pt x="6880804" y="2819204"/>
                  <a:pt x="6871448" y="2827114"/>
                </a:cubicBezTo>
                <a:cubicBezTo>
                  <a:pt x="6862092" y="2834665"/>
                  <a:pt x="6849858" y="2840777"/>
                  <a:pt x="6840502" y="2847250"/>
                </a:cubicBezTo>
                <a:cubicBezTo>
                  <a:pt x="6831506" y="2853003"/>
                  <a:pt x="6818192" y="2865228"/>
                  <a:pt x="6807397" y="2856598"/>
                </a:cubicBezTo>
                <a:cubicBezTo>
                  <a:pt x="6808117" y="2840777"/>
                  <a:pt x="6824669" y="2840777"/>
                  <a:pt x="6828627" y="2828193"/>
                </a:cubicBezTo>
                <a:cubicBezTo>
                  <a:pt x="6828627" y="2818844"/>
                  <a:pt x="6820351" y="2817766"/>
                  <a:pt x="6820711" y="2808417"/>
                </a:cubicBezTo>
                <a:cubicBezTo>
                  <a:pt x="6839063" y="2791877"/>
                  <a:pt x="6868209" y="2780371"/>
                  <a:pt x="6872527" y="2746932"/>
                </a:cubicBezTo>
                <a:cubicBezTo>
                  <a:pt x="6874686" y="2732190"/>
                  <a:pt x="6862452" y="2700189"/>
                  <a:pt x="6880444" y="2698750"/>
                </a:cubicBezTo>
                <a:close/>
                <a:moveTo>
                  <a:pt x="4068972" y="2142026"/>
                </a:moveTo>
                <a:cubicBezTo>
                  <a:pt x="4087366" y="2133749"/>
                  <a:pt x="4092776" y="2167936"/>
                  <a:pt x="4095661" y="2190966"/>
                </a:cubicBezTo>
                <a:cubicBezTo>
                  <a:pt x="4096743" y="2198523"/>
                  <a:pt x="4100350" y="2206440"/>
                  <a:pt x="4099628" y="2210039"/>
                </a:cubicBezTo>
                <a:cubicBezTo>
                  <a:pt x="4097825" y="2220475"/>
                  <a:pt x="4085923" y="2222994"/>
                  <a:pt x="4082317" y="2230191"/>
                </a:cubicBezTo>
                <a:cubicBezTo>
                  <a:pt x="4081595" y="2259339"/>
                  <a:pt x="4070054" y="2284889"/>
                  <a:pt x="4059595" y="2309000"/>
                </a:cubicBezTo>
                <a:cubicBezTo>
                  <a:pt x="4050579" y="2329511"/>
                  <a:pt x="4045530" y="2352542"/>
                  <a:pt x="4038317" y="2370175"/>
                </a:cubicBezTo>
                <a:cubicBezTo>
                  <a:pt x="4035431" y="2377012"/>
                  <a:pt x="4030022" y="2382050"/>
                  <a:pt x="4027497" y="2387808"/>
                </a:cubicBezTo>
                <a:cubicBezTo>
                  <a:pt x="4017759" y="2410479"/>
                  <a:pt x="4014153" y="2446105"/>
                  <a:pt x="3996481" y="2455821"/>
                </a:cubicBezTo>
                <a:cubicBezTo>
                  <a:pt x="3990349" y="2459420"/>
                  <a:pt x="3965825" y="2465177"/>
                  <a:pt x="3958972" y="2465177"/>
                </a:cubicBezTo>
                <a:cubicBezTo>
                  <a:pt x="3942743" y="2465177"/>
                  <a:pt x="3928317" y="2452942"/>
                  <a:pt x="3924349" y="2438548"/>
                </a:cubicBezTo>
                <a:cubicBezTo>
                  <a:pt x="3921825" y="2430991"/>
                  <a:pt x="3924349" y="2423074"/>
                  <a:pt x="3922907" y="2414438"/>
                </a:cubicBezTo>
                <a:cubicBezTo>
                  <a:pt x="3921103" y="2403642"/>
                  <a:pt x="3914972" y="2394645"/>
                  <a:pt x="3916054" y="2382410"/>
                </a:cubicBezTo>
                <a:cubicBezTo>
                  <a:pt x="3918939" y="2355061"/>
                  <a:pt x="3945989" y="2342106"/>
                  <a:pt x="3947071" y="2319795"/>
                </a:cubicBezTo>
                <a:cubicBezTo>
                  <a:pt x="3947792" y="2302882"/>
                  <a:pt x="3938415" y="2285969"/>
                  <a:pt x="3940218" y="2268696"/>
                </a:cubicBezTo>
                <a:cubicBezTo>
                  <a:pt x="3941661" y="2258260"/>
                  <a:pt x="3949235" y="2240267"/>
                  <a:pt x="3957530" y="2234149"/>
                </a:cubicBezTo>
                <a:cubicBezTo>
                  <a:pt x="3970153" y="2224793"/>
                  <a:pt x="3986743" y="2225873"/>
                  <a:pt x="3999005" y="2219395"/>
                </a:cubicBezTo>
                <a:cubicBezTo>
                  <a:pt x="4009464" y="2213997"/>
                  <a:pt x="4023890" y="2205001"/>
                  <a:pt x="4031464" y="2195285"/>
                </a:cubicBezTo>
                <a:cubicBezTo>
                  <a:pt x="4037956" y="2187008"/>
                  <a:pt x="4038317" y="2177292"/>
                  <a:pt x="4043366" y="2171174"/>
                </a:cubicBezTo>
                <a:cubicBezTo>
                  <a:pt x="4046972" y="2166856"/>
                  <a:pt x="4055268" y="2165777"/>
                  <a:pt x="4059595" y="2160379"/>
                </a:cubicBezTo>
                <a:cubicBezTo>
                  <a:pt x="4063563" y="2155701"/>
                  <a:pt x="4062481" y="2147064"/>
                  <a:pt x="4068972" y="2142026"/>
                </a:cubicBezTo>
                <a:close/>
                <a:moveTo>
                  <a:pt x="6050127" y="2111640"/>
                </a:moveTo>
                <a:cubicBezTo>
                  <a:pt x="6054896" y="2111034"/>
                  <a:pt x="6059897" y="2112506"/>
                  <a:pt x="6061008" y="2116662"/>
                </a:cubicBezTo>
                <a:cubicBezTo>
                  <a:pt x="6062490" y="2127053"/>
                  <a:pt x="6042858" y="2126014"/>
                  <a:pt x="6040635" y="2119087"/>
                </a:cubicBezTo>
                <a:cubicBezTo>
                  <a:pt x="6040820" y="2114930"/>
                  <a:pt x="6045358" y="2112246"/>
                  <a:pt x="6050127" y="2111640"/>
                </a:cubicBezTo>
                <a:close/>
                <a:moveTo>
                  <a:pt x="3713868" y="2108080"/>
                </a:moveTo>
                <a:cubicBezTo>
                  <a:pt x="3708108" y="2119240"/>
                  <a:pt x="3701627" y="2146238"/>
                  <a:pt x="3716749" y="2152358"/>
                </a:cubicBezTo>
                <a:cubicBezTo>
                  <a:pt x="3722869" y="2142639"/>
                  <a:pt x="3730790" y="2114920"/>
                  <a:pt x="3716749" y="2108080"/>
                </a:cubicBezTo>
                <a:lnTo>
                  <a:pt x="3713868" y="2108080"/>
                </a:lnTo>
                <a:close/>
                <a:moveTo>
                  <a:pt x="6338810" y="2103587"/>
                </a:moveTo>
                <a:cubicBezTo>
                  <a:pt x="6354652" y="2120520"/>
                  <a:pt x="6360052" y="2153665"/>
                  <a:pt x="6357532" y="2181406"/>
                </a:cubicBezTo>
                <a:cubicBezTo>
                  <a:pt x="6367973" y="2189692"/>
                  <a:pt x="6387056" y="2186810"/>
                  <a:pt x="6389576" y="2205184"/>
                </a:cubicBezTo>
                <a:cubicBezTo>
                  <a:pt x="6390656" y="2212029"/>
                  <a:pt x="6386336" y="2220315"/>
                  <a:pt x="6387056" y="2226800"/>
                </a:cubicBezTo>
                <a:cubicBezTo>
                  <a:pt x="6387776" y="2237969"/>
                  <a:pt x="6396057" y="2248056"/>
                  <a:pt x="6397857" y="2257784"/>
                </a:cubicBezTo>
                <a:cubicBezTo>
                  <a:pt x="6400377" y="2275437"/>
                  <a:pt x="6394617" y="2289848"/>
                  <a:pt x="6402898" y="2303178"/>
                </a:cubicBezTo>
                <a:cubicBezTo>
                  <a:pt x="6413339" y="2319390"/>
                  <a:pt x="6433862" y="2318670"/>
                  <a:pt x="6446823" y="2336683"/>
                </a:cubicBezTo>
                <a:cubicBezTo>
                  <a:pt x="6446823" y="2347491"/>
                  <a:pt x="6451144" y="2352175"/>
                  <a:pt x="6453664" y="2360821"/>
                </a:cubicBezTo>
                <a:cubicBezTo>
                  <a:pt x="6455104" y="2364784"/>
                  <a:pt x="6453664" y="2371269"/>
                  <a:pt x="6455104" y="2374152"/>
                </a:cubicBezTo>
                <a:cubicBezTo>
                  <a:pt x="6459425" y="2382798"/>
                  <a:pt x="6470946" y="2383879"/>
                  <a:pt x="6475267" y="2391445"/>
                </a:cubicBezTo>
                <a:cubicBezTo>
                  <a:pt x="6477067" y="2395047"/>
                  <a:pt x="6476707" y="2402253"/>
                  <a:pt x="6479227" y="2408738"/>
                </a:cubicBezTo>
                <a:cubicBezTo>
                  <a:pt x="6482828" y="2418825"/>
                  <a:pt x="6491469" y="2426031"/>
                  <a:pt x="6497950" y="2435758"/>
                </a:cubicBezTo>
                <a:cubicBezTo>
                  <a:pt x="6503710" y="2444765"/>
                  <a:pt x="6513792" y="2454852"/>
                  <a:pt x="6515232" y="2462418"/>
                </a:cubicBezTo>
                <a:cubicBezTo>
                  <a:pt x="6518112" y="2475388"/>
                  <a:pt x="6508391" y="2484755"/>
                  <a:pt x="6505871" y="2495563"/>
                </a:cubicBezTo>
                <a:cubicBezTo>
                  <a:pt x="6502990" y="2508893"/>
                  <a:pt x="6505871" y="2526186"/>
                  <a:pt x="6500470" y="2539877"/>
                </a:cubicBezTo>
                <a:cubicBezTo>
                  <a:pt x="6494349" y="2556089"/>
                  <a:pt x="6479227" y="2571941"/>
                  <a:pt x="6466986" y="2592116"/>
                </a:cubicBezTo>
                <a:cubicBezTo>
                  <a:pt x="6457265" y="2608689"/>
                  <a:pt x="6443943" y="2627423"/>
                  <a:pt x="6429541" y="2638951"/>
                </a:cubicBezTo>
                <a:cubicBezTo>
                  <a:pt x="6421260" y="2645797"/>
                  <a:pt x="6411179" y="2649399"/>
                  <a:pt x="6402898" y="2656244"/>
                </a:cubicBezTo>
                <a:cubicBezTo>
                  <a:pt x="6389936" y="2667053"/>
                  <a:pt x="6379495" y="2680383"/>
                  <a:pt x="6367973" y="2692632"/>
                </a:cubicBezTo>
                <a:cubicBezTo>
                  <a:pt x="6356092" y="2705241"/>
                  <a:pt x="6341330" y="2714969"/>
                  <a:pt x="6331969" y="2725777"/>
                </a:cubicBezTo>
                <a:cubicBezTo>
                  <a:pt x="6318287" y="2741629"/>
                  <a:pt x="6311446" y="2767208"/>
                  <a:pt x="6288043" y="2770090"/>
                </a:cubicBezTo>
                <a:cubicBezTo>
                  <a:pt x="6274362" y="2771532"/>
                  <a:pt x="6261760" y="2770451"/>
                  <a:pt x="6249158" y="2775495"/>
                </a:cubicBezTo>
                <a:cubicBezTo>
                  <a:pt x="6229356" y="2783421"/>
                  <a:pt x="6216394" y="2797831"/>
                  <a:pt x="6206313" y="2798192"/>
                </a:cubicBezTo>
                <a:cubicBezTo>
                  <a:pt x="6195872" y="2798552"/>
                  <a:pt x="6186510" y="2785942"/>
                  <a:pt x="6177149" y="2784862"/>
                </a:cubicBezTo>
                <a:cubicBezTo>
                  <a:pt x="6166348" y="2783421"/>
                  <a:pt x="6158067" y="2792788"/>
                  <a:pt x="6142225" y="2792788"/>
                </a:cubicBezTo>
                <a:cubicBezTo>
                  <a:pt x="6136104" y="2792788"/>
                  <a:pt x="6132504" y="2788825"/>
                  <a:pt x="6123503" y="2785942"/>
                </a:cubicBezTo>
                <a:cubicBezTo>
                  <a:pt x="6104420" y="2780178"/>
                  <a:pt x="6083538" y="2780178"/>
                  <a:pt x="6080657" y="2759282"/>
                </a:cubicBezTo>
                <a:cubicBezTo>
                  <a:pt x="6079217" y="2748114"/>
                  <a:pt x="6087858" y="2742710"/>
                  <a:pt x="6087138" y="2732622"/>
                </a:cubicBezTo>
                <a:cubicBezTo>
                  <a:pt x="6086778" y="2722174"/>
                  <a:pt x="6076697" y="2719652"/>
                  <a:pt x="6072736" y="2711006"/>
                </a:cubicBezTo>
                <a:cubicBezTo>
                  <a:pt x="6075256" y="2701999"/>
                  <a:pt x="6075617" y="2690470"/>
                  <a:pt x="6065895" y="2684346"/>
                </a:cubicBezTo>
                <a:cubicBezTo>
                  <a:pt x="6065535" y="2676059"/>
                  <a:pt x="6067696" y="2669935"/>
                  <a:pt x="6071296" y="2665612"/>
                </a:cubicBezTo>
                <a:cubicBezTo>
                  <a:pt x="6063735" y="2668854"/>
                  <a:pt x="6053294" y="2671016"/>
                  <a:pt x="6044653" y="2676420"/>
                </a:cubicBezTo>
                <a:cubicBezTo>
                  <a:pt x="6034931" y="2682184"/>
                  <a:pt x="6027731" y="2695874"/>
                  <a:pt x="6016569" y="2693713"/>
                </a:cubicBezTo>
                <a:cubicBezTo>
                  <a:pt x="6005768" y="2690110"/>
                  <a:pt x="6014049" y="2679662"/>
                  <a:pt x="6012609" y="2671016"/>
                </a:cubicBezTo>
                <a:cubicBezTo>
                  <a:pt x="6011528" y="2664531"/>
                  <a:pt x="5996407" y="2636790"/>
                  <a:pt x="5989926" y="2632106"/>
                </a:cubicBezTo>
                <a:cubicBezTo>
                  <a:pt x="5982005" y="2627062"/>
                  <a:pt x="5953561" y="2616254"/>
                  <a:pt x="5944200" y="2614813"/>
                </a:cubicBezTo>
                <a:cubicBezTo>
                  <a:pt x="5902795" y="2608328"/>
                  <a:pt x="5876511" y="2630665"/>
                  <a:pt x="5843747" y="2633547"/>
                </a:cubicBezTo>
                <a:cubicBezTo>
                  <a:pt x="5835466" y="2634268"/>
                  <a:pt x="5826465" y="2632106"/>
                  <a:pt x="5818544" y="2633547"/>
                </a:cubicBezTo>
                <a:cubicBezTo>
                  <a:pt x="5791541" y="2638231"/>
                  <a:pt x="5762017" y="2659847"/>
                  <a:pt x="5745095" y="2673538"/>
                </a:cubicBezTo>
                <a:cubicBezTo>
                  <a:pt x="5717371" y="2676420"/>
                  <a:pt x="5689288" y="2667773"/>
                  <a:pt x="5660844" y="2676420"/>
                </a:cubicBezTo>
                <a:cubicBezTo>
                  <a:pt x="5632401" y="2684706"/>
                  <a:pt x="5616199" y="2708484"/>
                  <a:pt x="5572633" y="2701639"/>
                </a:cubicBezTo>
                <a:cubicBezTo>
                  <a:pt x="5563992" y="2694433"/>
                  <a:pt x="5548870" y="2690470"/>
                  <a:pt x="5548510" y="2677861"/>
                </a:cubicBezTo>
                <a:cubicBezTo>
                  <a:pt x="5548510" y="2667413"/>
                  <a:pt x="5563632" y="2660928"/>
                  <a:pt x="5568673" y="2653723"/>
                </a:cubicBezTo>
                <a:cubicBezTo>
                  <a:pt x="5573713" y="2645797"/>
                  <a:pt x="5583075" y="2627423"/>
                  <a:pt x="5583435" y="2616254"/>
                </a:cubicBezTo>
                <a:cubicBezTo>
                  <a:pt x="5583435" y="2607248"/>
                  <a:pt x="5577314" y="2596800"/>
                  <a:pt x="5578034" y="2585271"/>
                </a:cubicBezTo>
                <a:cubicBezTo>
                  <a:pt x="5578394" y="2576624"/>
                  <a:pt x="5583435" y="2567257"/>
                  <a:pt x="5583435" y="2558611"/>
                </a:cubicBezTo>
                <a:cubicBezTo>
                  <a:pt x="5583075" y="2547082"/>
                  <a:pt x="5575874" y="2536274"/>
                  <a:pt x="5573713" y="2524025"/>
                </a:cubicBezTo>
                <a:cubicBezTo>
                  <a:pt x="5573353" y="2519341"/>
                  <a:pt x="5574434" y="2513577"/>
                  <a:pt x="5573713" y="2507812"/>
                </a:cubicBezTo>
                <a:cubicBezTo>
                  <a:pt x="5572993" y="2499526"/>
                  <a:pt x="5569033" y="2492681"/>
                  <a:pt x="5569753" y="2487637"/>
                </a:cubicBezTo>
                <a:cubicBezTo>
                  <a:pt x="5571913" y="2478630"/>
                  <a:pt x="5581994" y="2477910"/>
                  <a:pt x="5584515" y="2470344"/>
                </a:cubicBezTo>
                <a:cubicBezTo>
                  <a:pt x="5588835" y="2457735"/>
                  <a:pt x="5579474" y="2455933"/>
                  <a:pt x="5579474" y="2440802"/>
                </a:cubicBezTo>
                <a:cubicBezTo>
                  <a:pt x="5579114" y="2430354"/>
                  <a:pt x="5587035" y="2425310"/>
                  <a:pt x="5592796" y="2411620"/>
                </a:cubicBezTo>
                <a:cubicBezTo>
                  <a:pt x="5595316" y="2405135"/>
                  <a:pt x="5595316" y="2393246"/>
                  <a:pt x="5597836" y="2388562"/>
                </a:cubicBezTo>
                <a:cubicBezTo>
                  <a:pt x="5601437" y="2382798"/>
                  <a:pt x="5616199" y="2378475"/>
                  <a:pt x="5621959" y="2375232"/>
                </a:cubicBezTo>
                <a:cubicBezTo>
                  <a:pt x="5642482" y="2365505"/>
                  <a:pt x="5659044" y="2346411"/>
                  <a:pt x="5679567" y="2343168"/>
                </a:cubicBezTo>
                <a:cubicBezTo>
                  <a:pt x="5684967" y="2342448"/>
                  <a:pt x="5691808" y="2343889"/>
                  <a:pt x="5695769" y="2343168"/>
                </a:cubicBezTo>
                <a:cubicBezTo>
                  <a:pt x="5707650" y="2341007"/>
                  <a:pt x="5722772" y="2330919"/>
                  <a:pt x="5739694" y="2327316"/>
                </a:cubicBezTo>
                <a:cubicBezTo>
                  <a:pt x="5755896" y="2323353"/>
                  <a:pt x="5770298" y="2324794"/>
                  <a:pt x="5782540" y="2317589"/>
                </a:cubicBezTo>
                <a:cubicBezTo>
                  <a:pt x="5795861" y="2310023"/>
                  <a:pt x="5814944" y="2289848"/>
                  <a:pt x="5819984" y="2277599"/>
                </a:cubicBezTo>
                <a:cubicBezTo>
                  <a:pt x="5826105" y="2262827"/>
                  <a:pt x="5824305" y="2250578"/>
                  <a:pt x="5836186" y="2245534"/>
                </a:cubicBezTo>
                <a:cubicBezTo>
                  <a:pt x="5841947" y="2243013"/>
                  <a:pt x="5847348" y="2245895"/>
                  <a:pt x="5853469" y="2244454"/>
                </a:cubicBezTo>
                <a:cubicBezTo>
                  <a:pt x="5859589" y="2242652"/>
                  <a:pt x="5872911" y="2236167"/>
                  <a:pt x="5877592" y="2232204"/>
                </a:cubicBezTo>
                <a:cubicBezTo>
                  <a:pt x="5886953" y="2223918"/>
                  <a:pt x="5888393" y="2210228"/>
                  <a:pt x="5898834" y="2201221"/>
                </a:cubicBezTo>
                <a:cubicBezTo>
                  <a:pt x="5906035" y="2195457"/>
                  <a:pt x="5919717" y="2186090"/>
                  <a:pt x="5929438" y="2181406"/>
                </a:cubicBezTo>
                <a:cubicBezTo>
                  <a:pt x="5935199" y="2178524"/>
                  <a:pt x="5946000" y="2175642"/>
                  <a:pt x="5951041" y="2176002"/>
                </a:cubicBezTo>
                <a:cubicBezTo>
                  <a:pt x="5969763" y="2177803"/>
                  <a:pt x="5978764" y="2204103"/>
                  <a:pt x="5998927" y="2198699"/>
                </a:cubicBezTo>
                <a:cubicBezTo>
                  <a:pt x="6006488" y="2196898"/>
                  <a:pt x="6014049" y="2181406"/>
                  <a:pt x="6020530" y="2172039"/>
                </a:cubicBezTo>
                <a:cubicBezTo>
                  <a:pt x="6030251" y="2158349"/>
                  <a:pt x="6037092" y="2139975"/>
                  <a:pt x="6054014" y="2135651"/>
                </a:cubicBezTo>
                <a:cubicBezTo>
                  <a:pt x="6067335" y="2132409"/>
                  <a:pt x="6082817" y="2141056"/>
                  <a:pt x="6090018" y="2129167"/>
                </a:cubicBezTo>
                <a:cubicBezTo>
                  <a:pt x="6091819" y="2120880"/>
                  <a:pt x="6083538" y="2115836"/>
                  <a:pt x="6090018" y="2110432"/>
                </a:cubicBezTo>
                <a:cubicBezTo>
                  <a:pt x="6105500" y="2111513"/>
                  <a:pt x="6131784" y="2132409"/>
                  <a:pt x="6155547" y="2133130"/>
                </a:cubicBezTo>
                <a:cubicBezTo>
                  <a:pt x="6168148" y="2133490"/>
                  <a:pt x="6191911" y="2119439"/>
                  <a:pt x="6194431" y="2138534"/>
                </a:cubicBezTo>
                <a:cubicBezTo>
                  <a:pt x="6195512" y="2146820"/>
                  <a:pt x="6184710" y="2154025"/>
                  <a:pt x="6182190" y="2162672"/>
                </a:cubicBezTo>
                <a:cubicBezTo>
                  <a:pt x="6180750" y="2168796"/>
                  <a:pt x="6185070" y="2172039"/>
                  <a:pt x="6181110" y="2178884"/>
                </a:cubicBezTo>
                <a:cubicBezTo>
                  <a:pt x="6170308" y="2182847"/>
                  <a:pt x="6158427" y="2185369"/>
                  <a:pt x="6158427" y="2197258"/>
                </a:cubicBezTo>
                <a:cubicBezTo>
                  <a:pt x="6158067" y="2212389"/>
                  <a:pt x="6180030" y="2219595"/>
                  <a:pt x="6192991" y="2228241"/>
                </a:cubicBezTo>
                <a:cubicBezTo>
                  <a:pt x="6201992" y="2234006"/>
                  <a:pt x="6209553" y="2242652"/>
                  <a:pt x="6214234" y="2245534"/>
                </a:cubicBezTo>
                <a:cubicBezTo>
                  <a:pt x="6218554" y="2248056"/>
                  <a:pt x="6225035" y="2249137"/>
                  <a:pt x="6227916" y="2250938"/>
                </a:cubicBezTo>
                <a:cubicBezTo>
                  <a:pt x="6236197" y="2256703"/>
                  <a:pt x="6242678" y="2269312"/>
                  <a:pt x="6254559" y="2269673"/>
                </a:cubicBezTo>
                <a:cubicBezTo>
                  <a:pt x="6268241" y="2270033"/>
                  <a:pt x="6281562" y="2252380"/>
                  <a:pt x="6289123" y="2236167"/>
                </a:cubicBezTo>
                <a:cubicBezTo>
                  <a:pt x="6298125" y="2216713"/>
                  <a:pt x="6298845" y="2193655"/>
                  <a:pt x="6302445" y="2173120"/>
                </a:cubicBezTo>
                <a:cubicBezTo>
                  <a:pt x="6304245" y="2166635"/>
                  <a:pt x="6308566" y="2159790"/>
                  <a:pt x="6310726" y="2153305"/>
                </a:cubicBezTo>
                <a:cubicBezTo>
                  <a:pt x="6315767" y="2134931"/>
                  <a:pt x="6322968" y="2110072"/>
                  <a:pt x="6338810" y="2103587"/>
                </a:cubicBezTo>
                <a:close/>
                <a:moveTo>
                  <a:pt x="5796186" y="2064962"/>
                </a:moveTo>
                <a:cubicBezTo>
                  <a:pt x="5802592" y="2067403"/>
                  <a:pt x="5808134" y="2072819"/>
                  <a:pt x="5808497" y="2079211"/>
                </a:cubicBezTo>
                <a:cubicBezTo>
                  <a:pt x="5806680" y="2080986"/>
                  <a:pt x="5804863" y="2082762"/>
                  <a:pt x="5803046" y="2084182"/>
                </a:cubicBezTo>
                <a:cubicBezTo>
                  <a:pt x="5792870" y="2081341"/>
                  <a:pt x="5781605" y="2078855"/>
                  <a:pt x="5778697" y="2068557"/>
                </a:cubicBezTo>
                <a:cubicBezTo>
                  <a:pt x="5782513" y="2063053"/>
                  <a:pt x="5789781" y="2062521"/>
                  <a:pt x="5796186" y="2064962"/>
                </a:cubicBezTo>
                <a:close/>
                <a:moveTo>
                  <a:pt x="5945896" y="2039173"/>
                </a:moveTo>
                <a:cubicBezTo>
                  <a:pt x="5951434" y="2038633"/>
                  <a:pt x="5957454" y="2039247"/>
                  <a:pt x="5964077" y="2041613"/>
                </a:cubicBezTo>
                <a:cubicBezTo>
                  <a:pt x="5958349" y="2058358"/>
                  <a:pt x="5938299" y="2057994"/>
                  <a:pt x="5925410" y="2066002"/>
                </a:cubicBezTo>
                <a:cubicBezTo>
                  <a:pt x="5912520" y="2073647"/>
                  <a:pt x="5901779" y="2087115"/>
                  <a:pt x="5885668" y="2088935"/>
                </a:cubicBezTo>
                <a:cubicBezTo>
                  <a:pt x="5884594" y="2086387"/>
                  <a:pt x="5882803" y="2084567"/>
                  <a:pt x="5880297" y="2083475"/>
                </a:cubicBezTo>
                <a:cubicBezTo>
                  <a:pt x="5880297" y="2068550"/>
                  <a:pt x="5894977" y="2064910"/>
                  <a:pt x="5905718" y="2059086"/>
                </a:cubicBezTo>
                <a:cubicBezTo>
                  <a:pt x="5916996" y="2052807"/>
                  <a:pt x="5929281" y="2040794"/>
                  <a:pt x="5945896" y="2039173"/>
                </a:cubicBezTo>
                <a:close/>
                <a:moveTo>
                  <a:pt x="5817563" y="2038091"/>
                </a:moveTo>
                <a:cubicBezTo>
                  <a:pt x="5825349" y="2038999"/>
                  <a:pt x="5832820" y="2042627"/>
                  <a:pt x="5833900" y="2048251"/>
                </a:cubicBezTo>
                <a:cubicBezTo>
                  <a:pt x="5828859" y="2058774"/>
                  <a:pt x="5801496" y="2053694"/>
                  <a:pt x="5799335" y="2044260"/>
                </a:cubicBezTo>
                <a:cubicBezTo>
                  <a:pt x="5801676" y="2038999"/>
                  <a:pt x="5809777" y="2037184"/>
                  <a:pt x="5817563" y="2038091"/>
                </a:cubicBezTo>
                <a:close/>
                <a:moveTo>
                  <a:pt x="5755065" y="2034397"/>
                </a:moveTo>
                <a:cubicBezTo>
                  <a:pt x="5763166" y="2033800"/>
                  <a:pt x="5769827" y="2035915"/>
                  <a:pt x="5771987" y="2046030"/>
                </a:cubicBezTo>
                <a:cubicBezTo>
                  <a:pt x="5765146" y="2055594"/>
                  <a:pt x="5741743" y="2045295"/>
                  <a:pt x="5733462" y="2055594"/>
                </a:cubicBezTo>
                <a:cubicBezTo>
                  <a:pt x="5719420" y="2055226"/>
                  <a:pt x="5705378" y="2054859"/>
                  <a:pt x="5702497" y="2043088"/>
                </a:cubicBezTo>
                <a:cubicBezTo>
                  <a:pt x="5706458" y="2033156"/>
                  <a:pt x="5719060" y="2039777"/>
                  <a:pt x="5729501" y="2039041"/>
                </a:cubicBezTo>
                <a:cubicBezTo>
                  <a:pt x="5737422" y="2038306"/>
                  <a:pt x="5746964" y="2034995"/>
                  <a:pt x="5755065" y="2034397"/>
                </a:cubicBezTo>
                <a:close/>
                <a:moveTo>
                  <a:pt x="5489797" y="1980673"/>
                </a:moveTo>
                <a:cubicBezTo>
                  <a:pt x="5513625" y="1983886"/>
                  <a:pt x="5529871" y="2004592"/>
                  <a:pt x="5560918" y="2000665"/>
                </a:cubicBezTo>
                <a:cubicBezTo>
                  <a:pt x="5568139" y="1999594"/>
                  <a:pt x="5573554" y="1993882"/>
                  <a:pt x="5580775" y="1993882"/>
                </a:cubicBezTo>
                <a:cubicBezTo>
                  <a:pt x="5596659" y="1993168"/>
                  <a:pt x="5612183" y="2005306"/>
                  <a:pt x="5630595" y="2003164"/>
                </a:cubicBezTo>
                <a:cubicBezTo>
                  <a:pt x="5634567" y="2007448"/>
                  <a:pt x="5631678" y="2011018"/>
                  <a:pt x="5631678" y="2017801"/>
                </a:cubicBezTo>
                <a:cubicBezTo>
                  <a:pt x="5647563" y="2026012"/>
                  <a:pt x="5673196" y="2024584"/>
                  <a:pt x="5681499" y="2040292"/>
                </a:cubicBezTo>
                <a:cubicBezTo>
                  <a:pt x="5669586" y="2052430"/>
                  <a:pt x="5652257" y="2043862"/>
                  <a:pt x="5637094" y="2041720"/>
                </a:cubicBezTo>
                <a:cubicBezTo>
                  <a:pt x="5623375" y="2039578"/>
                  <a:pt x="5608934" y="2040649"/>
                  <a:pt x="5594132" y="2038864"/>
                </a:cubicBezTo>
                <a:cubicBezTo>
                  <a:pt x="5575720" y="2036722"/>
                  <a:pt x="5558391" y="2026369"/>
                  <a:pt x="5540701" y="2024227"/>
                </a:cubicBezTo>
                <a:cubicBezTo>
                  <a:pt x="5529871" y="2022799"/>
                  <a:pt x="5518679" y="2026012"/>
                  <a:pt x="5508210" y="2024227"/>
                </a:cubicBezTo>
                <a:cubicBezTo>
                  <a:pt x="5496296" y="2022442"/>
                  <a:pt x="5451168" y="2005663"/>
                  <a:pt x="5450807" y="1993882"/>
                </a:cubicBezTo>
                <a:cubicBezTo>
                  <a:pt x="5450085" y="1981744"/>
                  <a:pt x="5471024" y="1978174"/>
                  <a:pt x="5489797" y="1980673"/>
                </a:cubicBezTo>
                <a:close/>
                <a:moveTo>
                  <a:pt x="6557294" y="1957395"/>
                </a:moveTo>
                <a:cubicBezTo>
                  <a:pt x="6561624" y="1956311"/>
                  <a:pt x="6561624" y="1959564"/>
                  <a:pt x="6564149" y="1960287"/>
                </a:cubicBezTo>
                <a:cubicBezTo>
                  <a:pt x="6562345" y="1979448"/>
                  <a:pt x="6551161" y="1992101"/>
                  <a:pt x="6526626" y="1989932"/>
                </a:cubicBezTo>
                <a:cubicBezTo>
                  <a:pt x="6515803" y="1988847"/>
                  <a:pt x="6496680" y="1980894"/>
                  <a:pt x="6495598" y="1975109"/>
                </a:cubicBezTo>
                <a:cubicBezTo>
                  <a:pt x="6493072" y="1955949"/>
                  <a:pt x="6545027" y="1967518"/>
                  <a:pt x="6557294" y="1957395"/>
                </a:cubicBezTo>
                <a:close/>
                <a:moveTo>
                  <a:pt x="3593613" y="1950406"/>
                </a:moveTo>
                <a:cubicBezTo>
                  <a:pt x="3584251" y="1972365"/>
                  <a:pt x="3597573" y="2008724"/>
                  <a:pt x="3616656" y="2010884"/>
                </a:cubicBezTo>
                <a:cubicBezTo>
                  <a:pt x="3621696" y="2000804"/>
                  <a:pt x="3608014" y="1994324"/>
                  <a:pt x="3605854" y="1983885"/>
                </a:cubicBezTo>
                <a:cubicBezTo>
                  <a:pt x="3603334" y="1971645"/>
                  <a:pt x="3608735" y="1957246"/>
                  <a:pt x="3597573" y="1950406"/>
                </a:cubicBezTo>
                <a:lnTo>
                  <a:pt x="3593613" y="1950406"/>
                </a:lnTo>
                <a:close/>
                <a:moveTo>
                  <a:pt x="5509616" y="1878162"/>
                </a:moveTo>
                <a:cubicBezTo>
                  <a:pt x="5543388" y="1878162"/>
                  <a:pt x="5543388" y="1930193"/>
                  <a:pt x="5509616" y="1930193"/>
                </a:cubicBezTo>
                <a:cubicBezTo>
                  <a:pt x="5475485" y="1930193"/>
                  <a:pt x="5475485" y="1878162"/>
                  <a:pt x="5509616" y="1878162"/>
                </a:cubicBezTo>
                <a:close/>
                <a:moveTo>
                  <a:pt x="5804254" y="1843598"/>
                </a:moveTo>
                <a:cubicBezTo>
                  <a:pt x="5811436" y="1843237"/>
                  <a:pt x="5821133" y="1858735"/>
                  <a:pt x="5825802" y="1859816"/>
                </a:cubicBezTo>
                <a:cubicBezTo>
                  <a:pt x="5841604" y="1863059"/>
                  <a:pt x="5860639" y="1843237"/>
                  <a:pt x="5882905" y="1847562"/>
                </a:cubicBezTo>
                <a:cubicBezTo>
                  <a:pt x="5884701" y="1865943"/>
                  <a:pt x="5859561" y="1868105"/>
                  <a:pt x="5852378" y="1882521"/>
                </a:cubicBezTo>
                <a:cubicBezTo>
                  <a:pt x="5863512" y="1899460"/>
                  <a:pt x="5867821" y="1923247"/>
                  <a:pt x="5880391" y="1938745"/>
                </a:cubicBezTo>
                <a:cubicBezTo>
                  <a:pt x="5880032" y="1948836"/>
                  <a:pt x="5882546" y="1962171"/>
                  <a:pt x="5876441" y="1966856"/>
                </a:cubicBezTo>
                <a:cubicBezTo>
                  <a:pt x="5849505" y="1971902"/>
                  <a:pt x="5835140" y="1923247"/>
                  <a:pt x="5824365" y="1906308"/>
                </a:cubicBezTo>
                <a:cubicBezTo>
                  <a:pt x="5803894" y="1910273"/>
                  <a:pt x="5822570" y="1976227"/>
                  <a:pt x="5795275" y="1967937"/>
                </a:cubicBezTo>
                <a:cubicBezTo>
                  <a:pt x="5781628" y="1963973"/>
                  <a:pt x="5795275" y="1945232"/>
                  <a:pt x="5792402" y="1930455"/>
                </a:cubicBezTo>
                <a:cubicBezTo>
                  <a:pt x="5789888" y="1917841"/>
                  <a:pt x="5777318" y="1915318"/>
                  <a:pt x="5776241" y="1905227"/>
                </a:cubicBezTo>
                <a:cubicBezTo>
                  <a:pt x="5775522" y="1896938"/>
                  <a:pt x="5785219" y="1887927"/>
                  <a:pt x="5788451" y="1879638"/>
                </a:cubicBezTo>
                <a:cubicBezTo>
                  <a:pt x="5792402" y="1867384"/>
                  <a:pt x="5789888" y="1844318"/>
                  <a:pt x="5804254" y="1843598"/>
                </a:cubicBezTo>
                <a:close/>
                <a:moveTo>
                  <a:pt x="6106516" y="1835877"/>
                </a:moveTo>
                <a:cubicBezTo>
                  <a:pt x="6120903" y="1833712"/>
                  <a:pt x="6149676" y="1851752"/>
                  <a:pt x="6152913" y="1862576"/>
                </a:cubicBezTo>
                <a:cubicBezTo>
                  <a:pt x="6155071" y="1868348"/>
                  <a:pt x="6151834" y="1874843"/>
                  <a:pt x="6152913" y="1881337"/>
                </a:cubicBezTo>
                <a:cubicBezTo>
                  <a:pt x="6154712" y="1889275"/>
                  <a:pt x="6166581" y="1908758"/>
                  <a:pt x="6177371" y="1909479"/>
                </a:cubicBezTo>
                <a:cubicBezTo>
                  <a:pt x="6191038" y="1910562"/>
                  <a:pt x="6199310" y="1889275"/>
                  <a:pt x="6211899" y="1881337"/>
                </a:cubicBezTo>
                <a:cubicBezTo>
                  <a:pt x="6220890" y="1875925"/>
                  <a:pt x="6235277" y="1869792"/>
                  <a:pt x="6246786" y="1870513"/>
                </a:cubicBezTo>
                <a:cubicBezTo>
                  <a:pt x="6257936" y="1871235"/>
                  <a:pt x="6265489" y="1880255"/>
                  <a:pt x="6278797" y="1885306"/>
                </a:cubicBezTo>
                <a:cubicBezTo>
                  <a:pt x="6288148" y="1888914"/>
                  <a:pt x="6299658" y="1890357"/>
                  <a:pt x="6310807" y="1893604"/>
                </a:cubicBezTo>
                <a:cubicBezTo>
                  <a:pt x="6320518" y="1896130"/>
                  <a:pt x="6328791" y="1901902"/>
                  <a:pt x="6338861" y="1905510"/>
                </a:cubicBezTo>
                <a:cubicBezTo>
                  <a:pt x="6370512" y="1916695"/>
                  <a:pt x="6408277" y="1923550"/>
                  <a:pt x="6425541" y="1944476"/>
                </a:cubicBezTo>
                <a:cubicBezTo>
                  <a:pt x="6430217" y="1949888"/>
                  <a:pt x="6430217" y="1958187"/>
                  <a:pt x="6436332" y="1964320"/>
                </a:cubicBezTo>
                <a:cubicBezTo>
                  <a:pt x="6442086" y="1970093"/>
                  <a:pt x="6473018" y="1975505"/>
                  <a:pt x="6473737" y="1988493"/>
                </a:cubicBezTo>
                <a:cubicBezTo>
                  <a:pt x="6474456" y="1998235"/>
                  <a:pt x="6461149" y="1998596"/>
                  <a:pt x="6460429" y="2008698"/>
                </a:cubicBezTo>
                <a:cubicBezTo>
                  <a:pt x="6458991" y="2028181"/>
                  <a:pt x="6486325" y="2026738"/>
                  <a:pt x="6491001" y="2048746"/>
                </a:cubicBezTo>
                <a:cubicBezTo>
                  <a:pt x="6500712" y="2051633"/>
                  <a:pt x="6543513" y="2081939"/>
                  <a:pt x="6529845" y="2095650"/>
                </a:cubicBezTo>
                <a:cubicBezTo>
                  <a:pt x="6522292" y="2103226"/>
                  <a:pt x="6512581" y="2091681"/>
                  <a:pt x="6500352" y="2088795"/>
                </a:cubicBezTo>
                <a:cubicBezTo>
                  <a:pt x="6484167" y="2085187"/>
                  <a:pt x="6471579" y="2089877"/>
                  <a:pt x="6460429" y="2080857"/>
                </a:cubicBezTo>
                <a:cubicBezTo>
                  <a:pt x="6447841" y="2071116"/>
                  <a:pt x="6444604" y="2049107"/>
                  <a:pt x="6430936" y="2036479"/>
                </a:cubicBezTo>
                <a:cubicBezTo>
                  <a:pt x="6424103" y="2030346"/>
                  <a:pt x="6406119" y="2022047"/>
                  <a:pt x="6393531" y="2023130"/>
                </a:cubicBezTo>
                <a:cubicBezTo>
                  <a:pt x="6372311" y="2025655"/>
                  <a:pt x="6372670" y="2050189"/>
                  <a:pt x="6353608" y="2061013"/>
                </a:cubicBezTo>
                <a:cubicBezTo>
                  <a:pt x="6335265" y="2058848"/>
                  <a:pt x="6324475" y="2064260"/>
                  <a:pt x="6310807" y="2059570"/>
                </a:cubicBezTo>
                <a:cubicBezTo>
                  <a:pt x="6296421" y="2054519"/>
                  <a:pt x="6289227" y="2035758"/>
                  <a:pt x="6275920" y="2033954"/>
                </a:cubicBezTo>
                <a:cubicBezTo>
                  <a:pt x="6262612" y="2032150"/>
                  <a:pt x="6230242" y="2055962"/>
                  <a:pt x="6225206" y="2035397"/>
                </a:cubicBezTo>
                <a:cubicBezTo>
                  <a:pt x="6221250" y="2018439"/>
                  <a:pt x="6247506" y="2013027"/>
                  <a:pt x="6249304" y="2001843"/>
                </a:cubicBezTo>
                <a:cubicBezTo>
                  <a:pt x="6251103" y="1990297"/>
                  <a:pt x="6238874" y="1972258"/>
                  <a:pt x="6233479" y="1967206"/>
                </a:cubicBezTo>
                <a:cubicBezTo>
                  <a:pt x="6227724" y="1962155"/>
                  <a:pt x="6219811" y="1961795"/>
                  <a:pt x="6213337" y="1957465"/>
                </a:cubicBezTo>
                <a:cubicBezTo>
                  <a:pt x="6206504" y="1953496"/>
                  <a:pt x="6201109" y="1945559"/>
                  <a:pt x="6193196" y="1941590"/>
                </a:cubicBezTo>
                <a:cubicBezTo>
                  <a:pt x="6165502" y="1926797"/>
                  <a:pt x="6122341" y="1932931"/>
                  <a:pt x="6111551" y="1909479"/>
                </a:cubicBezTo>
                <a:cubicBezTo>
                  <a:pt x="6109753" y="1905150"/>
                  <a:pt x="6112630" y="1900459"/>
                  <a:pt x="6110472" y="1894687"/>
                </a:cubicBezTo>
                <a:cubicBezTo>
                  <a:pt x="6107595" y="1887110"/>
                  <a:pt x="6096805" y="1884945"/>
                  <a:pt x="6093208" y="1878451"/>
                </a:cubicBezTo>
                <a:cubicBezTo>
                  <a:pt x="6083497" y="1862215"/>
                  <a:pt x="6090331" y="1838042"/>
                  <a:pt x="6106516" y="1835877"/>
                </a:cubicBezTo>
                <a:close/>
                <a:moveTo>
                  <a:pt x="3683264" y="1828281"/>
                </a:moveTo>
                <a:cubicBezTo>
                  <a:pt x="3670123" y="1830531"/>
                  <a:pt x="3656801" y="1838271"/>
                  <a:pt x="3654100" y="1847450"/>
                </a:cubicBezTo>
                <a:cubicBezTo>
                  <a:pt x="3650500" y="1860050"/>
                  <a:pt x="3655901" y="1869769"/>
                  <a:pt x="3651220" y="1882369"/>
                </a:cubicBezTo>
                <a:cubicBezTo>
                  <a:pt x="3656621" y="1892088"/>
                  <a:pt x="3669582" y="1894248"/>
                  <a:pt x="3686145" y="1892808"/>
                </a:cubicBezTo>
                <a:cubicBezTo>
                  <a:pt x="3695146" y="1889209"/>
                  <a:pt x="3694066" y="1881289"/>
                  <a:pt x="3698026" y="1873009"/>
                </a:cubicBezTo>
                <a:cubicBezTo>
                  <a:pt x="3702707" y="1863650"/>
                  <a:pt x="3713148" y="1853930"/>
                  <a:pt x="3711348" y="1842050"/>
                </a:cubicBezTo>
                <a:cubicBezTo>
                  <a:pt x="3709368" y="1829271"/>
                  <a:pt x="3696406" y="1826031"/>
                  <a:pt x="3683264" y="1828281"/>
                </a:cubicBezTo>
                <a:close/>
                <a:moveTo>
                  <a:pt x="5831284" y="1801451"/>
                </a:moveTo>
                <a:cubicBezTo>
                  <a:pt x="5841019" y="1800374"/>
                  <a:pt x="5855802" y="1806835"/>
                  <a:pt x="5869863" y="1806835"/>
                </a:cubicBezTo>
                <a:cubicBezTo>
                  <a:pt x="5885727" y="1806835"/>
                  <a:pt x="5900510" y="1802169"/>
                  <a:pt x="5911687" y="1807911"/>
                </a:cubicBezTo>
                <a:cubicBezTo>
                  <a:pt x="5909523" y="1841290"/>
                  <a:pt x="5857604" y="1816166"/>
                  <a:pt x="5823352" y="1821550"/>
                </a:cubicBezTo>
                <a:cubicBezTo>
                  <a:pt x="5815781" y="1822627"/>
                  <a:pt x="5813617" y="1828010"/>
                  <a:pt x="5805685" y="1825498"/>
                </a:cubicBezTo>
                <a:cubicBezTo>
                  <a:pt x="5806046" y="1814372"/>
                  <a:pt x="5818304" y="1802887"/>
                  <a:pt x="5831284" y="1801451"/>
                </a:cubicBezTo>
                <a:close/>
                <a:moveTo>
                  <a:pt x="5212218" y="1694324"/>
                </a:moveTo>
                <a:cubicBezTo>
                  <a:pt x="5216460" y="1696304"/>
                  <a:pt x="5221423" y="1699545"/>
                  <a:pt x="5227921" y="1700625"/>
                </a:cubicBezTo>
                <a:cubicBezTo>
                  <a:pt x="5236223" y="1702425"/>
                  <a:pt x="5245970" y="1700265"/>
                  <a:pt x="5251746" y="1702065"/>
                </a:cubicBezTo>
                <a:cubicBezTo>
                  <a:pt x="5264019" y="1706386"/>
                  <a:pt x="5272322" y="1725470"/>
                  <a:pt x="5285317" y="1735552"/>
                </a:cubicBezTo>
                <a:cubicBezTo>
                  <a:pt x="5292898" y="1741313"/>
                  <a:pt x="5302283" y="1745274"/>
                  <a:pt x="5309503" y="1751395"/>
                </a:cubicBezTo>
                <a:cubicBezTo>
                  <a:pt x="5317444" y="1758236"/>
                  <a:pt x="5323220" y="1767598"/>
                  <a:pt x="5329718" y="1771559"/>
                </a:cubicBezTo>
                <a:cubicBezTo>
                  <a:pt x="5338381" y="1776960"/>
                  <a:pt x="5350294" y="1780561"/>
                  <a:pt x="5361845" y="1787762"/>
                </a:cubicBezTo>
                <a:cubicBezTo>
                  <a:pt x="5377367" y="1797484"/>
                  <a:pt x="5404802" y="1807566"/>
                  <a:pt x="5408773" y="1827730"/>
                </a:cubicBezTo>
                <a:cubicBezTo>
                  <a:pt x="5409495" y="1832771"/>
                  <a:pt x="5406246" y="1841053"/>
                  <a:pt x="5407329" y="1845373"/>
                </a:cubicBezTo>
                <a:cubicBezTo>
                  <a:pt x="5409495" y="1852215"/>
                  <a:pt x="5418158" y="1855455"/>
                  <a:pt x="5423573" y="1861217"/>
                </a:cubicBezTo>
                <a:cubicBezTo>
                  <a:pt x="5430071" y="1868778"/>
                  <a:pt x="5431515" y="1879940"/>
                  <a:pt x="5440900" y="1881381"/>
                </a:cubicBezTo>
                <a:cubicBezTo>
                  <a:pt x="5450286" y="1883901"/>
                  <a:pt x="5450647" y="1870578"/>
                  <a:pt x="5461115" y="1872019"/>
                </a:cubicBezTo>
                <a:cubicBezTo>
                  <a:pt x="5465086" y="1872379"/>
                  <a:pt x="5479886" y="1892903"/>
                  <a:pt x="5479886" y="1898664"/>
                </a:cubicBezTo>
                <a:cubicBezTo>
                  <a:pt x="5479164" y="1908386"/>
                  <a:pt x="5465086" y="1907666"/>
                  <a:pt x="5461115" y="1919908"/>
                </a:cubicBezTo>
                <a:cubicBezTo>
                  <a:pt x="5454618" y="1939352"/>
                  <a:pt x="5464003" y="1960956"/>
                  <a:pt x="5453174" y="1971038"/>
                </a:cubicBezTo>
                <a:cubicBezTo>
                  <a:pt x="5447037" y="1974639"/>
                  <a:pt x="5435846" y="1973559"/>
                  <a:pt x="5426100" y="1973559"/>
                </a:cubicBezTo>
                <a:cubicBezTo>
                  <a:pt x="5401914" y="1956275"/>
                  <a:pt x="5382782" y="1936111"/>
                  <a:pt x="5361845" y="1913427"/>
                </a:cubicBezTo>
                <a:cubicBezTo>
                  <a:pt x="5354265" y="1905145"/>
                  <a:pt x="5345240" y="1897944"/>
                  <a:pt x="5340547" y="1889302"/>
                </a:cubicBezTo>
                <a:cubicBezTo>
                  <a:pt x="5333328" y="1876340"/>
                  <a:pt x="5330801" y="1862657"/>
                  <a:pt x="5323220" y="1850414"/>
                </a:cubicBezTo>
                <a:cubicBezTo>
                  <a:pt x="5316000" y="1839972"/>
                  <a:pt x="5303005" y="1832411"/>
                  <a:pt x="5296146" y="1821249"/>
                </a:cubicBezTo>
                <a:cubicBezTo>
                  <a:pt x="5290732" y="1811887"/>
                  <a:pt x="5290010" y="1799644"/>
                  <a:pt x="5284234" y="1790282"/>
                </a:cubicBezTo>
                <a:cubicBezTo>
                  <a:pt x="5278458" y="1782001"/>
                  <a:pt x="5269434" y="1778400"/>
                  <a:pt x="5262575" y="1771559"/>
                </a:cubicBezTo>
                <a:cubicBezTo>
                  <a:pt x="5258604" y="1767238"/>
                  <a:pt x="5255716" y="1760397"/>
                  <a:pt x="5251746" y="1755356"/>
                </a:cubicBezTo>
                <a:cubicBezTo>
                  <a:pt x="5235141" y="1735552"/>
                  <a:pt x="5202652" y="1725110"/>
                  <a:pt x="5200847" y="1695584"/>
                </a:cubicBezTo>
                <a:cubicBezTo>
                  <a:pt x="5204457" y="1691623"/>
                  <a:pt x="5207977" y="1692343"/>
                  <a:pt x="5212218" y="1694324"/>
                </a:cubicBezTo>
                <a:close/>
                <a:moveTo>
                  <a:pt x="5727690" y="1651531"/>
                </a:moveTo>
                <a:cubicBezTo>
                  <a:pt x="5737962" y="1653828"/>
                  <a:pt x="5748941" y="1670715"/>
                  <a:pt x="5750018" y="1679091"/>
                </a:cubicBezTo>
                <a:cubicBezTo>
                  <a:pt x="5756484" y="1687737"/>
                  <a:pt x="5769416" y="1689538"/>
                  <a:pt x="5775163" y="1699265"/>
                </a:cubicBezTo>
                <a:cubicBezTo>
                  <a:pt x="5767620" y="1722682"/>
                  <a:pt x="5745348" y="1724843"/>
                  <a:pt x="5750018" y="1757987"/>
                </a:cubicBezTo>
                <a:cubicBezTo>
                  <a:pt x="5750736" y="1763391"/>
                  <a:pt x="5754329" y="1773478"/>
                  <a:pt x="5757921" y="1781043"/>
                </a:cubicBezTo>
                <a:cubicBezTo>
                  <a:pt x="5761872" y="1788608"/>
                  <a:pt x="5773008" y="1797255"/>
                  <a:pt x="5772649" y="1802298"/>
                </a:cubicBezTo>
                <a:cubicBezTo>
                  <a:pt x="5771571" y="1812385"/>
                  <a:pt x="5751455" y="1811665"/>
                  <a:pt x="5747144" y="1822472"/>
                </a:cubicBezTo>
                <a:cubicBezTo>
                  <a:pt x="5743193" y="1832199"/>
                  <a:pt x="5747504" y="1832560"/>
                  <a:pt x="5746067" y="1847690"/>
                </a:cubicBezTo>
                <a:cubicBezTo>
                  <a:pt x="5740319" y="1858498"/>
                  <a:pt x="5725232" y="1861380"/>
                  <a:pt x="5720562" y="1874349"/>
                </a:cubicBezTo>
                <a:cubicBezTo>
                  <a:pt x="5714815" y="1890201"/>
                  <a:pt x="5721640" y="1911095"/>
                  <a:pt x="5708708" y="1922624"/>
                </a:cubicBezTo>
                <a:cubicBezTo>
                  <a:pt x="5699728" y="1922263"/>
                  <a:pt x="5690029" y="1930189"/>
                  <a:pt x="5679253" y="1929108"/>
                </a:cubicBezTo>
                <a:cubicBezTo>
                  <a:pt x="5667758" y="1928027"/>
                  <a:pt x="5656622" y="1912176"/>
                  <a:pt x="5637943" y="1911816"/>
                </a:cubicBezTo>
                <a:cubicBezTo>
                  <a:pt x="5630759" y="1911816"/>
                  <a:pt x="5622497" y="1916499"/>
                  <a:pt x="5615313" y="1915779"/>
                </a:cubicBezTo>
                <a:cubicBezTo>
                  <a:pt x="5609565" y="1915418"/>
                  <a:pt x="5604895" y="1910015"/>
                  <a:pt x="5596633" y="1907853"/>
                </a:cubicBezTo>
                <a:cubicBezTo>
                  <a:pt x="5586575" y="1904971"/>
                  <a:pt x="5576877" y="1906412"/>
                  <a:pt x="5572566" y="1903890"/>
                </a:cubicBezTo>
                <a:cubicBezTo>
                  <a:pt x="5563586" y="1898126"/>
                  <a:pt x="5564663" y="1882275"/>
                  <a:pt x="5561790" y="1873268"/>
                </a:cubicBezTo>
                <a:cubicBezTo>
                  <a:pt x="5558916" y="1863902"/>
                  <a:pt x="5547780" y="1858858"/>
                  <a:pt x="5542033" y="1846249"/>
                </a:cubicBezTo>
                <a:cubicBezTo>
                  <a:pt x="5533052" y="1828237"/>
                  <a:pt x="5529460" y="1787167"/>
                  <a:pt x="5552450" y="1783565"/>
                </a:cubicBezTo>
                <a:cubicBezTo>
                  <a:pt x="5561790" y="1781764"/>
                  <a:pt x="5571488" y="1788969"/>
                  <a:pt x="5577954" y="1787528"/>
                </a:cubicBezTo>
                <a:cubicBezTo>
                  <a:pt x="5590527" y="1784285"/>
                  <a:pt x="5588371" y="1767353"/>
                  <a:pt x="5599148" y="1760869"/>
                </a:cubicBezTo>
                <a:cubicBezTo>
                  <a:pt x="5605255" y="1756906"/>
                  <a:pt x="5616031" y="1758347"/>
                  <a:pt x="5624652" y="1755105"/>
                </a:cubicBezTo>
                <a:cubicBezTo>
                  <a:pt x="5633273" y="1752223"/>
                  <a:pt x="5639739" y="1743937"/>
                  <a:pt x="5645846" y="1736732"/>
                </a:cubicBezTo>
                <a:cubicBezTo>
                  <a:pt x="5651593" y="1729887"/>
                  <a:pt x="5655904" y="1718719"/>
                  <a:pt x="5663088" y="1714036"/>
                </a:cubicBezTo>
                <a:cubicBezTo>
                  <a:pt x="5671350" y="1708632"/>
                  <a:pt x="5679253" y="1708271"/>
                  <a:pt x="5685719" y="1703228"/>
                </a:cubicBezTo>
                <a:cubicBezTo>
                  <a:pt x="5703320" y="1689898"/>
                  <a:pt x="5704039" y="1671165"/>
                  <a:pt x="5718048" y="1654954"/>
                </a:cubicBezTo>
                <a:cubicBezTo>
                  <a:pt x="5720922" y="1651621"/>
                  <a:pt x="5724267" y="1650766"/>
                  <a:pt x="5727690" y="1651531"/>
                </a:cubicBezTo>
                <a:close/>
                <a:moveTo>
                  <a:pt x="4829339" y="1592412"/>
                </a:moveTo>
                <a:cubicBezTo>
                  <a:pt x="4840958" y="1596042"/>
                  <a:pt x="4879809" y="1642873"/>
                  <a:pt x="4868190" y="1669012"/>
                </a:cubicBezTo>
                <a:cubicBezTo>
                  <a:pt x="4865285" y="1676272"/>
                  <a:pt x="4851851" y="1685711"/>
                  <a:pt x="4838779" y="1683896"/>
                </a:cubicBezTo>
                <a:cubicBezTo>
                  <a:pt x="4811910" y="1679540"/>
                  <a:pt x="4817357" y="1620002"/>
                  <a:pt x="4825345" y="1596405"/>
                </a:cubicBezTo>
                <a:cubicBezTo>
                  <a:pt x="4826071" y="1594590"/>
                  <a:pt x="4827523" y="1593138"/>
                  <a:pt x="4829339" y="1592412"/>
                </a:cubicBezTo>
                <a:close/>
                <a:moveTo>
                  <a:pt x="1383930" y="1581403"/>
                </a:moveTo>
                <a:cubicBezTo>
                  <a:pt x="1374209" y="1585723"/>
                  <a:pt x="1379249" y="1603000"/>
                  <a:pt x="1388970" y="1601560"/>
                </a:cubicBezTo>
                <a:cubicBezTo>
                  <a:pt x="1399770" y="1599760"/>
                  <a:pt x="1396530" y="1575644"/>
                  <a:pt x="1383930" y="1581403"/>
                </a:cubicBezTo>
                <a:close/>
                <a:moveTo>
                  <a:pt x="1054227" y="1540832"/>
                </a:moveTo>
                <a:lnTo>
                  <a:pt x="1050695" y="1542845"/>
                </a:lnTo>
                <a:lnTo>
                  <a:pt x="1051245" y="1543622"/>
                </a:lnTo>
                <a:lnTo>
                  <a:pt x="1054227" y="1540832"/>
                </a:lnTo>
                <a:close/>
                <a:moveTo>
                  <a:pt x="1054751" y="1540533"/>
                </a:moveTo>
                <a:lnTo>
                  <a:pt x="1054634" y="1540600"/>
                </a:lnTo>
                <a:lnTo>
                  <a:pt x="1058697" y="1545386"/>
                </a:lnTo>
                <a:lnTo>
                  <a:pt x="1056210" y="1550652"/>
                </a:lnTo>
                <a:lnTo>
                  <a:pt x="1056320" y="1550809"/>
                </a:lnTo>
                <a:cubicBezTo>
                  <a:pt x="1057040" y="1548649"/>
                  <a:pt x="1058121" y="1547569"/>
                  <a:pt x="1058841" y="1545410"/>
                </a:cubicBezTo>
                <a:cubicBezTo>
                  <a:pt x="1057851" y="1542080"/>
                  <a:pt x="1056298" y="1540708"/>
                  <a:pt x="1054751" y="1540533"/>
                </a:cubicBezTo>
                <a:close/>
                <a:moveTo>
                  <a:pt x="3654226" y="954222"/>
                </a:moveTo>
                <a:cubicBezTo>
                  <a:pt x="3661379" y="953001"/>
                  <a:pt x="3669132" y="954357"/>
                  <a:pt x="3671716" y="959240"/>
                </a:cubicBezTo>
                <a:cubicBezTo>
                  <a:pt x="3669870" y="970092"/>
                  <a:pt x="3645504" y="977687"/>
                  <a:pt x="3640335" y="964666"/>
                </a:cubicBezTo>
                <a:cubicBezTo>
                  <a:pt x="3640520" y="959240"/>
                  <a:pt x="3647073" y="955442"/>
                  <a:pt x="3654226" y="954222"/>
                </a:cubicBezTo>
                <a:close/>
                <a:moveTo>
                  <a:pt x="3213452" y="886352"/>
                </a:moveTo>
                <a:cubicBezTo>
                  <a:pt x="3225405" y="886795"/>
                  <a:pt x="3238041" y="888656"/>
                  <a:pt x="3247859" y="888656"/>
                </a:cubicBezTo>
                <a:cubicBezTo>
                  <a:pt x="3244222" y="898582"/>
                  <a:pt x="3243859" y="911698"/>
                  <a:pt x="3235496" y="917370"/>
                </a:cubicBezTo>
                <a:cubicBezTo>
                  <a:pt x="3213679" y="913470"/>
                  <a:pt x="3192953" y="908153"/>
                  <a:pt x="3183135" y="892556"/>
                </a:cubicBezTo>
                <a:cubicBezTo>
                  <a:pt x="3190226" y="886884"/>
                  <a:pt x="3201498" y="885909"/>
                  <a:pt x="3213452" y="886352"/>
                </a:cubicBezTo>
                <a:close/>
                <a:moveTo>
                  <a:pt x="3097914" y="813620"/>
                </a:moveTo>
                <a:cubicBezTo>
                  <a:pt x="3110954" y="810147"/>
                  <a:pt x="3120717" y="822760"/>
                  <a:pt x="3115528" y="850549"/>
                </a:cubicBezTo>
                <a:cubicBezTo>
                  <a:pt x="3111159" y="861700"/>
                  <a:pt x="3091497" y="876089"/>
                  <a:pt x="3083122" y="859902"/>
                </a:cubicBezTo>
                <a:cubicBezTo>
                  <a:pt x="3086035" y="846951"/>
                  <a:pt x="3084579" y="837239"/>
                  <a:pt x="3084215" y="822490"/>
                </a:cubicBezTo>
                <a:cubicBezTo>
                  <a:pt x="3088857" y="817723"/>
                  <a:pt x="3093568" y="814778"/>
                  <a:pt x="3097914" y="813620"/>
                </a:cubicBezTo>
                <a:close/>
                <a:moveTo>
                  <a:pt x="6040640" y="809774"/>
                </a:moveTo>
                <a:cubicBezTo>
                  <a:pt x="6064047" y="812288"/>
                  <a:pt x="6095376" y="835632"/>
                  <a:pt x="6099337" y="859334"/>
                </a:cubicBezTo>
                <a:cubicBezTo>
                  <a:pt x="6101137" y="868313"/>
                  <a:pt x="6095736" y="877650"/>
                  <a:pt x="6096816" y="887347"/>
                </a:cubicBezTo>
                <a:cubicBezTo>
                  <a:pt x="6097176" y="892734"/>
                  <a:pt x="6102218" y="898839"/>
                  <a:pt x="6104738" y="906022"/>
                </a:cubicBezTo>
                <a:cubicBezTo>
                  <a:pt x="6110140" y="921823"/>
                  <a:pt x="6113741" y="937625"/>
                  <a:pt x="6118062" y="952709"/>
                </a:cubicBezTo>
                <a:cubicBezTo>
                  <a:pt x="6103298" y="971025"/>
                  <a:pt x="6074129" y="964201"/>
                  <a:pt x="6052523" y="973898"/>
                </a:cubicBezTo>
                <a:cubicBezTo>
                  <a:pt x="6042440" y="978566"/>
                  <a:pt x="6039560" y="995446"/>
                  <a:pt x="6029837" y="997960"/>
                </a:cubicBezTo>
                <a:cubicBezTo>
                  <a:pt x="6021914" y="1000114"/>
                  <a:pt x="6016153" y="991136"/>
                  <a:pt x="6008230" y="991136"/>
                </a:cubicBezTo>
                <a:cubicBezTo>
                  <a:pt x="5989145" y="991495"/>
                  <a:pt x="5979782" y="1023099"/>
                  <a:pt x="5956376" y="1015198"/>
                </a:cubicBezTo>
                <a:cubicBezTo>
                  <a:pt x="5942692" y="1023099"/>
                  <a:pt x="5956736" y="1053984"/>
                  <a:pt x="5940171" y="1056498"/>
                </a:cubicBezTo>
                <a:cubicBezTo>
                  <a:pt x="5928287" y="1058653"/>
                  <a:pt x="5921806" y="1043210"/>
                  <a:pt x="5914964" y="1033873"/>
                </a:cubicBezTo>
                <a:cubicBezTo>
                  <a:pt x="5906321" y="1022740"/>
                  <a:pt x="5893717" y="1016275"/>
                  <a:pt x="5893357" y="1007297"/>
                </a:cubicBezTo>
                <a:cubicBezTo>
                  <a:pt x="5892997" y="997600"/>
                  <a:pt x="5912443" y="981799"/>
                  <a:pt x="5918925" y="975334"/>
                </a:cubicBezTo>
                <a:cubicBezTo>
                  <a:pt x="5926487" y="967074"/>
                  <a:pt x="5941251" y="951991"/>
                  <a:pt x="5950974" y="949836"/>
                </a:cubicBezTo>
                <a:cubicBezTo>
                  <a:pt x="5968979" y="945885"/>
                  <a:pt x="5986984" y="951631"/>
                  <a:pt x="6000308" y="945885"/>
                </a:cubicBezTo>
                <a:cubicBezTo>
                  <a:pt x="6012192" y="940858"/>
                  <a:pt x="6012912" y="922542"/>
                  <a:pt x="6019034" y="917873"/>
                </a:cubicBezTo>
                <a:cubicBezTo>
                  <a:pt x="6024435" y="913923"/>
                  <a:pt x="6030557" y="915000"/>
                  <a:pt x="6035238" y="912486"/>
                </a:cubicBezTo>
                <a:cubicBezTo>
                  <a:pt x="6047842" y="906022"/>
                  <a:pt x="6061166" y="882678"/>
                  <a:pt x="6053964" y="859334"/>
                </a:cubicBezTo>
                <a:cubicBezTo>
                  <a:pt x="6049282" y="844251"/>
                  <a:pt x="6024795" y="828090"/>
                  <a:pt x="6040640" y="809774"/>
                </a:cubicBezTo>
                <a:close/>
                <a:moveTo>
                  <a:pt x="1373129" y="778023"/>
                </a:moveTo>
                <a:cubicBezTo>
                  <a:pt x="1354049" y="771544"/>
                  <a:pt x="1336408" y="782702"/>
                  <a:pt x="1320928" y="784862"/>
                </a:cubicBezTo>
                <a:cubicBezTo>
                  <a:pt x="1311568" y="785941"/>
                  <a:pt x="1294647" y="782702"/>
                  <a:pt x="1296807" y="796740"/>
                </a:cubicBezTo>
                <a:cubicBezTo>
                  <a:pt x="1298608" y="808258"/>
                  <a:pt x="1316248" y="803938"/>
                  <a:pt x="1326328" y="800699"/>
                </a:cubicBezTo>
                <a:cubicBezTo>
                  <a:pt x="1347569" y="794220"/>
                  <a:pt x="1360529" y="788101"/>
                  <a:pt x="1373129" y="778023"/>
                </a:cubicBezTo>
                <a:close/>
                <a:moveTo>
                  <a:pt x="3101861" y="774852"/>
                </a:moveTo>
                <a:cubicBezTo>
                  <a:pt x="3104735" y="773916"/>
                  <a:pt x="3108106" y="774696"/>
                  <a:pt x="3111499" y="778349"/>
                </a:cubicBezTo>
                <a:cubicBezTo>
                  <a:pt x="3112928" y="789396"/>
                  <a:pt x="3108285" y="794742"/>
                  <a:pt x="3102212" y="798306"/>
                </a:cubicBezTo>
                <a:cubicBezTo>
                  <a:pt x="3089086" y="795900"/>
                  <a:pt x="3093238" y="777658"/>
                  <a:pt x="3101861" y="774852"/>
                </a:cubicBezTo>
                <a:close/>
                <a:moveTo>
                  <a:pt x="1445761" y="743559"/>
                </a:moveTo>
                <a:cubicBezTo>
                  <a:pt x="1439011" y="743469"/>
                  <a:pt x="1431451" y="744189"/>
                  <a:pt x="1425331" y="744909"/>
                </a:cubicBezTo>
                <a:cubicBezTo>
                  <a:pt x="1416331" y="745628"/>
                  <a:pt x="1405891" y="747428"/>
                  <a:pt x="1405170" y="753907"/>
                </a:cubicBezTo>
                <a:cubicBezTo>
                  <a:pt x="1419211" y="760386"/>
                  <a:pt x="1457012" y="765065"/>
                  <a:pt x="1461332" y="747068"/>
                </a:cubicBezTo>
                <a:cubicBezTo>
                  <a:pt x="1458452" y="744549"/>
                  <a:pt x="1452512" y="743649"/>
                  <a:pt x="1445761" y="743559"/>
                </a:cubicBezTo>
                <a:close/>
                <a:moveTo>
                  <a:pt x="6005919" y="714253"/>
                </a:moveTo>
                <a:cubicBezTo>
                  <a:pt x="6018855" y="711349"/>
                  <a:pt x="6044727" y="736399"/>
                  <a:pt x="6073833" y="741118"/>
                </a:cubicBezTo>
                <a:cubicBezTo>
                  <a:pt x="6092878" y="744022"/>
                  <a:pt x="6109048" y="742933"/>
                  <a:pt x="6110126" y="761448"/>
                </a:cubicBezTo>
                <a:cubicBezTo>
                  <a:pt x="6107251" y="768346"/>
                  <a:pt x="6101143" y="766893"/>
                  <a:pt x="6095393" y="770887"/>
                </a:cubicBezTo>
                <a:cubicBezTo>
                  <a:pt x="6090003" y="774880"/>
                  <a:pt x="6083535" y="787223"/>
                  <a:pt x="6076708" y="788313"/>
                </a:cubicBezTo>
                <a:cubicBezTo>
                  <a:pt x="6065928" y="790491"/>
                  <a:pt x="6054070" y="777785"/>
                  <a:pt x="6043290" y="780326"/>
                </a:cubicBezTo>
                <a:cubicBezTo>
                  <a:pt x="6030713" y="783230"/>
                  <a:pt x="6038259" y="793032"/>
                  <a:pt x="6034306" y="804649"/>
                </a:cubicBezTo>
                <a:cubicBezTo>
                  <a:pt x="6023167" y="802108"/>
                  <a:pt x="6004841" y="789765"/>
                  <a:pt x="6004482" y="777421"/>
                </a:cubicBezTo>
                <a:cubicBezTo>
                  <a:pt x="6004482" y="769798"/>
                  <a:pt x="6014184" y="765078"/>
                  <a:pt x="6016699" y="756002"/>
                </a:cubicBezTo>
                <a:cubicBezTo>
                  <a:pt x="6020652" y="740392"/>
                  <a:pt x="6010590" y="732768"/>
                  <a:pt x="6004482" y="718247"/>
                </a:cubicBezTo>
                <a:cubicBezTo>
                  <a:pt x="6004122" y="716069"/>
                  <a:pt x="6005919" y="715706"/>
                  <a:pt x="6005919" y="714253"/>
                </a:cubicBezTo>
                <a:close/>
                <a:moveTo>
                  <a:pt x="4200652" y="703415"/>
                </a:moveTo>
                <a:cubicBezTo>
                  <a:pt x="4179409" y="708814"/>
                  <a:pt x="4202092" y="740853"/>
                  <a:pt x="4216854" y="738333"/>
                </a:cubicBezTo>
                <a:cubicBezTo>
                  <a:pt x="4238817" y="734014"/>
                  <a:pt x="4217214" y="699455"/>
                  <a:pt x="4200652" y="703415"/>
                </a:cubicBezTo>
                <a:close/>
                <a:moveTo>
                  <a:pt x="3191800" y="703415"/>
                </a:moveTo>
                <a:cubicBezTo>
                  <a:pt x="3186399" y="701615"/>
                  <a:pt x="3178838" y="708455"/>
                  <a:pt x="3175598" y="712774"/>
                </a:cubicBezTo>
                <a:cubicBezTo>
                  <a:pt x="3172358" y="727354"/>
                  <a:pt x="3176678" y="735093"/>
                  <a:pt x="3183159" y="740853"/>
                </a:cubicBezTo>
                <a:lnTo>
                  <a:pt x="3201220" y="755109"/>
                </a:lnTo>
                <a:lnTo>
                  <a:pt x="3203682" y="757053"/>
                </a:lnTo>
                <a:cubicBezTo>
                  <a:pt x="3211243" y="766052"/>
                  <a:pt x="3214843" y="779372"/>
                  <a:pt x="3222404" y="785132"/>
                </a:cubicBezTo>
                <a:cubicBezTo>
                  <a:pt x="3230685" y="791251"/>
                  <a:pt x="3241487" y="790171"/>
                  <a:pt x="3251928" y="794491"/>
                </a:cubicBezTo>
                <a:cubicBezTo>
                  <a:pt x="3258769" y="797371"/>
                  <a:pt x="3263449" y="806371"/>
                  <a:pt x="3270650" y="810331"/>
                </a:cubicBezTo>
                <a:cubicBezTo>
                  <a:pt x="3283252" y="818250"/>
                  <a:pt x="3303775" y="819690"/>
                  <a:pt x="3305575" y="834450"/>
                </a:cubicBezTo>
                <a:cubicBezTo>
                  <a:pt x="3297294" y="839849"/>
                  <a:pt x="3279292" y="826530"/>
                  <a:pt x="3273171" y="839849"/>
                </a:cubicBezTo>
                <a:cubicBezTo>
                  <a:pt x="3271731" y="848489"/>
                  <a:pt x="3280012" y="853169"/>
                  <a:pt x="3280012" y="861089"/>
                </a:cubicBezTo>
                <a:cubicBezTo>
                  <a:pt x="3279652" y="874408"/>
                  <a:pt x="3264890" y="888807"/>
                  <a:pt x="3251928" y="886648"/>
                </a:cubicBezTo>
                <a:cubicBezTo>
                  <a:pt x="3250488" y="878728"/>
                  <a:pt x="3258769" y="872608"/>
                  <a:pt x="3258409" y="863968"/>
                </a:cubicBezTo>
                <a:cubicBezTo>
                  <a:pt x="3258049" y="847049"/>
                  <a:pt x="3223844" y="820770"/>
                  <a:pt x="3206562" y="813210"/>
                </a:cubicBezTo>
                <a:lnTo>
                  <a:pt x="3188497" y="807359"/>
                </a:lnTo>
                <a:lnTo>
                  <a:pt x="3180999" y="804931"/>
                </a:lnTo>
                <a:cubicBezTo>
                  <a:pt x="3167677" y="797731"/>
                  <a:pt x="3144994" y="779372"/>
                  <a:pt x="3137073" y="768932"/>
                </a:cubicBezTo>
                <a:cubicBezTo>
                  <a:pt x="3126992" y="756333"/>
                  <a:pt x="3119071" y="732934"/>
                  <a:pt x="3097828" y="734373"/>
                </a:cubicBezTo>
                <a:cubicBezTo>
                  <a:pt x="3089547" y="734733"/>
                  <a:pt x="3082346" y="742653"/>
                  <a:pt x="3075505" y="746253"/>
                </a:cubicBezTo>
                <a:cubicBezTo>
                  <a:pt x="3069024" y="749853"/>
                  <a:pt x="3061823" y="752733"/>
                  <a:pt x="3055342" y="757053"/>
                </a:cubicBezTo>
                <a:cubicBezTo>
                  <a:pt x="3047421" y="762092"/>
                  <a:pt x="3040940" y="767492"/>
                  <a:pt x="3033739" y="767492"/>
                </a:cubicBezTo>
                <a:cubicBezTo>
                  <a:pt x="3017177" y="768212"/>
                  <a:pt x="3002775" y="755253"/>
                  <a:pt x="2988374" y="758133"/>
                </a:cubicBezTo>
                <a:cubicBezTo>
                  <a:pt x="2983693" y="759213"/>
                  <a:pt x="2979372" y="763532"/>
                  <a:pt x="2973612" y="768932"/>
                </a:cubicBezTo>
                <a:cubicBezTo>
                  <a:pt x="2973612" y="776852"/>
                  <a:pt x="2975772" y="781892"/>
                  <a:pt x="2975052" y="790531"/>
                </a:cubicBezTo>
                <a:cubicBezTo>
                  <a:pt x="2970731" y="797731"/>
                  <a:pt x="2957770" y="797371"/>
                  <a:pt x="2948408" y="802411"/>
                </a:cubicBezTo>
                <a:cubicBezTo>
                  <a:pt x="2934366" y="809611"/>
                  <a:pt x="2922125" y="824730"/>
                  <a:pt x="2910963" y="835890"/>
                </a:cubicBezTo>
                <a:cubicBezTo>
                  <a:pt x="2903762" y="843089"/>
                  <a:pt x="2897282" y="848849"/>
                  <a:pt x="2896201" y="854609"/>
                </a:cubicBezTo>
                <a:cubicBezTo>
                  <a:pt x="2895481" y="858929"/>
                  <a:pt x="2899802" y="867568"/>
                  <a:pt x="2898722" y="873328"/>
                </a:cubicBezTo>
                <a:cubicBezTo>
                  <a:pt x="2897642" y="879808"/>
                  <a:pt x="2885400" y="893127"/>
                  <a:pt x="2877479" y="898887"/>
                </a:cubicBezTo>
                <a:cubicBezTo>
                  <a:pt x="2872798" y="901767"/>
                  <a:pt x="2866318" y="902487"/>
                  <a:pt x="2861277" y="905367"/>
                </a:cubicBezTo>
                <a:cubicBezTo>
                  <a:pt x="2850836" y="911487"/>
                  <a:pt x="2846155" y="919766"/>
                  <a:pt x="2837154" y="921206"/>
                </a:cubicBezTo>
                <a:cubicBezTo>
                  <a:pt x="2814111" y="925886"/>
                  <a:pt x="2771265" y="916526"/>
                  <a:pt x="2771985" y="941365"/>
                </a:cubicBezTo>
                <a:cubicBezTo>
                  <a:pt x="2771985" y="957925"/>
                  <a:pt x="2794308" y="958285"/>
                  <a:pt x="2807630" y="957565"/>
                </a:cubicBezTo>
                <a:cubicBezTo>
                  <a:pt x="2826712" y="956485"/>
                  <a:pt x="2842915" y="961525"/>
                  <a:pt x="2853356" y="958645"/>
                </a:cubicBezTo>
                <a:cubicBezTo>
                  <a:pt x="2860557" y="957205"/>
                  <a:pt x="2868478" y="948925"/>
                  <a:pt x="2876039" y="945325"/>
                </a:cubicBezTo>
                <a:cubicBezTo>
                  <a:pt x="2880719" y="943165"/>
                  <a:pt x="2885760" y="943165"/>
                  <a:pt x="2889361" y="941365"/>
                </a:cubicBezTo>
                <a:cubicBezTo>
                  <a:pt x="2897642" y="937406"/>
                  <a:pt x="2901962" y="930926"/>
                  <a:pt x="2908083" y="928046"/>
                </a:cubicBezTo>
                <a:cubicBezTo>
                  <a:pt x="2920325" y="922646"/>
                  <a:pt x="2943008" y="918326"/>
                  <a:pt x="2956329" y="917246"/>
                </a:cubicBezTo>
                <a:cubicBezTo>
                  <a:pt x="2974332" y="916166"/>
                  <a:pt x="2993054" y="919046"/>
                  <a:pt x="3016457" y="917246"/>
                </a:cubicBezTo>
                <a:cubicBezTo>
                  <a:pt x="3024738" y="916526"/>
                  <a:pt x="3033019" y="911487"/>
                  <a:pt x="3042021" y="910767"/>
                </a:cubicBezTo>
                <a:cubicBezTo>
                  <a:pt x="3056422" y="909687"/>
                  <a:pt x="3075505" y="916526"/>
                  <a:pt x="3087386" y="916166"/>
                </a:cubicBezTo>
                <a:cubicBezTo>
                  <a:pt x="3095307" y="915806"/>
                  <a:pt x="3104669" y="907887"/>
                  <a:pt x="3114030" y="907887"/>
                </a:cubicBezTo>
                <a:cubicBezTo>
                  <a:pt x="3124831" y="908247"/>
                  <a:pt x="3136353" y="915806"/>
                  <a:pt x="3138153" y="922646"/>
                </a:cubicBezTo>
                <a:cubicBezTo>
                  <a:pt x="3139233" y="926606"/>
                  <a:pt x="3135633" y="933086"/>
                  <a:pt x="3137073" y="938846"/>
                </a:cubicBezTo>
                <a:cubicBezTo>
                  <a:pt x="3138513" y="948565"/>
                  <a:pt x="3146434" y="952525"/>
                  <a:pt x="3146074" y="958645"/>
                </a:cubicBezTo>
                <a:cubicBezTo>
                  <a:pt x="3145714" y="967284"/>
                  <a:pt x="3124471" y="978444"/>
                  <a:pt x="3127352" y="988164"/>
                </a:cubicBezTo>
                <a:cubicBezTo>
                  <a:pt x="3128252" y="991404"/>
                  <a:pt x="3132482" y="994643"/>
                  <a:pt x="3137388" y="997658"/>
                </a:cubicBezTo>
                <a:lnTo>
                  <a:pt x="3141570" y="1000076"/>
                </a:lnTo>
                <a:lnTo>
                  <a:pt x="3151475" y="1005803"/>
                </a:lnTo>
                <a:cubicBezTo>
                  <a:pt x="3159036" y="1010123"/>
                  <a:pt x="3171997" y="1016603"/>
                  <a:pt x="3180999" y="1017682"/>
                </a:cubicBezTo>
                <a:cubicBezTo>
                  <a:pt x="3188560" y="1018762"/>
                  <a:pt x="3195401" y="1015523"/>
                  <a:pt x="3202601" y="1016243"/>
                </a:cubicBezTo>
                <a:cubicBezTo>
                  <a:pt x="3213763" y="1017322"/>
                  <a:pt x="3232485" y="1024522"/>
                  <a:pt x="3240046" y="1029922"/>
                </a:cubicBezTo>
                <a:cubicBezTo>
                  <a:pt x="3252288" y="1038562"/>
                  <a:pt x="3250848" y="1052601"/>
                  <a:pt x="3265250" y="1057641"/>
                </a:cubicBezTo>
                <a:cubicBezTo>
                  <a:pt x="3271370" y="1059801"/>
                  <a:pt x="3282532" y="1058721"/>
                  <a:pt x="3290813" y="1060521"/>
                </a:cubicBezTo>
                <a:cubicBezTo>
                  <a:pt x="3309896" y="1064481"/>
                  <a:pt x="3324297" y="1080680"/>
                  <a:pt x="3338699" y="1078880"/>
                </a:cubicBezTo>
                <a:cubicBezTo>
                  <a:pt x="3361022" y="1076360"/>
                  <a:pt x="3350941" y="1055481"/>
                  <a:pt x="3353461" y="1040362"/>
                </a:cubicBezTo>
                <a:cubicBezTo>
                  <a:pt x="3359222" y="1006163"/>
                  <a:pt x="3425831" y="1007963"/>
                  <a:pt x="3439152" y="1031002"/>
                </a:cubicBezTo>
                <a:cubicBezTo>
                  <a:pt x="3448874" y="1033522"/>
                  <a:pt x="3457155" y="1031362"/>
                  <a:pt x="3468316" y="1034962"/>
                </a:cubicBezTo>
                <a:cubicBezTo>
                  <a:pt x="3474437" y="1037122"/>
                  <a:pt x="3479478" y="1044321"/>
                  <a:pt x="3485238" y="1045761"/>
                </a:cubicBezTo>
                <a:cubicBezTo>
                  <a:pt x="3490279" y="1046841"/>
                  <a:pt x="3496760" y="1045041"/>
                  <a:pt x="3502881" y="1045761"/>
                </a:cubicBezTo>
                <a:cubicBezTo>
                  <a:pt x="3528444" y="1048641"/>
                  <a:pt x="3551487" y="1067721"/>
                  <a:pt x="3573810" y="1064481"/>
                </a:cubicBezTo>
                <a:cubicBezTo>
                  <a:pt x="3587852" y="1062321"/>
                  <a:pt x="3597933" y="1049361"/>
                  <a:pt x="3610895" y="1048281"/>
                </a:cubicBezTo>
                <a:cubicBezTo>
                  <a:pt x="3636818" y="1046841"/>
                  <a:pt x="3653020" y="1067361"/>
                  <a:pt x="3680744" y="1057641"/>
                </a:cubicBezTo>
                <a:cubicBezTo>
                  <a:pt x="3700907" y="1050801"/>
                  <a:pt x="3696586" y="1029562"/>
                  <a:pt x="3703427" y="1008323"/>
                </a:cubicBezTo>
                <a:cubicBezTo>
                  <a:pt x="3708468" y="993563"/>
                  <a:pt x="3717469" y="983484"/>
                  <a:pt x="3717829" y="972324"/>
                </a:cubicBezTo>
                <a:cubicBezTo>
                  <a:pt x="3718909" y="957925"/>
                  <a:pt x="3712428" y="947125"/>
                  <a:pt x="3711348" y="926966"/>
                </a:cubicBezTo>
                <a:cubicBezTo>
                  <a:pt x="3686865" y="911847"/>
                  <a:pt x="3668502" y="940645"/>
                  <a:pt x="3643299" y="937406"/>
                </a:cubicBezTo>
                <a:cubicBezTo>
                  <a:pt x="3627817" y="935606"/>
                  <a:pt x="3616656" y="917606"/>
                  <a:pt x="3600453" y="920126"/>
                </a:cubicBezTo>
                <a:cubicBezTo>
                  <a:pt x="3591452" y="921206"/>
                  <a:pt x="3586772" y="933086"/>
                  <a:pt x="3577770" y="934886"/>
                </a:cubicBezTo>
                <a:cubicBezTo>
                  <a:pt x="3558688" y="938126"/>
                  <a:pt x="3550047" y="919406"/>
                  <a:pt x="3529524" y="926966"/>
                </a:cubicBezTo>
                <a:cubicBezTo>
                  <a:pt x="3500720" y="905007"/>
                  <a:pt x="3488119" y="869728"/>
                  <a:pt x="3481278" y="829050"/>
                </a:cubicBezTo>
                <a:cubicBezTo>
                  <a:pt x="3466156" y="808531"/>
                  <a:pt x="3442393" y="825450"/>
                  <a:pt x="3430871" y="838409"/>
                </a:cubicBezTo>
                <a:cubicBezTo>
                  <a:pt x="3424030" y="838409"/>
                  <a:pt x="3415029" y="834450"/>
                  <a:pt x="3413589" y="842369"/>
                </a:cubicBezTo>
                <a:cubicBezTo>
                  <a:pt x="3408548" y="867208"/>
                  <a:pt x="3448514" y="870088"/>
                  <a:pt x="3448514" y="886648"/>
                </a:cubicBezTo>
                <a:cubicBezTo>
                  <a:pt x="3448154" y="897447"/>
                  <a:pt x="3432672" y="896727"/>
                  <a:pt x="3425831" y="903927"/>
                </a:cubicBezTo>
                <a:cubicBezTo>
                  <a:pt x="3418270" y="911847"/>
                  <a:pt x="3423310" y="919046"/>
                  <a:pt x="3413589" y="924086"/>
                </a:cubicBezTo>
                <a:cubicBezTo>
                  <a:pt x="3387306" y="927326"/>
                  <a:pt x="3378664" y="912927"/>
                  <a:pt x="3378664" y="889527"/>
                </a:cubicBezTo>
                <a:cubicBezTo>
                  <a:pt x="3367503" y="871888"/>
                  <a:pt x="3353101" y="859289"/>
                  <a:pt x="3342660" y="845249"/>
                </a:cubicBezTo>
                <a:cubicBezTo>
                  <a:pt x="3339059" y="839849"/>
                  <a:pt x="3333299" y="831570"/>
                  <a:pt x="3331858" y="824010"/>
                </a:cubicBezTo>
                <a:cubicBezTo>
                  <a:pt x="3331138" y="817530"/>
                  <a:pt x="3335099" y="809611"/>
                  <a:pt x="3333299" y="802411"/>
                </a:cubicBezTo>
                <a:cubicBezTo>
                  <a:pt x="3330778" y="789811"/>
                  <a:pt x="3306655" y="780092"/>
                  <a:pt x="3291893" y="773252"/>
                </a:cubicBezTo>
                <a:cubicBezTo>
                  <a:pt x="3276411" y="765332"/>
                  <a:pt x="3256249" y="758133"/>
                  <a:pt x="3245087" y="749133"/>
                </a:cubicBezTo>
                <a:cubicBezTo>
                  <a:pt x="3237166" y="742293"/>
                  <a:pt x="3233566" y="730774"/>
                  <a:pt x="3226365" y="726094"/>
                </a:cubicBezTo>
                <a:lnTo>
                  <a:pt x="3209690" y="720323"/>
                </a:lnTo>
                <a:lnTo>
                  <a:pt x="3207642" y="719614"/>
                </a:lnTo>
                <a:cubicBezTo>
                  <a:pt x="3200441" y="714214"/>
                  <a:pt x="3201521" y="705935"/>
                  <a:pt x="3191800" y="703415"/>
                </a:cubicBezTo>
                <a:close/>
                <a:moveTo>
                  <a:pt x="1274622" y="696722"/>
                </a:moveTo>
                <a:cubicBezTo>
                  <a:pt x="1265396" y="698477"/>
                  <a:pt x="1255766" y="701716"/>
                  <a:pt x="1251446" y="704596"/>
                </a:cubicBezTo>
                <a:cubicBezTo>
                  <a:pt x="1245686" y="708555"/>
                  <a:pt x="1241366" y="718633"/>
                  <a:pt x="1235246" y="725832"/>
                </a:cubicBezTo>
                <a:cubicBezTo>
                  <a:pt x="1229125" y="733391"/>
                  <a:pt x="1221925" y="739510"/>
                  <a:pt x="1216525" y="745988"/>
                </a:cubicBezTo>
                <a:cubicBezTo>
                  <a:pt x="1211845" y="751747"/>
                  <a:pt x="1184844" y="790981"/>
                  <a:pt x="1206085" y="795300"/>
                </a:cubicBezTo>
                <a:cubicBezTo>
                  <a:pt x="1215085" y="797459"/>
                  <a:pt x="1233805" y="778743"/>
                  <a:pt x="1235246" y="771544"/>
                </a:cubicBezTo>
                <a:cubicBezTo>
                  <a:pt x="1241366" y="746708"/>
                  <a:pt x="1252526" y="729431"/>
                  <a:pt x="1271606" y="717913"/>
                </a:cubicBezTo>
                <a:cubicBezTo>
                  <a:pt x="1282407" y="711434"/>
                  <a:pt x="1293567" y="712154"/>
                  <a:pt x="1295367" y="697757"/>
                </a:cubicBezTo>
                <a:cubicBezTo>
                  <a:pt x="1292667" y="694697"/>
                  <a:pt x="1283847" y="694967"/>
                  <a:pt x="1274622" y="696722"/>
                </a:cubicBezTo>
                <a:close/>
                <a:moveTo>
                  <a:pt x="1347569" y="691278"/>
                </a:moveTo>
                <a:cubicBezTo>
                  <a:pt x="1342348" y="690738"/>
                  <a:pt x="1336948" y="691818"/>
                  <a:pt x="1332403" y="693663"/>
                </a:cubicBezTo>
                <a:lnTo>
                  <a:pt x="1326461" y="697792"/>
                </a:lnTo>
                <a:lnTo>
                  <a:pt x="1322368" y="700636"/>
                </a:lnTo>
                <a:cubicBezTo>
                  <a:pt x="1322008" y="708555"/>
                  <a:pt x="1328128" y="709995"/>
                  <a:pt x="1327408" y="717913"/>
                </a:cubicBezTo>
                <a:cubicBezTo>
                  <a:pt x="1314808" y="727272"/>
                  <a:pt x="1321288" y="758226"/>
                  <a:pt x="1334248" y="759306"/>
                </a:cubicBezTo>
                <a:cubicBezTo>
                  <a:pt x="1341088" y="760026"/>
                  <a:pt x="1346219" y="751478"/>
                  <a:pt x="1351934" y="742344"/>
                </a:cubicBezTo>
                <a:lnTo>
                  <a:pt x="1352177" y="742003"/>
                </a:lnTo>
                <a:lnTo>
                  <a:pt x="1361232" y="729291"/>
                </a:lnTo>
                <a:cubicBezTo>
                  <a:pt x="1364669" y="725517"/>
                  <a:pt x="1368539" y="722683"/>
                  <a:pt x="1373129" y="721873"/>
                </a:cubicBezTo>
                <a:cubicBezTo>
                  <a:pt x="1379610" y="720793"/>
                  <a:pt x="1382850" y="725832"/>
                  <a:pt x="1391850" y="724752"/>
                </a:cubicBezTo>
                <a:cubicBezTo>
                  <a:pt x="1402290" y="716474"/>
                  <a:pt x="1397610" y="699556"/>
                  <a:pt x="1386450" y="696317"/>
                </a:cubicBezTo>
                <a:cubicBezTo>
                  <a:pt x="1382130" y="695597"/>
                  <a:pt x="1376370" y="699556"/>
                  <a:pt x="1369169" y="699197"/>
                </a:cubicBezTo>
                <a:cubicBezTo>
                  <a:pt x="1361249" y="698837"/>
                  <a:pt x="1354049" y="691638"/>
                  <a:pt x="1347569" y="691278"/>
                </a:cubicBezTo>
                <a:close/>
                <a:moveTo>
                  <a:pt x="4523378" y="679802"/>
                </a:moveTo>
                <a:cubicBezTo>
                  <a:pt x="4517538" y="679566"/>
                  <a:pt x="4510382" y="688745"/>
                  <a:pt x="4514973" y="695495"/>
                </a:cubicBezTo>
                <a:cubicBezTo>
                  <a:pt x="4523974" y="695855"/>
                  <a:pt x="4527215" y="690815"/>
                  <a:pt x="4528295" y="683615"/>
                </a:cubicBezTo>
                <a:cubicBezTo>
                  <a:pt x="4527125" y="681006"/>
                  <a:pt x="4525324" y="679881"/>
                  <a:pt x="4523378" y="679802"/>
                </a:cubicBezTo>
                <a:close/>
                <a:moveTo>
                  <a:pt x="3728630" y="673896"/>
                </a:moveTo>
                <a:cubicBezTo>
                  <a:pt x="3710268" y="669576"/>
                  <a:pt x="3667062" y="676776"/>
                  <a:pt x="3669943" y="696575"/>
                </a:cubicBezTo>
                <a:cubicBezTo>
                  <a:pt x="3671743" y="708455"/>
                  <a:pt x="3685425" y="701975"/>
                  <a:pt x="3688665" y="714214"/>
                </a:cubicBezTo>
                <a:cubicBezTo>
                  <a:pt x="3675703" y="718894"/>
                  <a:pt x="3659501" y="731134"/>
                  <a:pt x="3645819" y="728974"/>
                </a:cubicBezTo>
                <a:cubicBezTo>
                  <a:pt x="3629617" y="726454"/>
                  <a:pt x="3625297" y="706295"/>
                  <a:pt x="3616656" y="694055"/>
                </a:cubicBezTo>
                <a:cubicBezTo>
                  <a:pt x="3604054" y="694415"/>
                  <a:pt x="3595413" y="681816"/>
                  <a:pt x="3580291" y="683615"/>
                </a:cubicBezTo>
                <a:cubicBezTo>
                  <a:pt x="3564809" y="685055"/>
                  <a:pt x="3556168" y="708095"/>
                  <a:pt x="3548247" y="719614"/>
                </a:cubicBezTo>
                <a:cubicBezTo>
                  <a:pt x="3543926" y="725374"/>
                  <a:pt x="3537085" y="728614"/>
                  <a:pt x="3534925" y="734373"/>
                </a:cubicBezTo>
                <a:cubicBezTo>
                  <a:pt x="3533485" y="737613"/>
                  <a:pt x="3535285" y="743013"/>
                  <a:pt x="3533485" y="747333"/>
                </a:cubicBezTo>
                <a:cubicBezTo>
                  <a:pt x="3528804" y="762452"/>
                  <a:pt x="3516202" y="767852"/>
                  <a:pt x="3517643" y="780812"/>
                </a:cubicBezTo>
                <a:cubicBezTo>
                  <a:pt x="3518723" y="792691"/>
                  <a:pt x="3531324" y="797731"/>
                  <a:pt x="3532045" y="807811"/>
                </a:cubicBezTo>
                <a:cubicBezTo>
                  <a:pt x="3531324" y="817890"/>
                  <a:pt x="3514762" y="812490"/>
                  <a:pt x="3516202" y="825090"/>
                </a:cubicBezTo>
                <a:cubicBezTo>
                  <a:pt x="3540326" y="844889"/>
                  <a:pt x="3541406" y="815730"/>
                  <a:pt x="3553647" y="811770"/>
                </a:cubicBezTo>
                <a:cubicBezTo>
                  <a:pt x="3563369" y="808531"/>
                  <a:pt x="3582811" y="814650"/>
                  <a:pt x="3595053" y="811770"/>
                </a:cubicBezTo>
                <a:cubicBezTo>
                  <a:pt x="3605134" y="809611"/>
                  <a:pt x="3613055" y="799891"/>
                  <a:pt x="3624577" y="795571"/>
                </a:cubicBezTo>
                <a:cubicBezTo>
                  <a:pt x="3631417" y="793411"/>
                  <a:pt x="3640419" y="790531"/>
                  <a:pt x="3649780" y="790531"/>
                </a:cubicBezTo>
                <a:cubicBezTo>
                  <a:pt x="3692265" y="788371"/>
                  <a:pt x="3719989" y="816090"/>
                  <a:pt x="3757074" y="817170"/>
                </a:cubicBezTo>
                <a:cubicBezTo>
                  <a:pt x="3769315" y="817170"/>
                  <a:pt x="3790918" y="816810"/>
                  <a:pt x="3803880" y="814290"/>
                </a:cubicBezTo>
                <a:cubicBezTo>
                  <a:pt x="3839885" y="807811"/>
                  <a:pt x="3823323" y="777212"/>
                  <a:pt x="3804960" y="766412"/>
                </a:cubicBezTo>
                <a:cubicBezTo>
                  <a:pt x="3791278" y="758133"/>
                  <a:pt x="3774356" y="750573"/>
                  <a:pt x="3758154" y="740853"/>
                </a:cubicBezTo>
                <a:cubicBezTo>
                  <a:pt x="3748793" y="735453"/>
                  <a:pt x="3713148" y="724294"/>
                  <a:pt x="3712788" y="712774"/>
                </a:cubicBezTo>
                <a:cubicBezTo>
                  <a:pt x="3712428" y="700175"/>
                  <a:pt x="3739432" y="696215"/>
                  <a:pt x="3728630" y="673896"/>
                </a:cubicBezTo>
                <a:close/>
                <a:moveTo>
                  <a:pt x="4006181" y="673221"/>
                </a:moveTo>
                <a:cubicBezTo>
                  <a:pt x="3994525" y="675516"/>
                  <a:pt x="3984444" y="680736"/>
                  <a:pt x="3973462" y="688655"/>
                </a:cubicBezTo>
                <a:cubicBezTo>
                  <a:pt x="3963021" y="696215"/>
                  <a:pt x="3951139" y="701615"/>
                  <a:pt x="3945378" y="706295"/>
                </a:cubicBezTo>
                <a:cubicBezTo>
                  <a:pt x="3939978" y="710254"/>
                  <a:pt x="3932777" y="721774"/>
                  <a:pt x="3933137" y="727534"/>
                </a:cubicBezTo>
                <a:cubicBezTo>
                  <a:pt x="3934217" y="735813"/>
                  <a:pt x="3946099" y="740853"/>
                  <a:pt x="3950779" y="751653"/>
                </a:cubicBezTo>
                <a:cubicBezTo>
                  <a:pt x="3953300" y="757413"/>
                  <a:pt x="3952939" y="764252"/>
                  <a:pt x="3954740" y="768932"/>
                </a:cubicBezTo>
                <a:cubicBezTo>
                  <a:pt x="3960500" y="781892"/>
                  <a:pt x="3975622" y="790171"/>
                  <a:pt x="3986784" y="800971"/>
                </a:cubicBezTo>
                <a:cubicBezTo>
                  <a:pt x="3994705" y="808531"/>
                  <a:pt x="4017028" y="825450"/>
                  <a:pt x="4017748" y="834450"/>
                </a:cubicBezTo>
                <a:cubicBezTo>
                  <a:pt x="4018108" y="842009"/>
                  <a:pt x="4010547" y="843809"/>
                  <a:pt x="4008387" y="852089"/>
                </a:cubicBezTo>
                <a:cubicBezTo>
                  <a:pt x="4005866" y="859649"/>
                  <a:pt x="4002986" y="878368"/>
                  <a:pt x="4004426" y="885208"/>
                </a:cubicBezTo>
                <a:cubicBezTo>
                  <a:pt x="4007307" y="899967"/>
                  <a:pt x="4022429" y="900327"/>
                  <a:pt x="4036110" y="906807"/>
                </a:cubicBezTo>
                <a:cubicBezTo>
                  <a:pt x="4050152" y="912927"/>
                  <a:pt x="4063474" y="923726"/>
                  <a:pt x="4077876" y="924086"/>
                </a:cubicBezTo>
                <a:cubicBezTo>
                  <a:pt x="4092998" y="924446"/>
                  <a:pt x="4109560" y="919766"/>
                  <a:pt x="4117841" y="910767"/>
                </a:cubicBezTo>
                <a:cubicBezTo>
                  <a:pt x="4124682" y="864328"/>
                  <a:pt x="4088677" y="860729"/>
                  <a:pt x="4081836" y="827970"/>
                </a:cubicBezTo>
                <a:cubicBezTo>
                  <a:pt x="4085077" y="828330"/>
                  <a:pt x="4083277" y="824010"/>
                  <a:pt x="4085797" y="824010"/>
                </a:cubicBezTo>
                <a:cubicBezTo>
                  <a:pt x="4094798" y="819690"/>
                  <a:pt x="4108120" y="830490"/>
                  <a:pt x="4112440" y="819690"/>
                </a:cubicBezTo>
                <a:cubicBezTo>
                  <a:pt x="4112440" y="803851"/>
                  <a:pt x="4092638" y="791971"/>
                  <a:pt x="4072475" y="799891"/>
                </a:cubicBezTo>
                <a:cubicBezTo>
                  <a:pt x="4066714" y="795571"/>
                  <a:pt x="4065994" y="786571"/>
                  <a:pt x="4064554" y="778292"/>
                </a:cubicBezTo>
                <a:cubicBezTo>
                  <a:pt x="4049072" y="769292"/>
                  <a:pt x="4011627" y="749853"/>
                  <a:pt x="4012347" y="731494"/>
                </a:cubicBezTo>
                <a:cubicBezTo>
                  <a:pt x="4012707" y="716734"/>
                  <a:pt x="4031790" y="708455"/>
                  <a:pt x="4053753" y="708814"/>
                </a:cubicBezTo>
                <a:cubicBezTo>
                  <a:pt x="4063114" y="701975"/>
                  <a:pt x="4056993" y="680376"/>
                  <a:pt x="4048352" y="675336"/>
                </a:cubicBezTo>
                <a:cubicBezTo>
                  <a:pt x="4031070" y="671556"/>
                  <a:pt x="4017838" y="670926"/>
                  <a:pt x="4006181" y="673221"/>
                </a:cubicBezTo>
                <a:close/>
                <a:moveTo>
                  <a:pt x="5966269" y="647849"/>
                </a:moveTo>
                <a:cubicBezTo>
                  <a:pt x="5979505" y="654743"/>
                  <a:pt x="6011703" y="671072"/>
                  <a:pt x="5989164" y="685586"/>
                </a:cubicBezTo>
                <a:cubicBezTo>
                  <a:pt x="5975570" y="680506"/>
                  <a:pt x="5961260" y="663089"/>
                  <a:pt x="5966269" y="647849"/>
                </a:cubicBezTo>
                <a:close/>
                <a:moveTo>
                  <a:pt x="1296807" y="626849"/>
                </a:moveTo>
                <a:cubicBezTo>
                  <a:pt x="1275207" y="621450"/>
                  <a:pt x="1244606" y="642686"/>
                  <a:pt x="1219405" y="649885"/>
                </a:cubicBezTo>
                <a:cubicBezTo>
                  <a:pt x="1205005" y="653484"/>
                  <a:pt x="1191684" y="653844"/>
                  <a:pt x="1188444" y="665722"/>
                </a:cubicBezTo>
                <a:cubicBezTo>
                  <a:pt x="1201045" y="686959"/>
                  <a:pt x="1226245" y="661403"/>
                  <a:pt x="1244606" y="664283"/>
                </a:cubicBezTo>
                <a:cubicBezTo>
                  <a:pt x="1253966" y="666082"/>
                  <a:pt x="1259366" y="679040"/>
                  <a:pt x="1268727" y="680480"/>
                </a:cubicBezTo>
                <a:cubicBezTo>
                  <a:pt x="1275207" y="681560"/>
                  <a:pt x="1311568" y="677600"/>
                  <a:pt x="1314088" y="676520"/>
                </a:cubicBezTo>
                <a:cubicBezTo>
                  <a:pt x="1340729" y="665002"/>
                  <a:pt x="1309048" y="630089"/>
                  <a:pt x="1296807" y="626849"/>
                </a:cubicBezTo>
                <a:close/>
                <a:moveTo>
                  <a:pt x="515945" y="611012"/>
                </a:moveTo>
                <a:cubicBezTo>
                  <a:pt x="515225" y="615691"/>
                  <a:pt x="517745" y="627569"/>
                  <a:pt x="528185" y="625769"/>
                </a:cubicBezTo>
                <a:lnTo>
                  <a:pt x="528159" y="624771"/>
                </a:lnTo>
                <a:lnTo>
                  <a:pt x="518737" y="620245"/>
                </a:lnTo>
                <a:lnTo>
                  <a:pt x="516963" y="611250"/>
                </a:lnTo>
                <a:lnTo>
                  <a:pt x="515945" y="611012"/>
                </a:lnTo>
                <a:close/>
                <a:moveTo>
                  <a:pt x="1128322" y="509509"/>
                </a:moveTo>
                <a:cubicBezTo>
                  <a:pt x="1111762" y="513109"/>
                  <a:pt x="1107802" y="549103"/>
                  <a:pt x="1128322" y="548023"/>
                </a:cubicBezTo>
                <a:cubicBezTo>
                  <a:pt x="1143443" y="547663"/>
                  <a:pt x="1153163" y="503391"/>
                  <a:pt x="1128322" y="509509"/>
                </a:cubicBezTo>
                <a:close/>
                <a:moveTo>
                  <a:pt x="442419" y="499258"/>
                </a:moveTo>
                <a:cubicBezTo>
                  <a:pt x="445054" y="499991"/>
                  <a:pt x="447435" y="501799"/>
                  <a:pt x="449111" y="504974"/>
                </a:cubicBezTo>
                <a:cubicBezTo>
                  <a:pt x="445936" y="513441"/>
                  <a:pt x="438528" y="516969"/>
                  <a:pt x="430414" y="520496"/>
                </a:cubicBezTo>
                <a:cubicBezTo>
                  <a:pt x="427944" y="518732"/>
                  <a:pt x="426181" y="516263"/>
                  <a:pt x="424064" y="513794"/>
                </a:cubicBezTo>
                <a:cubicBezTo>
                  <a:pt x="424329" y="504533"/>
                  <a:pt x="434515" y="497059"/>
                  <a:pt x="442419" y="499258"/>
                </a:cubicBezTo>
                <a:close/>
                <a:moveTo>
                  <a:pt x="2782767" y="472294"/>
                </a:moveTo>
                <a:cubicBezTo>
                  <a:pt x="2793064" y="474629"/>
                  <a:pt x="2801374" y="480019"/>
                  <a:pt x="2802277" y="486847"/>
                </a:cubicBezTo>
                <a:cubicBezTo>
                  <a:pt x="2803361" y="496908"/>
                  <a:pt x="2792522" y="498346"/>
                  <a:pt x="2788909" y="509485"/>
                </a:cubicBezTo>
                <a:cubicBezTo>
                  <a:pt x="2785296" y="519546"/>
                  <a:pt x="2789632" y="531763"/>
                  <a:pt x="2784935" y="538591"/>
                </a:cubicBezTo>
                <a:cubicBezTo>
                  <a:pt x="2780599" y="545059"/>
                  <a:pt x="2769761" y="544340"/>
                  <a:pt x="2761812" y="546855"/>
                </a:cubicBezTo>
                <a:cubicBezTo>
                  <a:pt x="2745193" y="551886"/>
                  <a:pt x="2712316" y="571290"/>
                  <a:pt x="2698947" y="549371"/>
                </a:cubicBezTo>
                <a:cubicBezTo>
                  <a:pt x="2700754" y="537513"/>
                  <a:pt x="2712316" y="534997"/>
                  <a:pt x="2716289" y="525295"/>
                </a:cubicBezTo>
                <a:cubicBezTo>
                  <a:pt x="2716651" y="517749"/>
                  <a:pt x="2708341" y="513437"/>
                  <a:pt x="2709786" y="505532"/>
                </a:cubicBezTo>
                <a:cubicBezTo>
                  <a:pt x="2711231" y="495112"/>
                  <a:pt x="2718818" y="498705"/>
                  <a:pt x="2729657" y="494752"/>
                </a:cubicBezTo>
                <a:cubicBezTo>
                  <a:pt x="2737606" y="491518"/>
                  <a:pt x="2741219" y="482175"/>
                  <a:pt x="2751335" y="476067"/>
                </a:cubicBezTo>
                <a:cubicBezTo>
                  <a:pt x="2760187" y="470677"/>
                  <a:pt x="2772471" y="469958"/>
                  <a:pt x="2782767" y="472294"/>
                </a:cubicBezTo>
                <a:close/>
                <a:moveTo>
                  <a:pt x="5146135" y="470863"/>
                </a:moveTo>
                <a:cubicBezTo>
                  <a:pt x="5131013" y="473383"/>
                  <a:pt x="5141815" y="489583"/>
                  <a:pt x="5140735" y="498943"/>
                </a:cubicBezTo>
                <a:cubicBezTo>
                  <a:pt x="5139294" y="512262"/>
                  <a:pt x="5125253" y="521622"/>
                  <a:pt x="5125973" y="534941"/>
                </a:cubicBezTo>
                <a:cubicBezTo>
                  <a:pt x="5120932" y="541061"/>
                  <a:pt x="5112291" y="543581"/>
                  <a:pt x="5111211" y="553661"/>
                </a:cubicBezTo>
                <a:cubicBezTo>
                  <a:pt x="5120212" y="559780"/>
                  <a:pt x="5123812" y="549341"/>
                  <a:pt x="5130293" y="543221"/>
                </a:cubicBezTo>
                <a:cubicBezTo>
                  <a:pt x="5140375" y="533501"/>
                  <a:pt x="5155857" y="527742"/>
                  <a:pt x="5159457" y="516222"/>
                </a:cubicBezTo>
                <a:cubicBezTo>
                  <a:pt x="5164858" y="499303"/>
                  <a:pt x="5156577" y="482023"/>
                  <a:pt x="5146135" y="470863"/>
                </a:cubicBezTo>
                <a:close/>
                <a:moveTo>
                  <a:pt x="484305" y="426600"/>
                </a:moveTo>
                <a:lnTo>
                  <a:pt x="483589" y="426634"/>
                </a:lnTo>
                <a:cubicBezTo>
                  <a:pt x="482014" y="427084"/>
                  <a:pt x="481024" y="428163"/>
                  <a:pt x="481384" y="430683"/>
                </a:cubicBezTo>
                <a:cubicBezTo>
                  <a:pt x="483184" y="434282"/>
                  <a:pt x="488224" y="435002"/>
                  <a:pt x="490744" y="431763"/>
                </a:cubicBezTo>
                <a:lnTo>
                  <a:pt x="490664" y="431461"/>
                </a:lnTo>
                <a:lnTo>
                  <a:pt x="481977" y="430538"/>
                </a:lnTo>
                <a:lnTo>
                  <a:pt x="484305" y="426600"/>
                </a:lnTo>
                <a:close/>
                <a:moveTo>
                  <a:pt x="2858300" y="386634"/>
                </a:moveTo>
                <a:cubicBezTo>
                  <a:pt x="2861181" y="385912"/>
                  <a:pt x="2863342" y="386634"/>
                  <a:pt x="2864782" y="388080"/>
                </a:cubicBezTo>
                <a:cubicBezTo>
                  <a:pt x="2864782" y="396028"/>
                  <a:pt x="2857580" y="397835"/>
                  <a:pt x="2856859" y="405422"/>
                </a:cubicBezTo>
                <a:cubicBezTo>
                  <a:pt x="2858660" y="417344"/>
                  <a:pt x="2879908" y="409757"/>
                  <a:pt x="2882428" y="421319"/>
                </a:cubicBezTo>
                <a:cubicBezTo>
                  <a:pt x="2880268" y="433964"/>
                  <a:pt x="2868744" y="436132"/>
                  <a:pt x="2868744" y="445525"/>
                </a:cubicBezTo>
                <a:cubicBezTo>
                  <a:pt x="2868744" y="453474"/>
                  <a:pt x="2885309" y="468648"/>
                  <a:pt x="2893232" y="479125"/>
                </a:cubicBezTo>
                <a:cubicBezTo>
                  <a:pt x="2898994" y="486713"/>
                  <a:pt x="2909078" y="492494"/>
                  <a:pt x="2914480" y="500803"/>
                </a:cubicBezTo>
                <a:cubicBezTo>
                  <a:pt x="2919161" y="507668"/>
                  <a:pt x="2920242" y="515978"/>
                  <a:pt x="2923843" y="519229"/>
                </a:cubicBezTo>
                <a:cubicBezTo>
                  <a:pt x="2930685" y="526094"/>
                  <a:pt x="2946891" y="527178"/>
                  <a:pt x="2947972" y="536933"/>
                </a:cubicBezTo>
                <a:cubicBezTo>
                  <a:pt x="2949412" y="549578"/>
                  <a:pt x="2932126" y="554636"/>
                  <a:pt x="2934287" y="569088"/>
                </a:cubicBezTo>
                <a:cubicBezTo>
                  <a:pt x="2915920" y="583178"/>
                  <a:pt x="2885309" y="575952"/>
                  <a:pt x="2855779" y="579927"/>
                </a:cubicBezTo>
                <a:cubicBezTo>
                  <a:pt x="2842094" y="581372"/>
                  <a:pt x="2826969" y="595101"/>
                  <a:pt x="2812564" y="583901"/>
                </a:cubicBezTo>
                <a:cubicBezTo>
                  <a:pt x="2809683" y="574507"/>
                  <a:pt x="2824808" y="573785"/>
                  <a:pt x="2826249" y="564752"/>
                </a:cubicBezTo>
                <a:cubicBezTo>
                  <a:pt x="2825168" y="557165"/>
                  <a:pt x="2815085" y="558249"/>
                  <a:pt x="2812564" y="551746"/>
                </a:cubicBezTo>
                <a:cubicBezTo>
                  <a:pt x="2816885" y="541268"/>
                  <a:pt x="2828769" y="539100"/>
                  <a:pt x="2827329" y="523204"/>
                </a:cubicBezTo>
                <a:cubicBezTo>
                  <a:pt x="2834892" y="515255"/>
                  <a:pt x="2849297" y="518145"/>
                  <a:pt x="2851457" y="507307"/>
                </a:cubicBezTo>
                <a:cubicBezTo>
                  <a:pt x="2853258" y="499719"/>
                  <a:pt x="2847136" y="489964"/>
                  <a:pt x="2839573" y="485990"/>
                </a:cubicBezTo>
                <a:cubicBezTo>
                  <a:pt x="2835252" y="483461"/>
                  <a:pt x="2828409" y="484545"/>
                  <a:pt x="2823368" y="481655"/>
                </a:cubicBezTo>
                <a:cubicBezTo>
                  <a:pt x="2810403" y="474429"/>
                  <a:pt x="2805721" y="459616"/>
                  <a:pt x="2798159" y="456364"/>
                </a:cubicBezTo>
                <a:cubicBezTo>
                  <a:pt x="2799239" y="441551"/>
                  <a:pt x="2794197" y="431074"/>
                  <a:pt x="2798159" y="421319"/>
                </a:cubicBezTo>
                <a:cubicBezTo>
                  <a:pt x="2800319" y="415538"/>
                  <a:pt x="2817966" y="399280"/>
                  <a:pt x="2827329" y="396028"/>
                </a:cubicBezTo>
                <a:cubicBezTo>
                  <a:pt x="2839213" y="391693"/>
                  <a:pt x="2851457" y="395667"/>
                  <a:pt x="2858300" y="386634"/>
                </a:cubicBezTo>
                <a:close/>
                <a:moveTo>
                  <a:pt x="994759" y="310104"/>
                </a:moveTo>
                <a:cubicBezTo>
                  <a:pt x="985038" y="309744"/>
                  <a:pt x="980359" y="318742"/>
                  <a:pt x="970638" y="323781"/>
                </a:cubicBezTo>
                <a:cubicBezTo>
                  <a:pt x="959118" y="329540"/>
                  <a:pt x="943638" y="330980"/>
                  <a:pt x="942557" y="341058"/>
                </a:cubicBezTo>
                <a:cubicBezTo>
                  <a:pt x="963078" y="345018"/>
                  <a:pt x="981798" y="336019"/>
                  <a:pt x="994759" y="331700"/>
                </a:cubicBezTo>
                <a:cubicBezTo>
                  <a:pt x="1002319" y="328821"/>
                  <a:pt x="1012759" y="330260"/>
                  <a:pt x="1014919" y="321982"/>
                </a:cubicBezTo>
                <a:cubicBezTo>
                  <a:pt x="1008439" y="317303"/>
                  <a:pt x="1002319" y="310464"/>
                  <a:pt x="994759" y="310104"/>
                </a:cubicBezTo>
                <a:close/>
                <a:moveTo>
                  <a:pt x="1606337" y="296596"/>
                </a:moveTo>
                <a:cubicBezTo>
                  <a:pt x="1611393" y="297607"/>
                  <a:pt x="1615562" y="300090"/>
                  <a:pt x="1615562" y="303768"/>
                </a:cubicBezTo>
                <a:cubicBezTo>
                  <a:pt x="1615918" y="311125"/>
                  <a:pt x="1589304" y="323631"/>
                  <a:pt x="1586465" y="308918"/>
                </a:cubicBezTo>
                <a:cubicBezTo>
                  <a:pt x="1586111" y="306343"/>
                  <a:pt x="1586465" y="301561"/>
                  <a:pt x="1591788" y="298251"/>
                </a:cubicBezTo>
                <a:cubicBezTo>
                  <a:pt x="1595336" y="296044"/>
                  <a:pt x="1601280" y="295584"/>
                  <a:pt x="1606337" y="296596"/>
                </a:cubicBezTo>
                <a:close/>
                <a:moveTo>
                  <a:pt x="3369258" y="236288"/>
                </a:moveTo>
                <a:cubicBezTo>
                  <a:pt x="3358052" y="236873"/>
                  <a:pt x="3346981" y="240292"/>
                  <a:pt x="3341580" y="246232"/>
                </a:cubicBezTo>
                <a:cubicBezTo>
                  <a:pt x="3337619" y="250552"/>
                  <a:pt x="3337619" y="259192"/>
                  <a:pt x="3331858" y="267471"/>
                </a:cubicBezTo>
                <a:cubicBezTo>
                  <a:pt x="3319977" y="285831"/>
                  <a:pt x="3281092" y="287991"/>
                  <a:pt x="3269210" y="310310"/>
                </a:cubicBezTo>
                <a:cubicBezTo>
                  <a:pt x="3266330" y="315350"/>
                  <a:pt x="3262009" y="329029"/>
                  <a:pt x="3263809" y="337309"/>
                </a:cubicBezTo>
                <a:cubicBezTo>
                  <a:pt x="3267050" y="349908"/>
                  <a:pt x="3295134" y="353148"/>
                  <a:pt x="3295854" y="366468"/>
                </a:cubicBezTo>
                <a:cubicBezTo>
                  <a:pt x="3297654" y="389147"/>
                  <a:pt x="3261649" y="386267"/>
                  <a:pt x="3257329" y="405346"/>
                </a:cubicBezTo>
                <a:cubicBezTo>
                  <a:pt x="3255168" y="413986"/>
                  <a:pt x="3261649" y="425505"/>
                  <a:pt x="3259849" y="433425"/>
                </a:cubicBezTo>
                <a:cubicBezTo>
                  <a:pt x="3257329" y="447464"/>
                  <a:pt x="3243647" y="443505"/>
                  <a:pt x="3226365" y="451064"/>
                </a:cubicBezTo>
                <a:cubicBezTo>
                  <a:pt x="3217723" y="454664"/>
                  <a:pt x="3209082" y="468344"/>
                  <a:pt x="3199721" y="469424"/>
                </a:cubicBezTo>
                <a:cubicBezTo>
                  <a:pt x="3190720" y="470143"/>
                  <a:pt x="3185679" y="464384"/>
                  <a:pt x="3179558" y="465464"/>
                </a:cubicBezTo>
                <a:cubicBezTo>
                  <a:pt x="3170917" y="467264"/>
                  <a:pt x="3173798" y="478063"/>
                  <a:pt x="3160836" y="480223"/>
                </a:cubicBezTo>
                <a:cubicBezTo>
                  <a:pt x="3150755" y="482023"/>
                  <a:pt x="3132752" y="470863"/>
                  <a:pt x="3131312" y="484183"/>
                </a:cubicBezTo>
                <a:cubicBezTo>
                  <a:pt x="3130592" y="492823"/>
                  <a:pt x="3147514" y="497143"/>
                  <a:pt x="3158316" y="496063"/>
                </a:cubicBezTo>
                <a:cubicBezTo>
                  <a:pt x="3166597" y="495343"/>
                  <a:pt x="3172718" y="489583"/>
                  <a:pt x="3180999" y="489583"/>
                </a:cubicBezTo>
                <a:cubicBezTo>
                  <a:pt x="3196841" y="489223"/>
                  <a:pt x="3207282" y="501103"/>
                  <a:pt x="3217003" y="501823"/>
                </a:cubicBezTo>
                <a:cubicBezTo>
                  <a:pt x="3228525" y="502003"/>
                  <a:pt x="3239866" y="496693"/>
                  <a:pt x="3251343" y="491608"/>
                </a:cubicBezTo>
                <a:lnTo>
                  <a:pt x="3266849" y="485582"/>
                </a:lnTo>
                <a:lnTo>
                  <a:pt x="3268698" y="484864"/>
                </a:lnTo>
                <a:cubicBezTo>
                  <a:pt x="3274543" y="483148"/>
                  <a:pt x="3280462" y="482203"/>
                  <a:pt x="3286492" y="482743"/>
                </a:cubicBezTo>
                <a:cubicBezTo>
                  <a:pt x="3297294" y="483823"/>
                  <a:pt x="3303775" y="491743"/>
                  <a:pt x="3312056" y="491023"/>
                </a:cubicBezTo>
                <a:cubicBezTo>
                  <a:pt x="3324657" y="489583"/>
                  <a:pt x="3335819" y="474823"/>
                  <a:pt x="3345540" y="469424"/>
                </a:cubicBezTo>
                <a:cubicBezTo>
                  <a:pt x="3341580" y="446744"/>
                  <a:pt x="3345900" y="417226"/>
                  <a:pt x="3366783" y="415786"/>
                </a:cubicBezTo>
                <a:cubicBezTo>
                  <a:pt x="3381185" y="415066"/>
                  <a:pt x="3402788" y="440625"/>
                  <a:pt x="3405668" y="415786"/>
                </a:cubicBezTo>
                <a:cubicBezTo>
                  <a:pt x="3406748" y="405346"/>
                  <a:pt x="3394147" y="395626"/>
                  <a:pt x="3385505" y="395986"/>
                </a:cubicBezTo>
                <a:cubicBezTo>
                  <a:pt x="3377944" y="395986"/>
                  <a:pt x="3367863" y="411106"/>
                  <a:pt x="3361382" y="398506"/>
                </a:cubicBezTo>
                <a:cubicBezTo>
                  <a:pt x="3361382" y="386267"/>
                  <a:pt x="3375064" y="389507"/>
                  <a:pt x="3382625" y="386627"/>
                </a:cubicBezTo>
                <a:cubicBezTo>
                  <a:pt x="3388386" y="384467"/>
                  <a:pt x="3392706" y="378347"/>
                  <a:pt x="3398827" y="375827"/>
                </a:cubicBezTo>
                <a:cubicBezTo>
                  <a:pt x="3430871" y="364668"/>
                  <a:pt x="3474437" y="386627"/>
                  <a:pt x="3486679" y="359628"/>
                </a:cubicBezTo>
                <a:cubicBezTo>
                  <a:pt x="3458955" y="335869"/>
                  <a:pt x="3411069" y="368627"/>
                  <a:pt x="3378664" y="366468"/>
                </a:cubicBezTo>
                <a:cubicBezTo>
                  <a:pt x="3365343" y="365748"/>
                  <a:pt x="3346980" y="355668"/>
                  <a:pt x="3342660" y="342348"/>
                </a:cubicBezTo>
                <a:cubicBezTo>
                  <a:pt x="3341580" y="338389"/>
                  <a:pt x="3342300" y="332989"/>
                  <a:pt x="3341580" y="325069"/>
                </a:cubicBezTo>
                <a:cubicBezTo>
                  <a:pt x="3340139" y="316789"/>
                  <a:pt x="3335819" y="307430"/>
                  <a:pt x="3336179" y="302390"/>
                </a:cubicBezTo>
                <a:cubicBezTo>
                  <a:pt x="3337259" y="278271"/>
                  <a:pt x="3397747" y="273591"/>
                  <a:pt x="3397747" y="243352"/>
                </a:cubicBezTo>
                <a:cubicBezTo>
                  <a:pt x="3391806" y="237953"/>
                  <a:pt x="3380465" y="235703"/>
                  <a:pt x="3369258" y="236288"/>
                </a:cubicBezTo>
                <a:close/>
                <a:moveTo>
                  <a:pt x="1905225" y="214001"/>
                </a:moveTo>
                <a:cubicBezTo>
                  <a:pt x="1899104" y="210041"/>
                  <a:pt x="1890824" y="215440"/>
                  <a:pt x="1895865" y="221919"/>
                </a:cubicBezTo>
                <a:cubicBezTo>
                  <a:pt x="1902345" y="222639"/>
                  <a:pt x="1905945" y="220839"/>
                  <a:pt x="1905225" y="214001"/>
                </a:cubicBezTo>
                <a:close/>
                <a:moveTo>
                  <a:pt x="981933" y="213596"/>
                </a:moveTo>
                <a:cubicBezTo>
                  <a:pt x="968028" y="214720"/>
                  <a:pt x="951917" y="219760"/>
                  <a:pt x="940037" y="220839"/>
                </a:cubicBezTo>
                <a:cubicBezTo>
                  <a:pt x="934997" y="229118"/>
                  <a:pt x="928157" y="235597"/>
                  <a:pt x="926357" y="247115"/>
                </a:cubicBezTo>
                <a:cubicBezTo>
                  <a:pt x="944717" y="251794"/>
                  <a:pt x="967398" y="238836"/>
                  <a:pt x="987919" y="235237"/>
                </a:cubicBezTo>
                <a:cubicBezTo>
                  <a:pt x="996559" y="233797"/>
                  <a:pt x="1005199" y="237756"/>
                  <a:pt x="1010599" y="229838"/>
                </a:cubicBezTo>
                <a:cubicBezTo>
                  <a:pt x="1007539" y="215260"/>
                  <a:pt x="995839" y="212471"/>
                  <a:pt x="981933" y="213596"/>
                </a:cubicBezTo>
                <a:close/>
                <a:moveTo>
                  <a:pt x="1827986" y="178875"/>
                </a:moveTo>
                <a:cubicBezTo>
                  <a:pt x="1832265" y="179388"/>
                  <a:pt x="1836052" y="181263"/>
                  <a:pt x="1838471" y="185014"/>
                </a:cubicBezTo>
                <a:cubicBezTo>
                  <a:pt x="1841339" y="197158"/>
                  <a:pt x="1803341" y="212517"/>
                  <a:pt x="1799757" y="197158"/>
                </a:cubicBezTo>
                <a:cubicBezTo>
                  <a:pt x="1797875" y="188050"/>
                  <a:pt x="1815148" y="177334"/>
                  <a:pt x="1827986" y="178875"/>
                </a:cubicBezTo>
                <a:close/>
                <a:moveTo>
                  <a:pt x="1159283" y="163519"/>
                </a:moveTo>
                <a:cubicBezTo>
                  <a:pt x="1152353" y="164149"/>
                  <a:pt x="1146683" y="170448"/>
                  <a:pt x="1145603" y="184486"/>
                </a:cubicBezTo>
                <a:cubicBezTo>
                  <a:pt x="1170804" y="204642"/>
                  <a:pt x="1208245" y="175127"/>
                  <a:pt x="1234166" y="193844"/>
                </a:cubicBezTo>
                <a:cubicBezTo>
                  <a:pt x="1238485" y="190965"/>
                  <a:pt x="1245326" y="187365"/>
                  <a:pt x="1242086" y="180526"/>
                </a:cubicBezTo>
                <a:cubicBezTo>
                  <a:pt x="1227325" y="173688"/>
                  <a:pt x="1202485" y="178727"/>
                  <a:pt x="1180524" y="176567"/>
                </a:cubicBezTo>
                <a:cubicBezTo>
                  <a:pt x="1174404" y="167929"/>
                  <a:pt x="1166213" y="162890"/>
                  <a:pt x="1159283" y="163519"/>
                </a:cubicBezTo>
                <a:close/>
                <a:moveTo>
                  <a:pt x="3814639" y="155707"/>
                </a:moveTo>
                <a:cubicBezTo>
                  <a:pt x="3820546" y="156121"/>
                  <a:pt x="3826317" y="160175"/>
                  <a:pt x="3823752" y="167177"/>
                </a:cubicBezTo>
                <a:cubicBezTo>
                  <a:pt x="3819356" y="171230"/>
                  <a:pt x="3807633" y="170862"/>
                  <a:pt x="3804702" y="166071"/>
                </a:cubicBezTo>
                <a:cubicBezTo>
                  <a:pt x="3802687" y="158517"/>
                  <a:pt x="3808732" y="155292"/>
                  <a:pt x="3814639" y="155707"/>
                </a:cubicBezTo>
                <a:close/>
                <a:moveTo>
                  <a:pt x="4215774" y="124557"/>
                </a:moveTo>
                <a:cubicBezTo>
                  <a:pt x="4215414" y="125997"/>
                  <a:pt x="4215774" y="128517"/>
                  <a:pt x="4213974" y="128517"/>
                </a:cubicBezTo>
                <a:cubicBezTo>
                  <a:pt x="4212533" y="157676"/>
                  <a:pt x="4255019" y="165235"/>
                  <a:pt x="4254299" y="188634"/>
                </a:cubicBezTo>
                <a:cubicBezTo>
                  <a:pt x="4253939" y="201234"/>
                  <a:pt x="4240977" y="202674"/>
                  <a:pt x="4244938" y="216713"/>
                </a:cubicBezTo>
                <a:cubicBezTo>
                  <a:pt x="4276262" y="224273"/>
                  <a:pt x="4291024" y="188634"/>
                  <a:pt x="4270501" y="168475"/>
                </a:cubicBezTo>
                <a:cubicBezTo>
                  <a:pt x="4265460" y="163795"/>
                  <a:pt x="4248898" y="162355"/>
                  <a:pt x="4242417" y="151196"/>
                </a:cubicBezTo>
                <a:cubicBezTo>
                  <a:pt x="4234136" y="138236"/>
                  <a:pt x="4235216" y="120957"/>
                  <a:pt x="4215774" y="124557"/>
                </a:cubicBezTo>
                <a:close/>
                <a:moveTo>
                  <a:pt x="1734220" y="90902"/>
                </a:moveTo>
                <a:lnTo>
                  <a:pt x="1734220" y="90954"/>
                </a:lnTo>
                <a:lnTo>
                  <a:pt x="1741340" y="90954"/>
                </a:lnTo>
                <a:lnTo>
                  <a:pt x="1741278" y="91076"/>
                </a:lnTo>
                <a:lnTo>
                  <a:pt x="1739073" y="95459"/>
                </a:lnTo>
                <a:lnTo>
                  <a:pt x="1739665" y="95356"/>
                </a:lnTo>
                <a:cubicBezTo>
                  <a:pt x="1740790" y="94231"/>
                  <a:pt x="1741420" y="92522"/>
                  <a:pt x="1742140" y="90902"/>
                </a:cubicBezTo>
                <a:cubicBezTo>
                  <a:pt x="1740340" y="89102"/>
                  <a:pt x="1735660" y="89102"/>
                  <a:pt x="1734220" y="90902"/>
                </a:cubicBezTo>
                <a:close/>
                <a:moveTo>
                  <a:pt x="1157843" y="53828"/>
                </a:moveTo>
                <a:cubicBezTo>
                  <a:pt x="1176564" y="50949"/>
                  <a:pt x="1197084" y="57788"/>
                  <a:pt x="1219405" y="60307"/>
                </a:cubicBezTo>
                <a:cubicBezTo>
                  <a:pt x="1232365" y="61747"/>
                  <a:pt x="1245326" y="59227"/>
                  <a:pt x="1252886" y="61387"/>
                </a:cubicBezTo>
                <a:cubicBezTo>
                  <a:pt x="1265846" y="65346"/>
                  <a:pt x="1272686" y="78664"/>
                  <a:pt x="1283487" y="81544"/>
                </a:cubicBezTo>
                <a:cubicBezTo>
                  <a:pt x="1288167" y="82983"/>
                  <a:pt x="1295727" y="82983"/>
                  <a:pt x="1302207" y="84423"/>
                </a:cubicBezTo>
                <a:cubicBezTo>
                  <a:pt x="1314088" y="86943"/>
                  <a:pt x="1324888" y="93421"/>
                  <a:pt x="1337129" y="84423"/>
                </a:cubicBezTo>
                <a:cubicBezTo>
                  <a:pt x="1346489" y="85863"/>
                  <a:pt x="1347569" y="95941"/>
                  <a:pt x="1356929" y="97741"/>
                </a:cubicBezTo>
                <a:cubicBezTo>
                  <a:pt x="1365929" y="93062"/>
                  <a:pt x="1372769" y="80824"/>
                  <a:pt x="1386450" y="77584"/>
                </a:cubicBezTo>
                <a:cubicBezTo>
                  <a:pt x="1392570" y="76144"/>
                  <a:pt x="1398690" y="78664"/>
                  <a:pt x="1405170" y="77584"/>
                </a:cubicBezTo>
                <a:cubicBezTo>
                  <a:pt x="1415971" y="75785"/>
                  <a:pt x="1430371" y="61027"/>
                  <a:pt x="1437211" y="75065"/>
                </a:cubicBezTo>
                <a:cubicBezTo>
                  <a:pt x="1434691" y="84423"/>
                  <a:pt x="1419931" y="85863"/>
                  <a:pt x="1412011" y="93781"/>
                </a:cubicBezTo>
                <a:cubicBezTo>
                  <a:pt x="1404810" y="100260"/>
                  <a:pt x="1393650" y="116098"/>
                  <a:pt x="1394370" y="122936"/>
                </a:cubicBezTo>
                <a:cubicBezTo>
                  <a:pt x="1396170" y="135894"/>
                  <a:pt x="1414891" y="130855"/>
                  <a:pt x="1415971" y="147052"/>
                </a:cubicBezTo>
                <a:cubicBezTo>
                  <a:pt x="1413091" y="156411"/>
                  <a:pt x="1402290" y="152451"/>
                  <a:pt x="1392930" y="156411"/>
                </a:cubicBezTo>
                <a:lnTo>
                  <a:pt x="1383823" y="163516"/>
                </a:lnTo>
                <a:lnTo>
                  <a:pt x="1383300" y="163924"/>
                </a:lnTo>
                <a:cubicBezTo>
                  <a:pt x="1380420" y="166669"/>
                  <a:pt x="1377449" y="169188"/>
                  <a:pt x="1373129" y="170088"/>
                </a:cubicBezTo>
                <a:lnTo>
                  <a:pt x="1355330" y="169290"/>
                </a:lnTo>
                <a:lnTo>
                  <a:pt x="1339018" y="168558"/>
                </a:lnTo>
                <a:cubicBezTo>
                  <a:pt x="1328308" y="166489"/>
                  <a:pt x="1318048" y="163969"/>
                  <a:pt x="1307608" y="164329"/>
                </a:cubicBezTo>
                <a:cubicBezTo>
                  <a:pt x="1307067" y="169008"/>
                  <a:pt x="1309678" y="172698"/>
                  <a:pt x="1313098" y="175532"/>
                </a:cubicBezTo>
                <a:lnTo>
                  <a:pt x="1316031" y="177254"/>
                </a:lnTo>
                <a:lnTo>
                  <a:pt x="1323448" y="181606"/>
                </a:lnTo>
                <a:cubicBezTo>
                  <a:pt x="1342889" y="192044"/>
                  <a:pt x="1358369" y="190605"/>
                  <a:pt x="1385010" y="189885"/>
                </a:cubicBezTo>
                <a:cubicBezTo>
                  <a:pt x="1398690" y="189525"/>
                  <a:pt x="1414531" y="193844"/>
                  <a:pt x="1426411" y="185565"/>
                </a:cubicBezTo>
                <a:cubicBezTo>
                  <a:pt x="1433971" y="180886"/>
                  <a:pt x="1433612" y="169728"/>
                  <a:pt x="1439731" y="163249"/>
                </a:cubicBezTo>
                <a:cubicBezTo>
                  <a:pt x="1447292" y="155691"/>
                  <a:pt x="1464932" y="148132"/>
                  <a:pt x="1476092" y="149932"/>
                </a:cubicBezTo>
                <a:cubicBezTo>
                  <a:pt x="1482212" y="151011"/>
                  <a:pt x="1490493" y="158210"/>
                  <a:pt x="1490853" y="163249"/>
                </a:cubicBezTo>
                <a:cubicBezTo>
                  <a:pt x="1490853" y="175127"/>
                  <a:pt x="1473572" y="171528"/>
                  <a:pt x="1473572" y="184486"/>
                </a:cubicBezTo>
                <a:cubicBezTo>
                  <a:pt x="1484733" y="191324"/>
                  <a:pt x="1514613" y="177287"/>
                  <a:pt x="1516054" y="166129"/>
                </a:cubicBezTo>
                <a:cubicBezTo>
                  <a:pt x="1517134" y="157490"/>
                  <a:pt x="1506333" y="152811"/>
                  <a:pt x="1506694" y="144533"/>
                </a:cubicBezTo>
                <a:lnTo>
                  <a:pt x="1511562" y="137629"/>
                </a:lnTo>
                <a:lnTo>
                  <a:pt x="1516593" y="130495"/>
                </a:lnTo>
                <a:cubicBezTo>
                  <a:pt x="1521184" y="126986"/>
                  <a:pt x="1525414" y="123476"/>
                  <a:pt x="1524334" y="116457"/>
                </a:cubicBezTo>
                <a:cubicBezTo>
                  <a:pt x="1514973" y="108899"/>
                  <a:pt x="1505253" y="117897"/>
                  <a:pt x="1495893" y="116457"/>
                </a:cubicBezTo>
                <a:cubicBezTo>
                  <a:pt x="1482933" y="114298"/>
                  <a:pt x="1471052" y="98461"/>
                  <a:pt x="1465292" y="88382"/>
                </a:cubicBezTo>
                <a:cubicBezTo>
                  <a:pt x="1471052" y="81184"/>
                  <a:pt x="1483292" y="85863"/>
                  <a:pt x="1491933" y="86943"/>
                </a:cubicBezTo>
                <a:cubicBezTo>
                  <a:pt x="1501653" y="73265"/>
                  <a:pt x="1520014" y="68226"/>
                  <a:pt x="1545575" y="65346"/>
                </a:cubicBezTo>
                <a:cubicBezTo>
                  <a:pt x="1554575" y="64626"/>
                  <a:pt x="1566455" y="61027"/>
                  <a:pt x="1570775" y="69306"/>
                </a:cubicBezTo>
                <a:cubicBezTo>
                  <a:pt x="1572935" y="82263"/>
                  <a:pt x="1552415" y="89822"/>
                  <a:pt x="1556375" y="104580"/>
                </a:cubicBezTo>
                <a:cubicBezTo>
                  <a:pt x="1574375" y="108899"/>
                  <a:pt x="1580136" y="84423"/>
                  <a:pt x="1594896" y="75065"/>
                </a:cubicBezTo>
                <a:cubicBezTo>
                  <a:pt x="1601376" y="70745"/>
                  <a:pt x="1610736" y="67866"/>
                  <a:pt x="1620456" y="64267"/>
                </a:cubicBezTo>
                <a:cubicBezTo>
                  <a:pt x="1628737" y="61027"/>
                  <a:pt x="1637737" y="53468"/>
                  <a:pt x="1644577" y="53828"/>
                </a:cubicBezTo>
                <a:cubicBezTo>
                  <a:pt x="1651777" y="53828"/>
                  <a:pt x="1653218" y="59947"/>
                  <a:pt x="1660418" y="62827"/>
                </a:cubicBezTo>
                <a:cubicBezTo>
                  <a:pt x="1667258" y="65706"/>
                  <a:pt x="1675898" y="61027"/>
                  <a:pt x="1677698" y="69306"/>
                </a:cubicBezTo>
                <a:cubicBezTo>
                  <a:pt x="1662578" y="96301"/>
                  <a:pt x="1604616" y="80824"/>
                  <a:pt x="1589855" y="108539"/>
                </a:cubicBezTo>
                <a:lnTo>
                  <a:pt x="1588742" y="121988"/>
                </a:lnTo>
                <a:lnTo>
                  <a:pt x="1587696" y="134634"/>
                </a:lnTo>
                <a:cubicBezTo>
                  <a:pt x="1586345" y="142823"/>
                  <a:pt x="1585895" y="150292"/>
                  <a:pt x="1590936" y="156411"/>
                </a:cubicBezTo>
                <a:cubicBezTo>
                  <a:pt x="1598496" y="165409"/>
                  <a:pt x="1615056" y="159290"/>
                  <a:pt x="1619017" y="168288"/>
                </a:cubicBezTo>
                <a:cubicBezTo>
                  <a:pt x="1624056" y="180886"/>
                  <a:pt x="1602816" y="180886"/>
                  <a:pt x="1608216" y="195284"/>
                </a:cubicBezTo>
                <a:cubicBezTo>
                  <a:pt x="1622617" y="203562"/>
                  <a:pt x="1639537" y="187365"/>
                  <a:pt x="1652497" y="180526"/>
                </a:cubicBezTo>
                <a:cubicBezTo>
                  <a:pt x="1666538" y="173688"/>
                  <a:pt x="1684178" y="165049"/>
                  <a:pt x="1685978" y="148492"/>
                </a:cubicBezTo>
                <a:cubicBezTo>
                  <a:pt x="1678779" y="134814"/>
                  <a:pt x="1652497" y="145252"/>
                  <a:pt x="1648538" y="130855"/>
                </a:cubicBezTo>
                <a:cubicBezTo>
                  <a:pt x="1647457" y="127076"/>
                  <a:pt x="1649437" y="120777"/>
                  <a:pt x="1652002" y="115063"/>
                </a:cubicBezTo>
                <a:lnTo>
                  <a:pt x="1655785" y="108402"/>
                </a:lnTo>
                <a:lnTo>
                  <a:pt x="1658978" y="102780"/>
                </a:lnTo>
                <a:cubicBezTo>
                  <a:pt x="1673018" y="87303"/>
                  <a:pt x="1721980" y="64986"/>
                  <a:pt x="1756900" y="68226"/>
                </a:cubicBezTo>
                <a:cubicBezTo>
                  <a:pt x="1763380" y="68946"/>
                  <a:pt x="1770221" y="72905"/>
                  <a:pt x="1776701" y="73625"/>
                </a:cubicBezTo>
                <a:cubicBezTo>
                  <a:pt x="1800101" y="76144"/>
                  <a:pt x="1827103" y="63547"/>
                  <a:pt x="1844743" y="73625"/>
                </a:cubicBezTo>
                <a:cubicBezTo>
                  <a:pt x="1859504" y="64986"/>
                  <a:pt x="1876784" y="74705"/>
                  <a:pt x="1897304" y="72185"/>
                </a:cubicBezTo>
                <a:cubicBezTo>
                  <a:pt x="1912785" y="81184"/>
                  <a:pt x="1908465" y="100980"/>
                  <a:pt x="1931865" y="109619"/>
                </a:cubicBezTo>
                <a:cubicBezTo>
                  <a:pt x="1938346" y="112138"/>
                  <a:pt x="1946266" y="110339"/>
                  <a:pt x="1954546" y="112498"/>
                </a:cubicBezTo>
                <a:cubicBezTo>
                  <a:pt x="1960666" y="113938"/>
                  <a:pt x="1967506" y="121137"/>
                  <a:pt x="1974707" y="124376"/>
                </a:cubicBezTo>
                <a:cubicBezTo>
                  <a:pt x="1984787" y="129055"/>
                  <a:pt x="1992707" y="127975"/>
                  <a:pt x="1994867" y="135174"/>
                </a:cubicBezTo>
                <a:cubicBezTo>
                  <a:pt x="1997028" y="142013"/>
                  <a:pt x="1987307" y="146692"/>
                  <a:pt x="1988027" y="153891"/>
                </a:cubicBezTo>
                <a:cubicBezTo>
                  <a:pt x="1993787" y="158570"/>
                  <a:pt x="1989107" y="165769"/>
                  <a:pt x="1991987" y="172608"/>
                </a:cubicBezTo>
                <a:cubicBezTo>
                  <a:pt x="1997747" y="184846"/>
                  <a:pt x="2012508" y="184126"/>
                  <a:pt x="2026908" y="189885"/>
                </a:cubicBezTo>
                <a:cubicBezTo>
                  <a:pt x="2036988" y="193844"/>
                  <a:pt x="2058589" y="206802"/>
                  <a:pt x="2057509" y="216520"/>
                </a:cubicBezTo>
                <a:cubicBezTo>
                  <a:pt x="2057149" y="223359"/>
                  <a:pt x="2037348" y="234877"/>
                  <a:pt x="2030869" y="238116"/>
                </a:cubicBezTo>
                <a:cubicBezTo>
                  <a:pt x="2026548" y="240276"/>
                  <a:pt x="2003867" y="251074"/>
                  <a:pt x="1996307" y="249994"/>
                </a:cubicBezTo>
                <a:cubicBezTo>
                  <a:pt x="1983347" y="248195"/>
                  <a:pt x="1978667" y="222639"/>
                  <a:pt x="1961386" y="223359"/>
                </a:cubicBezTo>
                <a:cubicBezTo>
                  <a:pt x="1953826" y="223719"/>
                  <a:pt x="1946986" y="228038"/>
                  <a:pt x="1946626" y="238116"/>
                </a:cubicBezTo>
                <a:cubicBezTo>
                  <a:pt x="1946266" y="255393"/>
                  <a:pt x="1966426" y="256113"/>
                  <a:pt x="1966787" y="271591"/>
                </a:cubicBezTo>
                <a:cubicBezTo>
                  <a:pt x="1967147" y="289587"/>
                  <a:pt x="1956706" y="290667"/>
                  <a:pt x="1941226" y="302185"/>
                </a:cubicBezTo>
                <a:cubicBezTo>
                  <a:pt x="1930066" y="297506"/>
                  <a:pt x="1920705" y="291387"/>
                  <a:pt x="1906305" y="290307"/>
                </a:cubicBezTo>
                <a:cubicBezTo>
                  <a:pt x="1898025" y="300386"/>
                  <a:pt x="1920705" y="303985"/>
                  <a:pt x="1913145" y="316943"/>
                </a:cubicBezTo>
                <a:cubicBezTo>
                  <a:pt x="1891545" y="321622"/>
                  <a:pt x="1875344" y="310824"/>
                  <a:pt x="1855543" y="304705"/>
                </a:cubicBezTo>
                <a:cubicBezTo>
                  <a:pt x="1849423" y="302905"/>
                  <a:pt x="1840783" y="303625"/>
                  <a:pt x="1835742" y="300745"/>
                </a:cubicBezTo>
                <a:cubicBezTo>
                  <a:pt x="1828182" y="296426"/>
                  <a:pt x="1826022" y="283468"/>
                  <a:pt x="1819542" y="276630"/>
                </a:cubicBezTo>
                <a:cubicBezTo>
                  <a:pt x="1812342" y="269071"/>
                  <a:pt x="1797941" y="257913"/>
                  <a:pt x="1786062" y="257913"/>
                </a:cubicBezTo>
                <a:cubicBezTo>
                  <a:pt x="1769501" y="257913"/>
                  <a:pt x="1745740" y="278789"/>
                  <a:pt x="1732780" y="259353"/>
                </a:cubicBezTo>
                <a:cubicBezTo>
                  <a:pt x="1741780" y="228758"/>
                  <a:pt x="1784621" y="251434"/>
                  <a:pt x="1813062" y="240636"/>
                </a:cubicBezTo>
                <a:cubicBezTo>
                  <a:pt x="1823502" y="236677"/>
                  <a:pt x="1827103" y="225519"/>
                  <a:pt x="1835742" y="220839"/>
                </a:cubicBezTo>
                <a:cubicBezTo>
                  <a:pt x="1853023" y="210761"/>
                  <a:pt x="1881104" y="209681"/>
                  <a:pt x="1878224" y="189885"/>
                </a:cubicBezTo>
                <a:cubicBezTo>
                  <a:pt x="1877144" y="180166"/>
                  <a:pt x="1863463" y="180166"/>
                  <a:pt x="1855543" y="175127"/>
                </a:cubicBezTo>
                <a:cubicBezTo>
                  <a:pt x="1845463" y="168288"/>
                  <a:pt x="1837183" y="144533"/>
                  <a:pt x="1822422" y="143093"/>
                </a:cubicBezTo>
                <a:cubicBezTo>
                  <a:pt x="1814862" y="142373"/>
                  <a:pt x="1809102" y="148852"/>
                  <a:pt x="1800822" y="149932"/>
                </a:cubicBezTo>
                <a:cubicBezTo>
                  <a:pt x="1783541" y="151371"/>
                  <a:pt x="1764461" y="142733"/>
                  <a:pt x="1748620" y="149932"/>
                </a:cubicBezTo>
                <a:cubicBezTo>
                  <a:pt x="1741420" y="153891"/>
                  <a:pt x="1746460" y="160730"/>
                  <a:pt x="1740700" y="168288"/>
                </a:cubicBezTo>
                <a:cubicBezTo>
                  <a:pt x="1736020" y="175127"/>
                  <a:pt x="1724859" y="176567"/>
                  <a:pt x="1720539" y="183406"/>
                </a:cubicBezTo>
                <a:cubicBezTo>
                  <a:pt x="1715500" y="190605"/>
                  <a:pt x="1716579" y="199963"/>
                  <a:pt x="1710099" y="206082"/>
                </a:cubicBezTo>
                <a:cubicBezTo>
                  <a:pt x="1698939" y="215440"/>
                  <a:pt x="1675898" y="217240"/>
                  <a:pt x="1661858" y="221919"/>
                </a:cubicBezTo>
                <a:cubicBezTo>
                  <a:pt x="1655738" y="224079"/>
                  <a:pt x="1647817" y="231637"/>
                  <a:pt x="1641697" y="231637"/>
                </a:cubicBezTo>
                <a:cubicBezTo>
                  <a:pt x="1630897" y="231278"/>
                  <a:pt x="1626217" y="216520"/>
                  <a:pt x="1613616" y="221919"/>
                </a:cubicBezTo>
                <a:cubicBezTo>
                  <a:pt x="1612536" y="236317"/>
                  <a:pt x="1628737" y="242076"/>
                  <a:pt x="1639177" y="248914"/>
                </a:cubicBezTo>
                <a:cubicBezTo>
                  <a:pt x="1650337" y="255753"/>
                  <a:pt x="1661858" y="262952"/>
                  <a:pt x="1665818" y="275550"/>
                </a:cubicBezTo>
                <a:cubicBezTo>
                  <a:pt x="1655017" y="298586"/>
                  <a:pt x="1637737" y="274110"/>
                  <a:pt x="1620456" y="274110"/>
                </a:cubicBezTo>
                <a:cubicBezTo>
                  <a:pt x="1601376" y="273750"/>
                  <a:pt x="1573655" y="310104"/>
                  <a:pt x="1557455" y="280589"/>
                </a:cubicBezTo>
                <a:cubicBezTo>
                  <a:pt x="1561775" y="265112"/>
                  <a:pt x="1578695" y="262592"/>
                  <a:pt x="1583015" y="247115"/>
                </a:cubicBezTo>
                <a:cubicBezTo>
                  <a:pt x="1564295" y="250714"/>
                  <a:pt x="1547735" y="266551"/>
                  <a:pt x="1525414" y="271591"/>
                </a:cubicBezTo>
                <a:cubicBezTo>
                  <a:pt x="1516054" y="273390"/>
                  <a:pt x="1507054" y="273030"/>
                  <a:pt x="1498773" y="275550"/>
                </a:cubicBezTo>
                <a:cubicBezTo>
                  <a:pt x="1482933" y="280229"/>
                  <a:pt x="1471412" y="291747"/>
                  <a:pt x="1454492" y="298226"/>
                </a:cubicBezTo>
                <a:cubicBezTo>
                  <a:pt x="1448012" y="300745"/>
                  <a:pt x="1440091" y="300026"/>
                  <a:pt x="1433251" y="302185"/>
                </a:cubicBezTo>
                <a:cubicBezTo>
                  <a:pt x="1417051" y="307584"/>
                  <a:pt x="1397610" y="317303"/>
                  <a:pt x="1381050" y="326301"/>
                </a:cubicBezTo>
                <a:cubicBezTo>
                  <a:pt x="1364129" y="335299"/>
                  <a:pt x="1345049" y="345018"/>
                  <a:pt x="1334248" y="354376"/>
                </a:cubicBezTo>
                <a:cubicBezTo>
                  <a:pt x="1328489" y="359415"/>
                  <a:pt x="1313728" y="377052"/>
                  <a:pt x="1314088" y="382451"/>
                </a:cubicBezTo>
                <a:cubicBezTo>
                  <a:pt x="1314808" y="390370"/>
                  <a:pt x="1329928" y="392889"/>
                  <a:pt x="1330288" y="401168"/>
                </a:cubicBezTo>
                <a:cubicBezTo>
                  <a:pt x="1329928" y="406207"/>
                  <a:pt x="1321648" y="416645"/>
                  <a:pt x="1327408" y="423844"/>
                </a:cubicBezTo>
                <a:cubicBezTo>
                  <a:pt x="1333168" y="430323"/>
                  <a:pt x="1343969" y="425284"/>
                  <a:pt x="1355849" y="426364"/>
                </a:cubicBezTo>
                <a:cubicBezTo>
                  <a:pt x="1376370" y="429243"/>
                  <a:pt x="1389330" y="445800"/>
                  <a:pt x="1405170" y="454799"/>
                </a:cubicBezTo>
                <a:cubicBezTo>
                  <a:pt x="1417051" y="460918"/>
                  <a:pt x="1434691" y="468836"/>
                  <a:pt x="1447651" y="470636"/>
                </a:cubicBezTo>
                <a:cubicBezTo>
                  <a:pt x="1466372" y="472796"/>
                  <a:pt x="1486893" y="465237"/>
                  <a:pt x="1489413" y="479994"/>
                </a:cubicBezTo>
                <a:cubicBezTo>
                  <a:pt x="1491933" y="494032"/>
                  <a:pt x="1472132" y="499071"/>
                  <a:pt x="1470692" y="508070"/>
                </a:cubicBezTo>
                <a:cubicBezTo>
                  <a:pt x="1480772" y="521027"/>
                  <a:pt x="1463852" y="527506"/>
                  <a:pt x="1463852" y="538664"/>
                </a:cubicBezTo>
                <a:cubicBezTo>
                  <a:pt x="1463852" y="548023"/>
                  <a:pt x="1475372" y="562060"/>
                  <a:pt x="1485453" y="562780"/>
                </a:cubicBezTo>
                <a:cubicBezTo>
                  <a:pt x="1498773" y="563860"/>
                  <a:pt x="1518573" y="549463"/>
                  <a:pt x="1524334" y="536145"/>
                </a:cubicBezTo>
                <a:cubicBezTo>
                  <a:pt x="1530814" y="519948"/>
                  <a:pt x="1527934" y="498351"/>
                  <a:pt x="1540174" y="486833"/>
                </a:cubicBezTo>
                <a:cubicBezTo>
                  <a:pt x="1602456" y="488273"/>
                  <a:pt x="1655378" y="458398"/>
                  <a:pt x="1651417" y="394329"/>
                </a:cubicBezTo>
                <a:cubicBezTo>
                  <a:pt x="1650697" y="388210"/>
                  <a:pt x="1647097" y="379932"/>
                  <a:pt x="1648538" y="373093"/>
                </a:cubicBezTo>
                <a:cubicBezTo>
                  <a:pt x="1650337" y="362655"/>
                  <a:pt x="1668338" y="354016"/>
                  <a:pt x="1665818" y="341058"/>
                </a:cubicBezTo>
                <a:cubicBezTo>
                  <a:pt x="1683458" y="335659"/>
                  <a:pt x="1682738" y="307584"/>
                  <a:pt x="1700379" y="303625"/>
                </a:cubicBezTo>
                <a:cubicBezTo>
                  <a:pt x="1715859" y="300026"/>
                  <a:pt x="1732780" y="314423"/>
                  <a:pt x="1752940" y="312983"/>
                </a:cubicBezTo>
                <a:cubicBezTo>
                  <a:pt x="1759420" y="312263"/>
                  <a:pt x="1767701" y="306504"/>
                  <a:pt x="1774181" y="307584"/>
                </a:cubicBezTo>
                <a:cubicBezTo>
                  <a:pt x="1787141" y="309384"/>
                  <a:pt x="1795062" y="325581"/>
                  <a:pt x="1804782" y="332780"/>
                </a:cubicBezTo>
                <a:cubicBezTo>
                  <a:pt x="1813782" y="339619"/>
                  <a:pt x="1822783" y="337459"/>
                  <a:pt x="1824943" y="346098"/>
                </a:cubicBezTo>
                <a:cubicBezTo>
                  <a:pt x="1822422" y="361215"/>
                  <a:pt x="1811622" y="361575"/>
                  <a:pt x="1813062" y="375612"/>
                </a:cubicBezTo>
                <a:cubicBezTo>
                  <a:pt x="1813782" y="387850"/>
                  <a:pt x="1826382" y="397209"/>
                  <a:pt x="1832863" y="398289"/>
                </a:cubicBezTo>
                <a:cubicBezTo>
                  <a:pt x="1842943" y="400448"/>
                  <a:pt x="1856623" y="395049"/>
                  <a:pt x="1866344" y="390370"/>
                </a:cubicBezTo>
                <a:cubicBezTo>
                  <a:pt x="1884344" y="382091"/>
                  <a:pt x="1899824" y="356536"/>
                  <a:pt x="1914585" y="359415"/>
                </a:cubicBezTo>
                <a:cubicBezTo>
                  <a:pt x="1926465" y="362295"/>
                  <a:pt x="1935465" y="399728"/>
                  <a:pt x="1937266" y="413046"/>
                </a:cubicBezTo>
                <a:cubicBezTo>
                  <a:pt x="1939066" y="427803"/>
                  <a:pt x="1935105" y="438602"/>
                  <a:pt x="1935825" y="451919"/>
                </a:cubicBezTo>
                <a:cubicBezTo>
                  <a:pt x="1937625" y="474595"/>
                  <a:pt x="1966066" y="472436"/>
                  <a:pt x="1980107" y="483954"/>
                </a:cubicBezTo>
                <a:cubicBezTo>
                  <a:pt x="1984427" y="487553"/>
                  <a:pt x="1985867" y="496912"/>
                  <a:pt x="1989467" y="501591"/>
                </a:cubicBezTo>
                <a:cubicBezTo>
                  <a:pt x="1996307" y="510589"/>
                  <a:pt x="2004227" y="510589"/>
                  <a:pt x="2005307" y="519948"/>
                </a:cubicBezTo>
                <a:cubicBezTo>
                  <a:pt x="2007828" y="543344"/>
                  <a:pt x="1984427" y="545143"/>
                  <a:pt x="1986947" y="571059"/>
                </a:cubicBezTo>
                <a:cubicBezTo>
                  <a:pt x="1981907" y="580777"/>
                  <a:pt x="1969666" y="580417"/>
                  <a:pt x="1970746" y="593735"/>
                </a:cubicBezTo>
                <a:cubicBezTo>
                  <a:pt x="1972186" y="614611"/>
                  <a:pt x="2002427" y="598414"/>
                  <a:pt x="2010707" y="614971"/>
                </a:cubicBezTo>
                <a:cubicBezTo>
                  <a:pt x="2015388" y="623610"/>
                  <a:pt x="2009988" y="630448"/>
                  <a:pt x="2006747" y="643046"/>
                </a:cubicBezTo>
                <a:cubicBezTo>
                  <a:pt x="2017188" y="655284"/>
                  <a:pt x="2017188" y="675081"/>
                  <a:pt x="1998828" y="675081"/>
                </a:cubicBezTo>
                <a:cubicBezTo>
                  <a:pt x="1987667" y="675081"/>
                  <a:pt x="1984787" y="663203"/>
                  <a:pt x="1973267" y="660323"/>
                </a:cubicBezTo>
                <a:cubicBezTo>
                  <a:pt x="1967147" y="658884"/>
                  <a:pt x="1958506" y="659243"/>
                  <a:pt x="1950586" y="657804"/>
                </a:cubicBezTo>
                <a:cubicBezTo>
                  <a:pt x="1943746" y="656364"/>
                  <a:pt x="1935465" y="654564"/>
                  <a:pt x="1929345" y="653844"/>
                </a:cubicBezTo>
                <a:cubicBezTo>
                  <a:pt x="1912785" y="651685"/>
                  <a:pt x="1894784" y="656364"/>
                  <a:pt x="1885064" y="647006"/>
                </a:cubicBezTo>
                <a:cubicBezTo>
                  <a:pt x="1900904" y="625769"/>
                  <a:pt x="1922145" y="605253"/>
                  <a:pt x="1942666" y="586896"/>
                </a:cubicBezTo>
                <a:cubicBezTo>
                  <a:pt x="1948786" y="581497"/>
                  <a:pt x="1961746" y="577898"/>
                  <a:pt x="1958506" y="567099"/>
                </a:cubicBezTo>
                <a:cubicBezTo>
                  <a:pt x="1947346" y="556661"/>
                  <a:pt x="1933305" y="567459"/>
                  <a:pt x="1922505" y="573578"/>
                </a:cubicBezTo>
                <a:cubicBezTo>
                  <a:pt x="1911345" y="579697"/>
                  <a:pt x="1897664" y="589056"/>
                  <a:pt x="1885064" y="590855"/>
                </a:cubicBezTo>
                <a:cubicBezTo>
                  <a:pt x="1863103" y="594095"/>
                  <a:pt x="1833582" y="584376"/>
                  <a:pt x="1815582" y="596254"/>
                </a:cubicBezTo>
                <a:cubicBezTo>
                  <a:pt x="1813062" y="606333"/>
                  <a:pt x="1836463" y="602373"/>
                  <a:pt x="1832863" y="617851"/>
                </a:cubicBezTo>
                <a:cubicBezTo>
                  <a:pt x="1824222" y="619290"/>
                  <a:pt x="1815582" y="619650"/>
                  <a:pt x="1809102" y="613531"/>
                </a:cubicBezTo>
                <a:cubicBezTo>
                  <a:pt x="1802622" y="608132"/>
                  <a:pt x="1806222" y="599854"/>
                  <a:pt x="1802262" y="596254"/>
                </a:cubicBezTo>
                <a:cubicBezTo>
                  <a:pt x="1795422" y="590495"/>
                  <a:pt x="1769501" y="589056"/>
                  <a:pt x="1757980" y="590855"/>
                </a:cubicBezTo>
                <a:cubicBezTo>
                  <a:pt x="1743940" y="593015"/>
                  <a:pt x="1731700" y="601653"/>
                  <a:pt x="1730259" y="613531"/>
                </a:cubicBezTo>
                <a:cubicBezTo>
                  <a:pt x="1746820" y="621450"/>
                  <a:pt x="1774901" y="605253"/>
                  <a:pt x="1781021" y="625769"/>
                </a:cubicBezTo>
                <a:cubicBezTo>
                  <a:pt x="1771661" y="642326"/>
                  <a:pt x="1749701" y="651685"/>
                  <a:pt x="1752940" y="673641"/>
                </a:cubicBezTo>
                <a:cubicBezTo>
                  <a:pt x="1753660" y="682279"/>
                  <a:pt x="1764101" y="694157"/>
                  <a:pt x="1771661" y="695237"/>
                </a:cubicBezTo>
                <a:cubicBezTo>
                  <a:pt x="1778861" y="696317"/>
                  <a:pt x="1782821" y="689118"/>
                  <a:pt x="1790021" y="689838"/>
                </a:cubicBezTo>
                <a:cubicBezTo>
                  <a:pt x="1797582" y="690558"/>
                  <a:pt x="1796141" y="699197"/>
                  <a:pt x="1804782" y="697757"/>
                </a:cubicBezTo>
                <a:cubicBezTo>
                  <a:pt x="1818102" y="692358"/>
                  <a:pt x="1824943" y="674361"/>
                  <a:pt x="1839703" y="675081"/>
                </a:cubicBezTo>
                <a:cubicBezTo>
                  <a:pt x="1857344" y="696317"/>
                  <a:pt x="1823862" y="707115"/>
                  <a:pt x="1804782" y="713954"/>
                </a:cubicBezTo>
                <a:cubicBezTo>
                  <a:pt x="1783541" y="721513"/>
                  <a:pt x="1755820" y="725832"/>
                  <a:pt x="1739260" y="732671"/>
                </a:cubicBezTo>
                <a:cubicBezTo>
                  <a:pt x="1730620" y="736270"/>
                  <a:pt x="1698579" y="767585"/>
                  <a:pt x="1693898" y="743109"/>
                </a:cubicBezTo>
                <a:cubicBezTo>
                  <a:pt x="1690658" y="725832"/>
                  <a:pt x="1710099" y="730871"/>
                  <a:pt x="1714059" y="716474"/>
                </a:cubicBezTo>
                <a:cubicBezTo>
                  <a:pt x="1693179" y="712514"/>
                  <a:pt x="1674098" y="725472"/>
                  <a:pt x="1655378" y="732671"/>
                </a:cubicBezTo>
                <a:cubicBezTo>
                  <a:pt x="1628377" y="742749"/>
                  <a:pt x="1582655" y="749228"/>
                  <a:pt x="1576175" y="779463"/>
                </a:cubicBezTo>
                <a:cubicBezTo>
                  <a:pt x="1575095" y="785582"/>
                  <a:pt x="1579055" y="796740"/>
                  <a:pt x="1575095" y="800699"/>
                </a:cubicBezTo>
                <a:cubicBezTo>
                  <a:pt x="1571855" y="804298"/>
                  <a:pt x="1552415" y="804658"/>
                  <a:pt x="1544134" y="807538"/>
                </a:cubicBezTo>
                <a:cubicBezTo>
                  <a:pt x="1531534" y="811857"/>
                  <a:pt x="1520014" y="821215"/>
                  <a:pt x="1512093" y="823735"/>
                </a:cubicBezTo>
                <a:cubicBezTo>
                  <a:pt x="1505973" y="825175"/>
                  <a:pt x="1497333" y="824455"/>
                  <a:pt x="1493373" y="826254"/>
                </a:cubicBezTo>
                <a:cubicBezTo>
                  <a:pt x="1482933" y="830214"/>
                  <a:pt x="1478973" y="844611"/>
                  <a:pt x="1466732" y="854330"/>
                </a:cubicBezTo>
                <a:cubicBezTo>
                  <a:pt x="1461692" y="858289"/>
                  <a:pt x="1450532" y="860808"/>
                  <a:pt x="1446571" y="865128"/>
                </a:cubicBezTo>
                <a:cubicBezTo>
                  <a:pt x="1439731" y="871607"/>
                  <a:pt x="1438651" y="889243"/>
                  <a:pt x="1426411" y="891763"/>
                </a:cubicBezTo>
                <a:cubicBezTo>
                  <a:pt x="1418491" y="892123"/>
                  <a:pt x="1412731" y="886004"/>
                  <a:pt x="1405170" y="890323"/>
                </a:cubicBezTo>
                <a:cubicBezTo>
                  <a:pt x="1404090" y="907240"/>
                  <a:pt x="1410930" y="930636"/>
                  <a:pt x="1403731" y="947913"/>
                </a:cubicBezTo>
                <a:cubicBezTo>
                  <a:pt x="1387890" y="960871"/>
                  <a:pt x="1370609" y="969869"/>
                  <a:pt x="1350449" y="981387"/>
                </a:cubicBezTo>
                <a:cubicBezTo>
                  <a:pt x="1339288" y="987506"/>
                  <a:pt x="1329208" y="989306"/>
                  <a:pt x="1315528" y="995785"/>
                </a:cubicBezTo>
                <a:cubicBezTo>
                  <a:pt x="1305807" y="1000824"/>
                  <a:pt x="1297167" y="1012342"/>
                  <a:pt x="1286007" y="1018821"/>
                </a:cubicBezTo>
                <a:cubicBezTo>
                  <a:pt x="1260446" y="1033938"/>
                  <a:pt x="1229846" y="1051575"/>
                  <a:pt x="1230205" y="1089369"/>
                </a:cubicBezTo>
                <a:cubicBezTo>
                  <a:pt x="1230205" y="1097647"/>
                  <a:pt x="1234166" y="1106646"/>
                  <a:pt x="1235246" y="1116364"/>
                </a:cubicBezTo>
                <a:cubicBezTo>
                  <a:pt x="1235965" y="1121763"/>
                  <a:pt x="1234885" y="1127522"/>
                  <a:pt x="1235246" y="1133641"/>
                </a:cubicBezTo>
                <a:cubicBezTo>
                  <a:pt x="1236686" y="1147679"/>
                  <a:pt x="1247126" y="1165316"/>
                  <a:pt x="1235246" y="1175034"/>
                </a:cubicBezTo>
                <a:cubicBezTo>
                  <a:pt x="1217245" y="1167835"/>
                  <a:pt x="1194564" y="1165316"/>
                  <a:pt x="1181964" y="1152358"/>
                </a:cubicBezTo>
                <a:cubicBezTo>
                  <a:pt x="1178364" y="1139400"/>
                  <a:pt x="1188805" y="1128242"/>
                  <a:pt x="1187364" y="1116364"/>
                </a:cubicBezTo>
                <a:cubicBezTo>
                  <a:pt x="1185924" y="1106646"/>
                  <a:pt x="1172244" y="1089369"/>
                  <a:pt x="1164684" y="1088289"/>
                </a:cubicBezTo>
                <a:cubicBezTo>
                  <a:pt x="1156403" y="1086849"/>
                  <a:pt x="1148843" y="1095848"/>
                  <a:pt x="1140563" y="1094768"/>
                </a:cubicBezTo>
                <a:cubicBezTo>
                  <a:pt x="1130482" y="1094048"/>
                  <a:pt x="1121122" y="1080370"/>
                  <a:pt x="1108162" y="1078571"/>
                </a:cubicBezTo>
                <a:cubicBezTo>
                  <a:pt x="1089441" y="1076771"/>
                  <a:pt x="1075761" y="1083250"/>
                  <a:pt x="1054880" y="1080370"/>
                </a:cubicBezTo>
                <a:cubicBezTo>
                  <a:pt x="1034720" y="1091168"/>
                  <a:pt x="1028600" y="1110245"/>
                  <a:pt x="1004119" y="1108445"/>
                </a:cubicBezTo>
                <a:cubicBezTo>
                  <a:pt x="995479" y="1107726"/>
                  <a:pt x="987199" y="1100887"/>
                  <a:pt x="977478" y="1098727"/>
                </a:cubicBezTo>
                <a:cubicBezTo>
                  <a:pt x="966318" y="1096567"/>
                  <a:pt x="949757" y="1092608"/>
                  <a:pt x="938597" y="1093688"/>
                </a:cubicBezTo>
                <a:cubicBezTo>
                  <a:pt x="915916" y="1095128"/>
                  <a:pt x="899356" y="1111325"/>
                  <a:pt x="879556" y="1121763"/>
                </a:cubicBezTo>
                <a:cubicBezTo>
                  <a:pt x="862275" y="1130402"/>
                  <a:pt x="838154" y="1141560"/>
                  <a:pt x="833114" y="1160276"/>
                </a:cubicBezTo>
                <a:cubicBezTo>
                  <a:pt x="830234" y="1170355"/>
                  <a:pt x="832394" y="1184392"/>
                  <a:pt x="828794" y="1193751"/>
                </a:cubicBezTo>
                <a:cubicBezTo>
                  <a:pt x="826634" y="1199870"/>
                  <a:pt x="821234" y="1205269"/>
                  <a:pt x="818354" y="1211028"/>
                </a:cubicBezTo>
                <a:cubicBezTo>
                  <a:pt x="803233" y="1238743"/>
                  <a:pt x="790633" y="1274737"/>
                  <a:pt x="802153" y="1313970"/>
                </a:cubicBezTo>
                <a:cubicBezTo>
                  <a:pt x="803953" y="1320089"/>
                  <a:pt x="818714" y="1352843"/>
                  <a:pt x="824834" y="1359322"/>
                </a:cubicBezTo>
                <a:cubicBezTo>
                  <a:pt x="831674" y="1366881"/>
                  <a:pt x="852195" y="1378039"/>
                  <a:pt x="863715" y="1378399"/>
                </a:cubicBezTo>
                <a:cubicBezTo>
                  <a:pt x="873435" y="1378399"/>
                  <a:pt x="884956" y="1373359"/>
                  <a:pt x="894316" y="1371560"/>
                </a:cubicBezTo>
                <a:cubicBezTo>
                  <a:pt x="905116" y="1369760"/>
                  <a:pt x="919157" y="1369400"/>
                  <a:pt x="929237" y="1366161"/>
                </a:cubicBezTo>
                <a:cubicBezTo>
                  <a:pt x="958038" y="1356802"/>
                  <a:pt x="952277" y="1317929"/>
                  <a:pt x="981078" y="1304611"/>
                </a:cubicBezTo>
                <a:cubicBezTo>
                  <a:pt x="994039" y="1299212"/>
                  <a:pt x="1008439" y="1297773"/>
                  <a:pt x="1030760" y="1296693"/>
                </a:cubicBezTo>
                <a:cubicBezTo>
                  <a:pt x="1037960" y="1302812"/>
                  <a:pt x="1041200" y="1313250"/>
                  <a:pt x="1040120" y="1322248"/>
                </a:cubicBezTo>
                <a:cubicBezTo>
                  <a:pt x="1039400" y="1329087"/>
                  <a:pt x="1032920" y="1335206"/>
                  <a:pt x="1029320" y="1344924"/>
                </a:cubicBezTo>
                <a:cubicBezTo>
                  <a:pt x="1026439" y="1353203"/>
                  <a:pt x="1025719" y="1363281"/>
                  <a:pt x="1022840" y="1370120"/>
                </a:cubicBezTo>
                <a:cubicBezTo>
                  <a:pt x="1018879" y="1379478"/>
                  <a:pt x="1009879" y="1385957"/>
                  <a:pt x="1006639" y="1394596"/>
                </a:cubicBezTo>
                <a:cubicBezTo>
                  <a:pt x="1004839" y="1399995"/>
                  <a:pt x="1005919" y="1406474"/>
                  <a:pt x="1004119" y="1411873"/>
                </a:cubicBezTo>
                <a:cubicBezTo>
                  <a:pt x="1001239" y="1420511"/>
                  <a:pt x="989359" y="1426630"/>
                  <a:pt x="994759" y="1435629"/>
                </a:cubicBezTo>
                <a:cubicBezTo>
                  <a:pt x="1023199" y="1447147"/>
                  <a:pt x="1057760" y="1432389"/>
                  <a:pt x="1082961" y="1437068"/>
                </a:cubicBezTo>
                <a:cubicBezTo>
                  <a:pt x="1093401" y="1438868"/>
                  <a:pt x="1115362" y="1451826"/>
                  <a:pt x="1115002" y="1468023"/>
                </a:cubicBezTo>
                <a:cubicBezTo>
                  <a:pt x="1115002" y="1479901"/>
                  <a:pt x="1105642" y="1488179"/>
                  <a:pt x="1104202" y="1501497"/>
                </a:cubicBezTo>
                <a:cubicBezTo>
                  <a:pt x="1102762" y="1518054"/>
                  <a:pt x="1095562" y="1538571"/>
                  <a:pt x="1094842" y="1552248"/>
                </a:cubicBezTo>
                <a:cubicBezTo>
                  <a:pt x="1093761" y="1574205"/>
                  <a:pt x="1127602" y="1612358"/>
                  <a:pt x="1151003" y="1611638"/>
                </a:cubicBezTo>
                <a:cubicBezTo>
                  <a:pt x="1176564" y="1611638"/>
                  <a:pt x="1191324" y="1586802"/>
                  <a:pt x="1221925" y="1600120"/>
                </a:cubicBezTo>
                <a:cubicBezTo>
                  <a:pt x="1232365" y="1604079"/>
                  <a:pt x="1242806" y="1620636"/>
                  <a:pt x="1254326" y="1619917"/>
                </a:cubicBezTo>
                <a:cubicBezTo>
                  <a:pt x="1263326" y="1619197"/>
                  <a:pt x="1277367" y="1603000"/>
                  <a:pt x="1283487" y="1592201"/>
                </a:cubicBezTo>
                <a:cubicBezTo>
                  <a:pt x="1291047" y="1578524"/>
                  <a:pt x="1291407" y="1567006"/>
                  <a:pt x="1305088" y="1560167"/>
                </a:cubicBezTo>
                <a:cubicBezTo>
                  <a:pt x="1319488" y="1552608"/>
                  <a:pt x="1330649" y="1556208"/>
                  <a:pt x="1349009" y="1549369"/>
                </a:cubicBezTo>
                <a:cubicBezTo>
                  <a:pt x="1357289" y="1546489"/>
                  <a:pt x="1364129" y="1541090"/>
                  <a:pt x="1371690" y="1536051"/>
                </a:cubicBezTo>
                <a:cubicBezTo>
                  <a:pt x="1378170" y="1531372"/>
                  <a:pt x="1385010" y="1519854"/>
                  <a:pt x="1392930" y="1527773"/>
                </a:cubicBezTo>
                <a:cubicBezTo>
                  <a:pt x="1403731" y="1538571"/>
                  <a:pt x="1379970" y="1544690"/>
                  <a:pt x="1388970" y="1556208"/>
                </a:cubicBezTo>
                <a:cubicBezTo>
                  <a:pt x="1407690" y="1565926"/>
                  <a:pt x="1417411" y="1537851"/>
                  <a:pt x="1430371" y="1537131"/>
                </a:cubicBezTo>
                <a:cubicBezTo>
                  <a:pt x="1434691" y="1537131"/>
                  <a:pt x="1449812" y="1545769"/>
                  <a:pt x="1457372" y="1550809"/>
                </a:cubicBezTo>
                <a:cubicBezTo>
                  <a:pt x="1467813" y="1557647"/>
                  <a:pt x="1471412" y="1567366"/>
                  <a:pt x="1482933" y="1569525"/>
                </a:cubicBezTo>
                <a:cubicBezTo>
                  <a:pt x="1490133" y="1570965"/>
                  <a:pt x="1501653" y="1566646"/>
                  <a:pt x="1512093" y="1568086"/>
                </a:cubicBezTo>
                <a:cubicBezTo>
                  <a:pt x="1525774" y="1570245"/>
                  <a:pt x="1534054" y="1581763"/>
                  <a:pt x="1544134" y="1581403"/>
                </a:cubicBezTo>
                <a:cubicBezTo>
                  <a:pt x="1556735" y="1581043"/>
                  <a:pt x="1562855" y="1567366"/>
                  <a:pt x="1573655" y="1565566"/>
                </a:cubicBezTo>
                <a:cubicBezTo>
                  <a:pt x="1597056" y="1561247"/>
                  <a:pt x="1606056" y="1568086"/>
                  <a:pt x="1616497" y="1582843"/>
                </a:cubicBezTo>
                <a:cubicBezTo>
                  <a:pt x="1628017" y="1585003"/>
                  <a:pt x="1628377" y="1569525"/>
                  <a:pt x="1639177" y="1574924"/>
                </a:cubicBezTo>
                <a:cubicBezTo>
                  <a:pt x="1633417" y="1586442"/>
                  <a:pt x="1640977" y="1591841"/>
                  <a:pt x="1645657" y="1601560"/>
                </a:cubicBezTo>
                <a:cubicBezTo>
                  <a:pt x="1648898" y="1607319"/>
                  <a:pt x="1648177" y="1611638"/>
                  <a:pt x="1651417" y="1614518"/>
                </a:cubicBezTo>
                <a:cubicBezTo>
                  <a:pt x="1657538" y="1620636"/>
                  <a:pt x="1669778" y="1620636"/>
                  <a:pt x="1679138" y="1626395"/>
                </a:cubicBezTo>
                <a:cubicBezTo>
                  <a:pt x="1689218" y="1632514"/>
                  <a:pt x="1694619" y="1644392"/>
                  <a:pt x="1706139" y="1657350"/>
                </a:cubicBezTo>
                <a:cubicBezTo>
                  <a:pt x="1717660" y="1670668"/>
                  <a:pt x="1737100" y="1684345"/>
                  <a:pt x="1752940" y="1685425"/>
                </a:cubicBezTo>
                <a:cubicBezTo>
                  <a:pt x="1767341" y="1686505"/>
                  <a:pt x="1779221" y="1681466"/>
                  <a:pt x="1791461" y="1682906"/>
                </a:cubicBezTo>
                <a:cubicBezTo>
                  <a:pt x="1819182" y="1686145"/>
                  <a:pt x="1836463" y="1699823"/>
                  <a:pt x="1855543" y="1714940"/>
                </a:cubicBezTo>
                <a:cubicBezTo>
                  <a:pt x="1866344" y="1723219"/>
                  <a:pt x="1876424" y="1728978"/>
                  <a:pt x="1880024" y="1738696"/>
                </a:cubicBezTo>
                <a:cubicBezTo>
                  <a:pt x="1882184" y="1745895"/>
                  <a:pt x="1881104" y="1755253"/>
                  <a:pt x="1883984" y="1762812"/>
                </a:cubicBezTo>
                <a:cubicBezTo>
                  <a:pt x="1889744" y="1779729"/>
                  <a:pt x="1913865" y="1787647"/>
                  <a:pt x="1905225" y="1816442"/>
                </a:cubicBezTo>
                <a:cubicBezTo>
                  <a:pt x="1909185" y="1824721"/>
                  <a:pt x="1918185" y="1827960"/>
                  <a:pt x="1927906" y="1833719"/>
                </a:cubicBezTo>
                <a:cubicBezTo>
                  <a:pt x="1935465" y="1838759"/>
                  <a:pt x="1942306" y="1848477"/>
                  <a:pt x="1950586" y="1849917"/>
                </a:cubicBezTo>
                <a:cubicBezTo>
                  <a:pt x="1956346" y="1850636"/>
                  <a:pt x="1962107" y="1848117"/>
                  <a:pt x="1966787" y="1848477"/>
                </a:cubicBezTo>
                <a:cubicBezTo>
                  <a:pt x="1981907" y="1849557"/>
                  <a:pt x="1992347" y="1855316"/>
                  <a:pt x="2005307" y="1860715"/>
                </a:cubicBezTo>
                <a:cubicBezTo>
                  <a:pt x="2013588" y="1863594"/>
                  <a:pt x="2024028" y="1864674"/>
                  <a:pt x="2029428" y="1868633"/>
                </a:cubicBezTo>
                <a:cubicBezTo>
                  <a:pt x="2036268" y="1872953"/>
                  <a:pt x="2036988" y="1888430"/>
                  <a:pt x="2045629" y="1892389"/>
                </a:cubicBezTo>
                <a:cubicBezTo>
                  <a:pt x="2051029" y="1895269"/>
                  <a:pt x="2063269" y="1891669"/>
                  <a:pt x="2072270" y="1892389"/>
                </a:cubicBezTo>
                <a:cubicBezTo>
                  <a:pt x="2086670" y="1894189"/>
                  <a:pt x="2106110" y="1903187"/>
                  <a:pt x="2119071" y="1903187"/>
                </a:cubicBezTo>
                <a:cubicBezTo>
                  <a:pt x="2126991" y="1903547"/>
                  <a:pt x="2133471" y="1899948"/>
                  <a:pt x="2140311" y="1900668"/>
                </a:cubicBezTo>
                <a:cubicBezTo>
                  <a:pt x="2173432" y="1903187"/>
                  <a:pt x="2191793" y="1942421"/>
                  <a:pt x="2223473" y="1953939"/>
                </a:cubicBezTo>
                <a:cubicBezTo>
                  <a:pt x="2233194" y="1957898"/>
                  <a:pt x="2248675" y="1955378"/>
                  <a:pt x="2255514" y="1957898"/>
                </a:cubicBezTo>
                <a:cubicBezTo>
                  <a:pt x="2267395" y="1963297"/>
                  <a:pt x="2277475" y="1999651"/>
                  <a:pt x="2278196" y="2015488"/>
                </a:cubicBezTo>
                <a:cubicBezTo>
                  <a:pt x="2281075" y="2064079"/>
                  <a:pt x="2243634" y="2079917"/>
                  <a:pt x="2222034" y="2111591"/>
                </a:cubicBezTo>
                <a:cubicBezTo>
                  <a:pt x="2217353" y="2118430"/>
                  <a:pt x="2215193" y="2129228"/>
                  <a:pt x="2208713" y="2138586"/>
                </a:cubicBezTo>
                <a:cubicBezTo>
                  <a:pt x="2195753" y="2157303"/>
                  <a:pt x="2181713" y="2161262"/>
                  <a:pt x="2183153" y="2196176"/>
                </a:cubicBezTo>
                <a:cubicBezTo>
                  <a:pt x="2183513" y="2205535"/>
                  <a:pt x="2188553" y="2214893"/>
                  <a:pt x="2188553" y="2225331"/>
                </a:cubicBezTo>
                <a:cubicBezTo>
                  <a:pt x="2188553" y="2238289"/>
                  <a:pt x="2187472" y="2255206"/>
                  <a:pt x="2184592" y="2266724"/>
                </a:cubicBezTo>
                <a:cubicBezTo>
                  <a:pt x="2182432" y="2275723"/>
                  <a:pt x="2174872" y="2282921"/>
                  <a:pt x="2173792" y="2291200"/>
                </a:cubicBezTo>
                <a:cubicBezTo>
                  <a:pt x="2172712" y="2299118"/>
                  <a:pt x="2176312" y="2305597"/>
                  <a:pt x="2175233" y="2312436"/>
                </a:cubicBezTo>
                <a:cubicBezTo>
                  <a:pt x="2174152" y="2320355"/>
                  <a:pt x="2166232" y="2331153"/>
                  <a:pt x="2160832" y="2341951"/>
                </a:cubicBezTo>
                <a:cubicBezTo>
                  <a:pt x="2148231" y="2364627"/>
                  <a:pt x="2145352" y="2391262"/>
                  <a:pt x="2120511" y="2400621"/>
                </a:cubicBezTo>
                <a:cubicBezTo>
                  <a:pt x="2105750" y="2406020"/>
                  <a:pt x="2085590" y="2403140"/>
                  <a:pt x="2069750" y="2408539"/>
                </a:cubicBezTo>
                <a:cubicBezTo>
                  <a:pt x="2063269" y="2411059"/>
                  <a:pt x="2054989" y="2416818"/>
                  <a:pt x="2046709" y="2420417"/>
                </a:cubicBezTo>
                <a:cubicBezTo>
                  <a:pt x="2023668" y="2431216"/>
                  <a:pt x="1990547" y="2445973"/>
                  <a:pt x="1984067" y="2470089"/>
                </a:cubicBezTo>
                <a:cubicBezTo>
                  <a:pt x="1978307" y="2491325"/>
                  <a:pt x="1991987" y="2508602"/>
                  <a:pt x="1988027" y="2532718"/>
                </a:cubicBezTo>
                <a:cubicBezTo>
                  <a:pt x="1983707" y="2540277"/>
                  <a:pt x="1978307" y="2547475"/>
                  <a:pt x="1972186" y="2555754"/>
                </a:cubicBezTo>
                <a:cubicBezTo>
                  <a:pt x="1966426" y="2563313"/>
                  <a:pt x="1963546" y="2572311"/>
                  <a:pt x="1957426" y="2579870"/>
                </a:cubicBezTo>
                <a:cubicBezTo>
                  <a:pt x="1949506" y="2589588"/>
                  <a:pt x="1936545" y="2594267"/>
                  <a:pt x="1931865" y="2607945"/>
                </a:cubicBezTo>
                <a:cubicBezTo>
                  <a:pt x="1930426" y="2612264"/>
                  <a:pt x="1931505" y="2617663"/>
                  <a:pt x="1929345" y="2625222"/>
                </a:cubicBezTo>
                <a:cubicBezTo>
                  <a:pt x="1928625" y="2627741"/>
                  <a:pt x="1923585" y="2632061"/>
                  <a:pt x="1921425" y="2637100"/>
                </a:cubicBezTo>
                <a:cubicBezTo>
                  <a:pt x="1919265" y="2641779"/>
                  <a:pt x="1919265" y="2648258"/>
                  <a:pt x="1917105" y="2651857"/>
                </a:cubicBezTo>
                <a:cubicBezTo>
                  <a:pt x="1910985" y="2664455"/>
                  <a:pt x="1892984" y="2692170"/>
                  <a:pt x="1880024" y="2696129"/>
                </a:cubicBezTo>
                <a:cubicBezTo>
                  <a:pt x="1851943" y="2704048"/>
                  <a:pt x="1822783" y="2684252"/>
                  <a:pt x="1803702" y="2688211"/>
                </a:cubicBezTo>
                <a:cubicBezTo>
                  <a:pt x="1806222" y="2701169"/>
                  <a:pt x="1815942" y="2700089"/>
                  <a:pt x="1822422" y="2709447"/>
                </a:cubicBezTo>
                <a:cubicBezTo>
                  <a:pt x="1826022" y="2714846"/>
                  <a:pt x="1828182" y="2722405"/>
                  <a:pt x="1832863" y="2728164"/>
                </a:cubicBezTo>
                <a:cubicBezTo>
                  <a:pt x="1838983" y="2735003"/>
                  <a:pt x="1844383" y="2737522"/>
                  <a:pt x="1844743" y="2745441"/>
                </a:cubicBezTo>
                <a:cubicBezTo>
                  <a:pt x="1846543" y="2761998"/>
                  <a:pt x="1833582" y="2778555"/>
                  <a:pt x="1824943" y="2784314"/>
                </a:cubicBezTo>
                <a:cubicBezTo>
                  <a:pt x="1817022" y="2789353"/>
                  <a:pt x="1800461" y="2792233"/>
                  <a:pt x="1786062" y="2795112"/>
                </a:cubicBezTo>
                <a:cubicBezTo>
                  <a:pt x="1776341" y="2796552"/>
                  <a:pt x="1750780" y="2796552"/>
                  <a:pt x="1746100" y="2803031"/>
                </a:cubicBezTo>
                <a:cubicBezTo>
                  <a:pt x="1739260" y="2812389"/>
                  <a:pt x="1749701" y="2835065"/>
                  <a:pt x="1744660" y="2844424"/>
                </a:cubicBezTo>
                <a:cubicBezTo>
                  <a:pt x="1734940" y="2863860"/>
                  <a:pt x="1707939" y="2843704"/>
                  <a:pt x="1693898" y="2849823"/>
                </a:cubicBezTo>
                <a:cubicBezTo>
                  <a:pt x="1692818" y="2859901"/>
                  <a:pt x="1696419" y="2870339"/>
                  <a:pt x="1704699" y="2875018"/>
                </a:cubicBezTo>
                <a:cubicBezTo>
                  <a:pt x="1712980" y="2880058"/>
                  <a:pt x="1725939" y="2873579"/>
                  <a:pt x="1731340" y="2882937"/>
                </a:cubicBezTo>
                <a:cubicBezTo>
                  <a:pt x="1728460" y="2896615"/>
                  <a:pt x="1714059" y="2898054"/>
                  <a:pt x="1711179" y="2911372"/>
                </a:cubicBezTo>
                <a:cubicBezTo>
                  <a:pt x="1711899" y="2923970"/>
                  <a:pt x="1715500" y="2927209"/>
                  <a:pt x="1714059" y="2935488"/>
                </a:cubicBezTo>
                <a:cubicBezTo>
                  <a:pt x="1710459" y="2952405"/>
                  <a:pt x="1683818" y="2951685"/>
                  <a:pt x="1684538" y="2970042"/>
                </a:cubicBezTo>
                <a:cubicBezTo>
                  <a:pt x="1685619" y="2997397"/>
                  <a:pt x="1737100" y="2986239"/>
                  <a:pt x="1738180" y="3012874"/>
                </a:cubicBezTo>
                <a:cubicBezTo>
                  <a:pt x="1738540" y="3029072"/>
                  <a:pt x="1723419" y="3029072"/>
                  <a:pt x="1718019" y="3044909"/>
                </a:cubicBezTo>
                <a:cubicBezTo>
                  <a:pt x="1715140" y="3053187"/>
                  <a:pt x="1719820" y="3055347"/>
                  <a:pt x="1718019" y="3062186"/>
                </a:cubicBezTo>
                <a:cubicBezTo>
                  <a:pt x="1715859" y="3071904"/>
                  <a:pt x="1704699" y="3074424"/>
                  <a:pt x="1704699" y="3085222"/>
                </a:cubicBezTo>
                <a:cubicBezTo>
                  <a:pt x="1704699" y="3097820"/>
                  <a:pt x="1723419" y="3111857"/>
                  <a:pt x="1732780" y="3122655"/>
                </a:cubicBezTo>
                <a:cubicBezTo>
                  <a:pt x="1741780" y="3132734"/>
                  <a:pt x="1753660" y="3147491"/>
                  <a:pt x="1766261" y="3154690"/>
                </a:cubicBezTo>
                <a:cubicBezTo>
                  <a:pt x="1784981" y="3164768"/>
                  <a:pt x="1812702" y="3162608"/>
                  <a:pt x="1820982" y="3181325"/>
                </a:cubicBezTo>
                <a:cubicBezTo>
                  <a:pt x="1818463" y="3192483"/>
                  <a:pt x="1807662" y="3195723"/>
                  <a:pt x="1796861" y="3198602"/>
                </a:cubicBezTo>
                <a:lnTo>
                  <a:pt x="1793981" y="3198602"/>
                </a:lnTo>
                <a:cubicBezTo>
                  <a:pt x="1790382" y="3196443"/>
                  <a:pt x="1777781" y="3196443"/>
                  <a:pt x="1774181" y="3198602"/>
                </a:cubicBezTo>
                <a:lnTo>
                  <a:pt x="1755460" y="3198602"/>
                </a:lnTo>
                <a:cubicBezTo>
                  <a:pt x="1737460" y="3190324"/>
                  <a:pt x="1715859" y="3184925"/>
                  <a:pt x="1693898" y="3177366"/>
                </a:cubicBezTo>
                <a:cubicBezTo>
                  <a:pt x="1685978" y="3174486"/>
                  <a:pt x="1676978" y="3167648"/>
                  <a:pt x="1668698" y="3163688"/>
                </a:cubicBezTo>
                <a:cubicBezTo>
                  <a:pt x="1662218" y="3160809"/>
                  <a:pt x="1655017" y="3159729"/>
                  <a:pt x="1649977" y="3157209"/>
                </a:cubicBezTo>
                <a:cubicBezTo>
                  <a:pt x="1638457" y="3151090"/>
                  <a:pt x="1625137" y="3131654"/>
                  <a:pt x="1613616" y="3123735"/>
                </a:cubicBezTo>
                <a:cubicBezTo>
                  <a:pt x="1606776" y="3119056"/>
                  <a:pt x="1595616" y="3116536"/>
                  <a:pt x="1590936" y="3111857"/>
                </a:cubicBezTo>
                <a:cubicBezTo>
                  <a:pt x="1586616" y="3107178"/>
                  <a:pt x="1584095" y="3097460"/>
                  <a:pt x="1580136" y="3091701"/>
                </a:cubicBezTo>
                <a:cubicBezTo>
                  <a:pt x="1575816" y="3085582"/>
                  <a:pt x="1567895" y="3080903"/>
                  <a:pt x="1562855" y="3074424"/>
                </a:cubicBezTo>
                <a:cubicBezTo>
                  <a:pt x="1552054" y="3059666"/>
                  <a:pt x="1537654" y="3039870"/>
                  <a:pt x="1537654" y="3028712"/>
                </a:cubicBezTo>
                <a:cubicBezTo>
                  <a:pt x="1537654" y="3018274"/>
                  <a:pt x="1547735" y="3010715"/>
                  <a:pt x="1544134" y="3000997"/>
                </a:cubicBezTo>
                <a:cubicBezTo>
                  <a:pt x="1540894" y="2991278"/>
                  <a:pt x="1520374" y="2993438"/>
                  <a:pt x="1517493" y="2981920"/>
                </a:cubicBezTo>
                <a:cubicBezTo>
                  <a:pt x="1515694" y="2975441"/>
                  <a:pt x="1523254" y="2963563"/>
                  <a:pt x="1522894" y="2953845"/>
                </a:cubicBezTo>
                <a:cubicBezTo>
                  <a:pt x="1522534" y="2948446"/>
                  <a:pt x="1512093" y="2940527"/>
                  <a:pt x="1516054" y="2932608"/>
                </a:cubicBezTo>
                <a:cubicBezTo>
                  <a:pt x="1520734" y="2923250"/>
                  <a:pt x="1530094" y="2933328"/>
                  <a:pt x="1537654" y="2928649"/>
                </a:cubicBezTo>
                <a:cubicBezTo>
                  <a:pt x="1531894" y="2909212"/>
                  <a:pt x="1538014" y="2878258"/>
                  <a:pt x="1518573" y="2872499"/>
                </a:cubicBezTo>
                <a:cubicBezTo>
                  <a:pt x="1508854" y="2880777"/>
                  <a:pt x="1528654" y="2899494"/>
                  <a:pt x="1512093" y="2904533"/>
                </a:cubicBezTo>
                <a:cubicBezTo>
                  <a:pt x="1495893" y="2897335"/>
                  <a:pt x="1499493" y="2876098"/>
                  <a:pt x="1495893" y="2860621"/>
                </a:cubicBezTo>
                <a:cubicBezTo>
                  <a:pt x="1493733" y="2850183"/>
                  <a:pt x="1488693" y="2840824"/>
                  <a:pt x="1487973" y="2829666"/>
                </a:cubicBezTo>
                <a:cubicBezTo>
                  <a:pt x="1487973" y="2823907"/>
                  <a:pt x="1490493" y="2817068"/>
                  <a:pt x="1489413" y="2810950"/>
                </a:cubicBezTo>
                <a:cubicBezTo>
                  <a:pt x="1486533" y="2792953"/>
                  <a:pt x="1466372" y="2778195"/>
                  <a:pt x="1465292" y="2760198"/>
                </a:cubicBezTo>
                <a:cubicBezTo>
                  <a:pt x="1464932" y="2751560"/>
                  <a:pt x="1470692" y="2744001"/>
                  <a:pt x="1472132" y="2734643"/>
                </a:cubicBezTo>
                <a:cubicBezTo>
                  <a:pt x="1472852" y="2728524"/>
                  <a:pt x="1471052" y="2721325"/>
                  <a:pt x="1472132" y="2714486"/>
                </a:cubicBezTo>
                <a:cubicBezTo>
                  <a:pt x="1473212" y="2706208"/>
                  <a:pt x="1477892" y="2698289"/>
                  <a:pt x="1478612" y="2690730"/>
                </a:cubicBezTo>
                <a:cubicBezTo>
                  <a:pt x="1480052" y="2675973"/>
                  <a:pt x="1478612" y="2650777"/>
                  <a:pt x="1476092" y="2638540"/>
                </a:cubicBezTo>
                <a:cubicBezTo>
                  <a:pt x="1472493" y="2623062"/>
                  <a:pt x="1460252" y="2610104"/>
                  <a:pt x="1458452" y="2593187"/>
                </a:cubicBezTo>
                <a:cubicBezTo>
                  <a:pt x="1458092" y="2587068"/>
                  <a:pt x="1460612" y="2576630"/>
                  <a:pt x="1459892" y="2569072"/>
                </a:cubicBezTo>
                <a:cubicBezTo>
                  <a:pt x="1459172" y="2561873"/>
                  <a:pt x="1455212" y="2554674"/>
                  <a:pt x="1454492" y="2546396"/>
                </a:cubicBezTo>
                <a:cubicBezTo>
                  <a:pt x="1454132" y="2538477"/>
                  <a:pt x="1456652" y="2531278"/>
                  <a:pt x="1457372" y="2522280"/>
                </a:cubicBezTo>
                <a:cubicBezTo>
                  <a:pt x="1458452" y="2505363"/>
                  <a:pt x="1454132" y="2486646"/>
                  <a:pt x="1454492" y="2470089"/>
                </a:cubicBezTo>
                <a:cubicBezTo>
                  <a:pt x="1454852" y="2465050"/>
                  <a:pt x="1457372" y="2461450"/>
                  <a:pt x="1457372" y="2456771"/>
                </a:cubicBezTo>
                <a:cubicBezTo>
                  <a:pt x="1457372" y="2443093"/>
                  <a:pt x="1452332" y="2429056"/>
                  <a:pt x="1451972" y="2415378"/>
                </a:cubicBezTo>
                <a:cubicBezTo>
                  <a:pt x="1450892" y="2389823"/>
                  <a:pt x="1454852" y="2371826"/>
                  <a:pt x="1450532" y="2348430"/>
                </a:cubicBezTo>
                <a:cubicBezTo>
                  <a:pt x="1447292" y="2330793"/>
                  <a:pt x="1443691" y="2303438"/>
                  <a:pt x="1437211" y="2292280"/>
                </a:cubicBezTo>
                <a:cubicBezTo>
                  <a:pt x="1430011" y="2279682"/>
                  <a:pt x="1401930" y="2258805"/>
                  <a:pt x="1387890" y="2250887"/>
                </a:cubicBezTo>
                <a:cubicBezTo>
                  <a:pt x="1378530" y="2245488"/>
                  <a:pt x="1367370" y="2244048"/>
                  <a:pt x="1356929" y="2238649"/>
                </a:cubicBezTo>
                <a:cubicBezTo>
                  <a:pt x="1334969" y="2228211"/>
                  <a:pt x="1293207" y="2205535"/>
                  <a:pt x="1283487" y="2183938"/>
                </a:cubicBezTo>
                <a:cubicBezTo>
                  <a:pt x="1280967" y="2177820"/>
                  <a:pt x="1280967" y="2169541"/>
                  <a:pt x="1278087" y="2162702"/>
                </a:cubicBezTo>
                <a:cubicBezTo>
                  <a:pt x="1272327" y="2149025"/>
                  <a:pt x="1260086" y="2137147"/>
                  <a:pt x="1251446" y="2123829"/>
                </a:cubicBezTo>
                <a:cubicBezTo>
                  <a:pt x="1234885" y="2098633"/>
                  <a:pt x="1221565" y="2066959"/>
                  <a:pt x="1204645" y="2041043"/>
                </a:cubicBezTo>
                <a:cubicBezTo>
                  <a:pt x="1196004" y="2027726"/>
                  <a:pt x="1188444" y="2012608"/>
                  <a:pt x="1179084" y="2002170"/>
                </a:cubicBezTo>
                <a:cubicBezTo>
                  <a:pt x="1173684" y="1996051"/>
                  <a:pt x="1156043" y="1990292"/>
                  <a:pt x="1153883" y="1980934"/>
                </a:cubicBezTo>
                <a:cubicBezTo>
                  <a:pt x="1151003" y="1968336"/>
                  <a:pt x="1141643" y="1951419"/>
                  <a:pt x="1143083" y="1942061"/>
                </a:cubicBezTo>
                <a:cubicBezTo>
                  <a:pt x="1144883" y="1929463"/>
                  <a:pt x="1169724" y="1919025"/>
                  <a:pt x="1169724" y="1907147"/>
                </a:cubicBezTo>
                <a:cubicBezTo>
                  <a:pt x="1169724" y="1897428"/>
                  <a:pt x="1156403" y="1891669"/>
                  <a:pt x="1153883" y="1883391"/>
                </a:cubicBezTo>
                <a:cubicBezTo>
                  <a:pt x="1147043" y="1862874"/>
                  <a:pt x="1157843" y="1850996"/>
                  <a:pt x="1165764" y="1833719"/>
                </a:cubicBezTo>
                <a:cubicBezTo>
                  <a:pt x="1168644" y="1828320"/>
                  <a:pt x="1171164" y="1818962"/>
                  <a:pt x="1173684" y="1815003"/>
                </a:cubicBezTo>
                <a:cubicBezTo>
                  <a:pt x="1178724" y="1807804"/>
                  <a:pt x="1188444" y="1805644"/>
                  <a:pt x="1195285" y="1797726"/>
                </a:cubicBezTo>
                <a:cubicBezTo>
                  <a:pt x="1198884" y="1793046"/>
                  <a:pt x="1201045" y="1784048"/>
                  <a:pt x="1206085" y="1777569"/>
                </a:cubicBezTo>
                <a:cubicBezTo>
                  <a:pt x="1216165" y="1764251"/>
                  <a:pt x="1232365" y="1759212"/>
                  <a:pt x="1236686" y="1746974"/>
                </a:cubicBezTo>
                <a:cubicBezTo>
                  <a:pt x="1239926" y="1736896"/>
                  <a:pt x="1242086" y="1687225"/>
                  <a:pt x="1238125" y="1670668"/>
                </a:cubicBezTo>
                <a:cubicBezTo>
                  <a:pt x="1235606" y="1660949"/>
                  <a:pt x="1226605" y="1653031"/>
                  <a:pt x="1223365" y="1643672"/>
                </a:cubicBezTo>
                <a:cubicBezTo>
                  <a:pt x="1217245" y="1627835"/>
                  <a:pt x="1215805" y="1610198"/>
                  <a:pt x="1199244" y="1610558"/>
                </a:cubicBezTo>
                <a:cubicBezTo>
                  <a:pt x="1189164" y="1610558"/>
                  <a:pt x="1181604" y="1622076"/>
                  <a:pt x="1175124" y="1629275"/>
                </a:cubicBezTo>
                <a:cubicBezTo>
                  <a:pt x="1173684" y="1638993"/>
                  <a:pt x="1174404" y="1649071"/>
                  <a:pt x="1164684" y="1651951"/>
                </a:cubicBezTo>
                <a:cubicBezTo>
                  <a:pt x="1149203" y="1656270"/>
                  <a:pt x="1143443" y="1635754"/>
                  <a:pt x="1125802" y="1630715"/>
                </a:cubicBezTo>
                <a:cubicBezTo>
                  <a:pt x="1118602" y="1628555"/>
                  <a:pt x="1107442" y="1628555"/>
                  <a:pt x="1103122" y="1626395"/>
                </a:cubicBezTo>
                <a:cubicBezTo>
                  <a:pt x="1090162" y="1620996"/>
                  <a:pt x="1085841" y="1601920"/>
                  <a:pt x="1072161" y="1594721"/>
                </a:cubicBezTo>
                <a:cubicBezTo>
                  <a:pt x="1061000" y="1588602"/>
                  <a:pt x="1050920" y="1590762"/>
                  <a:pt x="1044080" y="1581403"/>
                </a:cubicBezTo>
                <a:cubicBezTo>
                  <a:pt x="1041200" y="1574924"/>
                  <a:pt x="1043720" y="1563406"/>
                  <a:pt x="1042640" y="1554768"/>
                </a:cubicBezTo>
                <a:cubicBezTo>
                  <a:pt x="1028240" y="1546129"/>
                  <a:pt x="1015639" y="1514095"/>
                  <a:pt x="998719" y="1506536"/>
                </a:cubicBezTo>
                <a:cubicBezTo>
                  <a:pt x="987199" y="1501497"/>
                  <a:pt x="969918" y="1501857"/>
                  <a:pt x="955878" y="1497178"/>
                </a:cubicBezTo>
                <a:cubicBezTo>
                  <a:pt x="949397" y="1495018"/>
                  <a:pt x="944357" y="1492139"/>
                  <a:pt x="937157" y="1490699"/>
                </a:cubicBezTo>
                <a:cubicBezTo>
                  <a:pt x="928517" y="1488539"/>
                  <a:pt x="919876" y="1488539"/>
                  <a:pt x="913036" y="1485300"/>
                </a:cubicBezTo>
                <a:cubicBezTo>
                  <a:pt x="886756" y="1472342"/>
                  <a:pt x="872355" y="1429510"/>
                  <a:pt x="839594" y="1430589"/>
                </a:cubicBezTo>
                <a:cubicBezTo>
                  <a:pt x="825554" y="1430949"/>
                  <a:pt x="812234" y="1443907"/>
                  <a:pt x="799633" y="1443907"/>
                </a:cubicBezTo>
                <a:cubicBezTo>
                  <a:pt x="787033" y="1443547"/>
                  <a:pt x="765792" y="1433829"/>
                  <a:pt x="750312" y="1426630"/>
                </a:cubicBezTo>
                <a:cubicBezTo>
                  <a:pt x="733751" y="1418712"/>
                  <a:pt x="715391" y="1414752"/>
                  <a:pt x="702070" y="1407553"/>
                </a:cubicBezTo>
                <a:cubicBezTo>
                  <a:pt x="690910" y="1402154"/>
                  <a:pt x="683350" y="1391716"/>
                  <a:pt x="673989" y="1387757"/>
                </a:cubicBezTo>
                <a:cubicBezTo>
                  <a:pt x="666429" y="1384517"/>
                  <a:pt x="655989" y="1383798"/>
                  <a:pt x="649509" y="1380918"/>
                </a:cubicBezTo>
                <a:cubicBezTo>
                  <a:pt x="641229" y="1376959"/>
                  <a:pt x="632228" y="1368320"/>
                  <a:pt x="621788" y="1361122"/>
                </a:cubicBezTo>
                <a:cubicBezTo>
                  <a:pt x="611708" y="1353923"/>
                  <a:pt x="600547" y="1343125"/>
                  <a:pt x="600187" y="1334126"/>
                </a:cubicBezTo>
                <a:cubicBezTo>
                  <a:pt x="599827" y="1323688"/>
                  <a:pt x="609908" y="1315050"/>
                  <a:pt x="610988" y="1304611"/>
                </a:cubicBezTo>
                <a:cubicBezTo>
                  <a:pt x="614228" y="1272937"/>
                  <a:pt x="590827" y="1249901"/>
                  <a:pt x="576067" y="1231184"/>
                </a:cubicBezTo>
                <a:cubicBezTo>
                  <a:pt x="565266" y="1217147"/>
                  <a:pt x="552306" y="1205269"/>
                  <a:pt x="541506" y="1192311"/>
                </a:cubicBezTo>
                <a:cubicBezTo>
                  <a:pt x="542226" y="1183672"/>
                  <a:pt x="542226" y="1182233"/>
                  <a:pt x="541506" y="1173954"/>
                </a:cubicBezTo>
                <a:cubicBezTo>
                  <a:pt x="533226" y="1165675"/>
                  <a:pt x="526025" y="1153798"/>
                  <a:pt x="517385" y="1141560"/>
                </a:cubicBezTo>
                <a:cubicBezTo>
                  <a:pt x="509465" y="1130762"/>
                  <a:pt x="493984" y="1119244"/>
                  <a:pt x="491824" y="1107006"/>
                </a:cubicBezTo>
                <a:cubicBezTo>
                  <a:pt x="489664" y="1091888"/>
                  <a:pt x="497585" y="1078571"/>
                  <a:pt x="491824" y="1064173"/>
                </a:cubicBezTo>
                <a:cubicBezTo>
                  <a:pt x="482464" y="1039697"/>
                  <a:pt x="448623" y="1050855"/>
                  <a:pt x="453303" y="1082890"/>
                </a:cubicBezTo>
                <a:cubicBezTo>
                  <a:pt x="454383" y="1091528"/>
                  <a:pt x="466623" y="1103406"/>
                  <a:pt x="470584" y="1112405"/>
                </a:cubicBezTo>
                <a:cubicBezTo>
                  <a:pt x="474544" y="1121403"/>
                  <a:pt x="473824" y="1132201"/>
                  <a:pt x="477424" y="1142999"/>
                </a:cubicBezTo>
                <a:cubicBezTo>
                  <a:pt x="480664" y="1153438"/>
                  <a:pt x="491104" y="1162076"/>
                  <a:pt x="494704" y="1173954"/>
                </a:cubicBezTo>
                <a:cubicBezTo>
                  <a:pt x="500465" y="1191951"/>
                  <a:pt x="500105" y="1211747"/>
                  <a:pt x="505145" y="1223265"/>
                </a:cubicBezTo>
                <a:cubicBezTo>
                  <a:pt x="509825" y="1233344"/>
                  <a:pt x="526745" y="1243062"/>
                  <a:pt x="517385" y="1255300"/>
                </a:cubicBezTo>
                <a:cubicBezTo>
                  <a:pt x="504425" y="1257819"/>
                  <a:pt x="499745" y="1245222"/>
                  <a:pt x="491824" y="1238023"/>
                </a:cubicBezTo>
                <a:cubicBezTo>
                  <a:pt x="487504" y="1234064"/>
                  <a:pt x="471664" y="1226145"/>
                  <a:pt x="469504" y="1216427"/>
                </a:cubicBezTo>
                <a:cubicBezTo>
                  <a:pt x="467344" y="1208868"/>
                  <a:pt x="474184" y="1198070"/>
                  <a:pt x="471664" y="1188352"/>
                </a:cubicBezTo>
                <a:cubicBezTo>
                  <a:pt x="467344" y="1169635"/>
                  <a:pt x="429543" y="1168915"/>
                  <a:pt x="429183" y="1149838"/>
                </a:cubicBezTo>
                <a:cubicBezTo>
                  <a:pt x="429183" y="1137600"/>
                  <a:pt x="445023" y="1136161"/>
                  <a:pt x="445023" y="1124283"/>
                </a:cubicBezTo>
                <a:cubicBezTo>
                  <a:pt x="445023" y="1111325"/>
                  <a:pt x="427742" y="1100527"/>
                  <a:pt x="423782" y="1089369"/>
                </a:cubicBezTo>
                <a:cubicBezTo>
                  <a:pt x="420182" y="1079650"/>
                  <a:pt x="419462" y="1063453"/>
                  <a:pt x="418382" y="1049416"/>
                </a:cubicBezTo>
                <a:cubicBezTo>
                  <a:pt x="417302" y="1036098"/>
                  <a:pt x="418742" y="1020621"/>
                  <a:pt x="415862" y="1010542"/>
                </a:cubicBezTo>
                <a:cubicBezTo>
                  <a:pt x="412982" y="1001544"/>
                  <a:pt x="398942" y="988946"/>
                  <a:pt x="390301" y="983907"/>
                </a:cubicBezTo>
                <a:cubicBezTo>
                  <a:pt x="378781" y="977428"/>
                  <a:pt x="369421" y="979948"/>
                  <a:pt x="363661" y="970589"/>
                </a:cubicBezTo>
                <a:cubicBezTo>
                  <a:pt x="358620" y="962311"/>
                  <a:pt x="355380" y="944674"/>
                  <a:pt x="354300" y="935675"/>
                </a:cubicBezTo>
                <a:cubicBezTo>
                  <a:pt x="352500" y="919838"/>
                  <a:pt x="353940" y="902201"/>
                  <a:pt x="352860" y="884924"/>
                </a:cubicBezTo>
                <a:cubicBezTo>
                  <a:pt x="352140" y="867647"/>
                  <a:pt x="350340" y="851450"/>
                  <a:pt x="352860" y="833093"/>
                </a:cubicBezTo>
                <a:cubicBezTo>
                  <a:pt x="359700" y="820136"/>
                  <a:pt x="371581" y="813657"/>
                  <a:pt x="378421" y="800699"/>
                </a:cubicBezTo>
                <a:cubicBezTo>
                  <a:pt x="383101" y="791700"/>
                  <a:pt x="383821" y="780902"/>
                  <a:pt x="388861" y="771544"/>
                </a:cubicBezTo>
                <a:cubicBezTo>
                  <a:pt x="398581" y="753907"/>
                  <a:pt x="420182" y="737710"/>
                  <a:pt x="434583" y="720793"/>
                </a:cubicBezTo>
                <a:cubicBezTo>
                  <a:pt x="449703" y="702076"/>
                  <a:pt x="464104" y="684439"/>
                  <a:pt x="473464" y="663203"/>
                </a:cubicBezTo>
                <a:cubicBezTo>
                  <a:pt x="476704" y="655644"/>
                  <a:pt x="485344" y="638727"/>
                  <a:pt x="483904" y="629729"/>
                </a:cubicBezTo>
                <a:cubicBezTo>
                  <a:pt x="482104" y="616771"/>
                  <a:pt x="457983" y="606333"/>
                  <a:pt x="459783" y="590855"/>
                </a:cubicBezTo>
                <a:cubicBezTo>
                  <a:pt x="461223" y="581497"/>
                  <a:pt x="474544" y="581497"/>
                  <a:pt x="478504" y="572139"/>
                </a:cubicBezTo>
                <a:cubicBezTo>
                  <a:pt x="480664" y="567459"/>
                  <a:pt x="482464" y="553782"/>
                  <a:pt x="482464" y="548023"/>
                </a:cubicBezTo>
                <a:cubicBezTo>
                  <a:pt x="482824" y="535065"/>
                  <a:pt x="475984" y="521747"/>
                  <a:pt x="478504" y="508070"/>
                </a:cubicBezTo>
                <a:cubicBezTo>
                  <a:pt x="480664" y="496192"/>
                  <a:pt x="498305" y="491512"/>
                  <a:pt x="489304" y="478555"/>
                </a:cubicBezTo>
                <a:cubicBezTo>
                  <a:pt x="480304" y="465957"/>
                  <a:pt x="464463" y="485393"/>
                  <a:pt x="454383" y="477115"/>
                </a:cubicBezTo>
                <a:cubicBezTo>
                  <a:pt x="445383" y="469556"/>
                  <a:pt x="456543" y="460558"/>
                  <a:pt x="457263" y="446520"/>
                </a:cubicBezTo>
                <a:cubicBezTo>
                  <a:pt x="457623" y="440761"/>
                  <a:pt x="454023" y="434642"/>
                  <a:pt x="454383" y="430683"/>
                </a:cubicBezTo>
                <a:cubicBezTo>
                  <a:pt x="455463" y="424564"/>
                  <a:pt x="466984" y="414486"/>
                  <a:pt x="463744" y="410526"/>
                </a:cubicBezTo>
                <a:cubicBezTo>
                  <a:pt x="456543" y="401528"/>
                  <a:pt x="448623" y="378132"/>
                  <a:pt x="433143" y="370213"/>
                </a:cubicBezTo>
                <a:cubicBezTo>
                  <a:pt x="413342" y="360495"/>
                  <a:pt x="392461" y="367334"/>
                  <a:pt x="365101" y="362295"/>
                </a:cubicBezTo>
                <a:cubicBezTo>
                  <a:pt x="348180" y="359415"/>
                  <a:pt x="340260" y="343578"/>
                  <a:pt x="324779" y="345018"/>
                </a:cubicBezTo>
                <a:cubicBezTo>
                  <a:pt x="315419" y="345738"/>
                  <a:pt x="310019" y="356536"/>
                  <a:pt x="296699" y="362295"/>
                </a:cubicBezTo>
                <a:cubicBezTo>
                  <a:pt x="284098" y="368054"/>
                  <a:pt x="266818" y="366254"/>
                  <a:pt x="254217" y="369134"/>
                </a:cubicBezTo>
                <a:cubicBezTo>
                  <a:pt x="241257" y="372013"/>
                  <a:pt x="235137" y="380652"/>
                  <a:pt x="221817" y="379572"/>
                </a:cubicBezTo>
                <a:cubicBezTo>
                  <a:pt x="211016" y="378852"/>
                  <a:pt x="210656" y="368774"/>
                  <a:pt x="197696" y="367694"/>
                </a:cubicBezTo>
                <a:cubicBezTo>
                  <a:pt x="192656" y="367334"/>
                  <a:pt x="183295" y="370933"/>
                  <a:pt x="175375" y="371653"/>
                </a:cubicBezTo>
                <a:cubicBezTo>
                  <a:pt x="154495" y="373813"/>
                  <a:pt x="117053" y="374893"/>
                  <a:pt x="96173" y="370213"/>
                </a:cubicBezTo>
                <a:cubicBezTo>
                  <a:pt x="77092" y="366254"/>
                  <a:pt x="65212" y="360135"/>
                  <a:pt x="43971" y="350057"/>
                </a:cubicBezTo>
                <a:cubicBezTo>
                  <a:pt x="28131" y="342858"/>
                  <a:pt x="-1390" y="333860"/>
                  <a:pt x="50" y="321982"/>
                </a:cubicBezTo>
                <a:cubicBezTo>
                  <a:pt x="770" y="314783"/>
                  <a:pt x="27771" y="306504"/>
                  <a:pt x="38571" y="303625"/>
                </a:cubicBezTo>
                <a:cubicBezTo>
                  <a:pt x="56212" y="298226"/>
                  <a:pt x="67012" y="289587"/>
                  <a:pt x="80333" y="288868"/>
                </a:cubicBezTo>
                <a:cubicBezTo>
                  <a:pt x="85373" y="288508"/>
                  <a:pt x="92213" y="291747"/>
                  <a:pt x="98693" y="291387"/>
                </a:cubicBezTo>
                <a:cubicBezTo>
                  <a:pt x="105533" y="291027"/>
                  <a:pt x="114173" y="284548"/>
                  <a:pt x="123174" y="283468"/>
                </a:cubicBezTo>
                <a:cubicBezTo>
                  <a:pt x="141534" y="280949"/>
                  <a:pt x="168175" y="284548"/>
                  <a:pt x="165655" y="266191"/>
                </a:cubicBezTo>
                <a:cubicBezTo>
                  <a:pt x="151615" y="255033"/>
                  <a:pt x="94013" y="274470"/>
                  <a:pt x="92213" y="249994"/>
                </a:cubicBezTo>
                <a:cubicBezTo>
                  <a:pt x="91133" y="235237"/>
                  <a:pt x="114173" y="230918"/>
                  <a:pt x="131094" y="227318"/>
                </a:cubicBezTo>
                <a:cubicBezTo>
                  <a:pt x="146214" y="224079"/>
                  <a:pt x="169615" y="218680"/>
                  <a:pt x="182935" y="219400"/>
                </a:cubicBezTo>
                <a:cubicBezTo>
                  <a:pt x="198416" y="220119"/>
                  <a:pt x="218576" y="237037"/>
                  <a:pt x="227217" y="217960"/>
                </a:cubicBezTo>
                <a:cubicBezTo>
                  <a:pt x="231537" y="204282"/>
                  <a:pt x="222177" y="192764"/>
                  <a:pt x="219296" y="181606"/>
                </a:cubicBezTo>
                <a:cubicBezTo>
                  <a:pt x="230457" y="166129"/>
                  <a:pt x="251697" y="168288"/>
                  <a:pt x="267178" y="166129"/>
                </a:cubicBezTo>
                <a:cubicBezTo>
                  <a:pt x="285538" y="163249"/>
                  <a:pt x="300299" y="160010"/>
                  <a:pt x="317939" y="152451"/>
                </a:cubicBezTo>
                <a:cubicBezTo>
                  <a:pt x="333780" y="145612"/>
                  <a:pt x="350340" y="141653"/>
                  <a:pt x="368701" y="139134"/>
                </a:cubicBezTo>
                <a:cubicBezTo>
                  <a:pt x="387061" y="136614"/>
                  <a:pt x="404702" y="130135"/>
                  <a:pt x="421262" y="128335"/>
                </a:cubicBezTo>
                <a:cubicBezTo>
                  <a:pt x="434583" y="127256"/>
                  <a:pt x="446823" y="128335"/>
                  <a:pt x="459783" y="125816"/>
                </a:cubicBezTo>
                <a:cubicBezTo>
                  <a:pt x="471304" y="123296"/>
                  <a:pt x="483544" y="117177"/>
                  <a:pt x="495784" y="117537"/>
                </a:cubicBezTo>
                <a:cubicBezTo>
                  <a:pt x="504425" y="118257"/>
                  <a:pt x="511625" y="124376"/>
                  <a:pt x="520265" y="125816"/>
                </a:cubicBezTo>
                <a:cubicBezTo>
                  <a:pt x="527825" y="126896"/>
                  <a:pt x="536826" y="125456"/>
                  <a:pt x="545466" y="126896"/>
                </a:cubicBezTo>
                <a:cubicBezTo>
                  <a:pt x="551946" y="128335"/>
                  <a:pt x="557706" y="132655"/>
                  <a:pt x="564186" y="133734"/>
                </a:cubicBezTo>
                <a:cubicBezTo>
                  <a:pt x="574267" y="135174"/>
                  <a:pt x="585067" y="132295"/>
                  <a:pt x="594787" y="133734"/>
                </a:cubicBezTo>
                <a:cubicBezTo>
                  <a:pt x="604147" y="135174"/>
                  <a:pt x="611708" y="140573"/>
                  <a:pt x="620348" y="141653"/>
                </a:cubicBezTo>
                <a:cubicBezTo>
                  <a:pt x="640868" y="144533"/>
                  <a:pt x="664269" y="140933"/>
                  <a:pt x="684790" y="144533"/>
                </a:cubicBezTo>
                <a:cubicBezTo>
                  <a:pt x="692350" y="145612"/>
                  <a:pt x="698831" y="149572"/>
                  <a:pt x="707110" y="151011"/>
                </a:cubicBezTo>
                <a:cubicBezTo>
                  <a:pt x="715031" y="152451"/>
                  <a:pt x="723671" y="151011"/>
                  <a:pt x="731231" y="152451"/>
                </a:cubicBezTo>
                <a:cubicBezTo>
                  <a:pt x="742032" y="154611"/>
                  <a:pt x="750672" y="164689"/>
                  <a:pt x="761832" y="166129"/>
                </a:cubicBezTo>
                <a:cubicBezTo>
                  <a:pt x="782712" y="167929"/>
                  <a:pt x="805753" y="156770"/>
                  <a:pt x="827354" y="155331"/>
                </a:cubicBezTo>
                <a:cubicBezTo>
                  <a:pt x="843194" y="153891"/>
                  <a:pt x="859395" y="155691"/>
                  <a:pt x="875595" y="152451"/>
                </a:cubicBezTo>
                <a:cubicBezTo>
                  <a:pt x="890716" y="149212"/>
                  <a:pt x="905116" y="143813"/>
                  <a:pt x="918437" y="143093"/>
                </a:cubicBezTo>
                <a:cubicBezTo>
                  <a:pt x="925997" y="142733"/>
                  <a:pt x="932117" y="145252"/>
                  <a:pt x="938597" y="144533"/>
                </a:cubicBezTo>
                <a:cubicBezTo>
                  <a:pt x="945437" y="143453"/>
                  <a:pt x="953718" y="135174"/>
                  <a:pt x="961278" y="136614"/>
                </a:cubicBezTo>
                <a:cubicBezTo>
                  <a:pt x="971358" y="138054"/>
                  <a:pt x="969558" y="150652"/>
                  <a:pt x="979998" y="153891"/>
                </a:cubicBezTo>
                <a:cubicBezTo>
                  <a:pt x="991519" y="147772"/>
                  <a:pt x="1003039" y="154251"/>
                  <a:pt x="1015999" y="153891"/>
                </a:cubicBezTo>
                <a:cubicBezTo>
                  <a:pt x="1028600" y="153531"/>
                  <a:pt x="1039760" y="147772"/>
                  <a:pt x="1053441" y="149932"/>
                </a:cubicBezTo>
                <a:cubicBezTo>
                  <a:pt x="1077921" y="153531"/>
                  <a:pt x="1111762" y="177647"/>
                  <a:pt x="1131203" y="164329"/>
                </a:cubicBezTo>
                <a:cubicBezTo>
                  <a:pt x="1135883" y="161090"/>
                  <a:pt x="1134803" y="155691"/>
                  <a:pt x="1139123" y="147052"/>
                </a:cubicBezTo>
                <a:cubicBezTo>
                  <a:pt x="1144883" y="135534"/>
                  <a:pt x="1156764" y="122216"/>
                  <a:pt x="1153883" y="105659"/>
                </a:cubicBezTo>
                <a:cubicBezTo>
                  <a:pt x="1126883" y="106019"/>
                  <a:pt x="1101322" y="119337"/>
                  <a:pt x="1071081" y="120417"/>
                </a:cubicBezTo>
                <a:cubicBezTo>
                  <a:pt x="1040120" y="100980"/>
                  <a:pt x="1079001" y="89102"/>
                  <a:pt x="1101682" y="80104"/>
                </a:cubicBezTo>
                <a:cubicBezTo>
                  <a:pt x="1120043" y="72905"/>
                  <a:pt x="1134803" y="56708"/>
                  <a:pt x="1157843" y="53828"/>
                </a:cubicBezTo>
                <a:close/>
                <a:moveTo>
                  <a:pt x="4809131" y="52200"/>
                </a:moveTo>
                <a:cubicBezTo>
                  <a:pt x="4794729" y="52200"/>
                  <a:pt x="4788969" y="58320"/>
                  <a:pt x="4779607" y="62999"/>
                </a:cubicBezTo>
                <a:cubicBezTo>
                  <a:pt x="4774567" y="65519"/>
                  <a:pt x="4764485" y="67319"/>
                  <a:pt x="4767726" y="75239"/>
                </a:cubicBezTo>
                <a:cubicBezTo>
                  <a:pt x="4780688" y="73439"/>
                  <a:pt x="4806251" y="67679"/>
                  <a:pt x="4809131" y="52200"/>
                </a:cubicBezTo>
                <a:close/>
                <a:moveTo>
                  <a:pt x="4659352" y="362"/>
                </a:moveTo>
                <a:cubicBezTo>
                  <a:pt x="4669073" y="1802"/>
                  <a:pt x="4676994" y="12241"/>
                  <a:pt x="4686355" y="13681"/>
                </a:cubicBezTo>
                <a:cubicBezTo>
                  <a:pt x="4714439" y="18001"/>
                  <a:pt x="4743243" y="9361"/>
                  <a:pt x="4769166" y="16201"/>
                </a:cubicBezTo>
                <a:cubicBezTo>
                  <a:pt x="4773847" y="17641"/>
                  <a:pt x="4778167" y="22321"/>
                  <a:pt x="4783928" y="24121"/>
                </a:cubicBezTo>
                <a:cubicBezTo>
                  <a:pt x="4800850" y="30601"/>
                  <a:pt x="4812732" y="28801"/>
                  <a:pt x="4815972" y="49680"/>
                </a:cubicBezTo>
                <a:cubicBezTo>
                  <a:pt x="4829294" y="54360"/>
                  <a:pt x="4837215" y="66959"/>
                  <a:pt x="4853417" y="71279"/>
                </a:cubicBezTo>
                <a:cubicBezTo>
                  <a:pt x="4863858" y="73799"/>
                  <a:pt x="4874660" y="69479"/>
                  <a:pt x="4886901" y="69479"/>
                </a:cubicBezTo>
                <a:cubicBezTo>
                  <a:pt x="4902743" y="69479"/>
                  <a:pt x="4922906" y="70199"/>
                  <a:pt x="4936228" y="72359"/>
                </a:cubicBezTo>
                <a:cubicBezTo>
                  <a:pt x="4943789" y="73799"/>
                  <a:pt x="4950270" y="79199"/>
                  <a:pt x="4957471" y="80279"/>
                </a:cubicBezTo>
                <a:cubicBezTo>
                  <a:pt x="4963231" y="81359"/>
                  <a:pt x="4970432" y="79919"/>
                  <a:pt x="4976553" y="80279"/>
                </a:cubicBezTo>
                <a:cubicBezTo>
                  <a:pt x="4984834" y="81359"/>
                  <a:pt x="4992395" y="84599"/>
                  <a:pt x="4999236" y="84599"/>
                </a:cubicBezTo>
                <a:cubicBezTo>
                  <a:pt x="5012918" y="83879"/>
                  <a:pt x="5023719" y="71639"/>
                  <a:pt x="5035241" y="69479"/>
                </a:cubicBezTo>
                <a:cubicBezTo>
                  <a:pt x="5041362" y="68759"/>
                  <a:pt x="5049643" y="71999"/>
                  <a:pt x="5055403" y="72359"/>
                </a:cubicBezTo>
                <a:cubicBezTo>
                  <a:pt x="5077726" y="74519"/>
                  <a:pt x="5103650" y="69479"/>
                  <a:pt x="5122012" y="73799"/>
                </a:cubicBezTo>
                <a:cubicBezTo>
                  <a:pt x="5131733" y="75959"/>
                  <a:pt x="5148656" y="86758"/>
                  <a:pt x="5159457" y="95038"/>
                </a:cubicBezTo>
                <a:cubicBezTo>
                  <a:pt x="5167378" y="101158"/>
                  <a:pt x="5172059" y="110877"/>
                  <a:pt x="5179620" y="115197"/>
                </a:cubicBezTo>
                <a:cubicBezTo>
                  <a:pt x="5186461" y="119517"/>
                  <a:pt x="5204463" y="127077"/>
                  <a:pt x="5211664" y="125997"/>
                </a:cubicBezTo>
                <a:cubicBezTo>
                  <a:pt x="5220305" y="124557"/>
                  <a:pt x="5220665" y="114837"/>
                  <a:pt x="5229306" y="111237"/>
                </a:cubicBezTo>
                <a:cubicBezTo>
                  <a:pt x="5255590" y="105478"/>
                  <a:pt x="5302756" y="119517"/>
                  <a:pt x="5323999" y="109798"/>
                </a:cubicBezTo>
                <a:cubicBezTo>
                  <a:pt x="5332280" y="105838"/>
                  <a:pt x="5330479" y="97558"/>
                  <a:pt x="5337320" y="92518"/>
                </a:cubicBezTo>
                <a:cubicBezTo>
                  <a:pt x="5377646" y="90718"/>
                  <a:pt x="5417611" y="94318"/>
                  <a:pt x="5455056" y="95038"/>
                </a:cubicBezTo>
                <a:cubicBezTo>
                  <a:pt x="5468377" y="95398"/>
                  <a:pt x="5481699" y="91798"/>
                  <a:pt x="5493941" y="93958"/>
                </a:cubicBezTo>
                <a:cubicBezTo>
                  <a:pt x="5507262" y="96118"/>
                  <a:pt x="5516624" y="109438"/>
                  <a:pt x="5529945" y="113757"/>
                </a:cubicBezTo>
                <a:cubicBezTo>
                  <a:pt x="5538587" y="116637"/>
                  <a:pt x="5554069" y="115557"/>
                  <a:pt x="5567390" y="117717"/>
                </a:cubicBezTo>
                <a:cubicBezTo>
                  <a:pt x="5576392" y="119517"/>
                  <a:pt x="5583592" y="124917"/>
                  <a:pt x="5590073" y="125997"/>
                </a:cubicBezTo>
                <a:cubicBezTo>
                  <a:pt x="5604475" y="127797"/>
                  <a:pt x="5618157" y="124197"/>
                  <a:pt x="5631479" y="123117"/>
                </a:cubicBezTo>
                <a:cubicBezTo>
                  <a:pt x="5662083" y="120957"/>
                  <a:pt x="5701688" y="119157"/>
                  <a:pt x="5731932" y="131037"/>
                </a:cubicBezTo>
                <a:cubicBezTo>
                  <a:pt x="5748134" y="137876"/>
                  <a:pt x="5754615" y="150836"/>
                  <a:pt x="5771897" y="152636"/>
                </a:cubicBezTo>
                <a:cubicBezTo>
                  <a:pt x="5796740" y="155516"/>
                  <a:pt x="5834905" y="150836"/>
                  <a:pt x="5860109" y="152636"/>
                </a:cubicBezTo>
                <a:cubicBezTo>
                  <a:pt x="5866229" y="152996"/>
                  <a:pt x="5871990" y="155876"/>
                  <a:pt x="5876311" y="155516"/>
                </a:cubicBezTo>
                <a:cubicBezTo>
                  <a:pt x="5884592" y="154796"/>
                  <a:pt x="5889992" y="147596"/>
                  <a:pt x="5900434" y="147236"/>
                </a:cubicBezTo>
                <a:cubicBezTo>
                  <a:pt x="5913756" y="147236"/>
                  <a:pt x="5934638" y="168115"/>
                  <a:pt x="5953721" y="164515"/>
                </a:cubicBezTo>
                <a:cubicBezTo>
                  <a:pt x="5962002" y="159116"/>
                  <a:pt x="5947240" y="151196"/>
                  <a:pt x="5955161" y="145796"/>
                </a:cubicBezTo>
                <a:cubicBezTo>
                  <a:pt x="5962722" y="139676"/>
                  <a:pt x="5973163" y="145796"/>
                  <a:pt x="5984685" y="145796"/>
                </a:cubicBezTo>
                <a:cubicBezTo>
                  <a:pt x="5990806" y="145796"/>
                  <a:pt x="5998727" y="142916"/>
                  <a:pt x="6004487" y="143276"/>
                </a:cubicBezTo>
                <a:cubicBezTo>
                  <a:pt x="6019249" y="144716"/>
                  <a:pt x="6033291" y="157676"/>
                  <a:pt x="6051654" y="161996"/>
                </a:cubicBezTo>
                <a:cubicBezTo>
                  <a:pt x="6065695" y="165595"/>
                  <a:pt x="6085858" y="166675"/>
                  <a:pt x="6103500" y="164515"/>
                </a:cubicBezTo>
                <a:cubicBezTo>
                  <a:pt x="6116462" y="163435"/>
                  <a:pt x="6127263" y="159116"/>
                  <a:pt x="6139865" y="160556"/>
                </a:cubicBezTo>
                <a:cubicBezTo>
                  <a:pt x="6145626" y="161276"/>
                  <a:pt x="6151027" y="165595"/>
                  <a:pt x="6157147" y="167395"/>
                </a:cubicBezTo>
                <a:cubicBezTo>
                  <a:pt x="6162908" y="168835"/>
                  <a:pt x="6168309" y="167395"/>
                  <a:pt x="6172989" y="168475"/>
                </a:cubicBezTo>
                <a:cubicBezTo>
                  <a:pt x="6177670" y="169915"/>
                  <a:pt x="6181991" y="174235"/>
                  <a:pt x="6186311" y="175315"/>
                </a:cubicBezTo>
                <a:cubicBezTo>
                  <a:pt x="6211154" y="182515"/>
                  <a:pt x="6244279" y="185755"/>
                  <a:pt x="6270922" y="194034"/>
                </a:cubicBezTo>
                <a:cubicBezTo>
                  <a:pt x="6286404" y="199074"/>
                  <a:pt x="6301886" y="208434"/>
                  <a:pt x="6314848" y="208794"/>
                </a:cubicBezTo>
                <a:cubicBezTo>
                  <a:pt x="6320969" y="209154"/>
                  <a:pt x="6326730" y="206274"/>
                  <a:pt x="6335011" y="206274"/>
                </a:cubicBezTo>
                <a:cubicBezTo>
                  <a:pt x="6375336" y="206634"/>
                  <a:pt x="6422862" y="223193"/>
                  <a:pt x="6419262" y="260992"/>
                </a:cubicBezTo>
                <a:cubicBezTo>
                  <a:pt x="6371735" y="271431"/>
                  <a:pt x="6332130" y="228593"/>
                  <a:pt x="6282804" y="240832"/>
                </a:cubicBezTo>
                <a:cubicBezTo>
                  <a:pt x="6274883" y="242992"/>
                  <a:pt x="6266242" y="251632"/>
                  <a:pt x="6266602" y="259552"/>
                </a:cubicBezTo>
                <a:cubicBezTo>
                  <a:pt x="6268762" y="282951"/>
                  <a:pt x="6327090" y="280791"/>
                  <a:pt x="6332130" y="303830"/>
                </a:cubicBezTo>
                <a:cubicBezTo>
                  <a:pt x="6322769" y="311030"/>
                  <a:pt x="6311968" y="304190"/>
                  <a:pt x="6304407" y="304910"/>
                </a:cubicBezTo>
                <a:cubicBezTo>
                  <a:pt x="6292165" y="306350"/>
                  <a:pt x="6272002" y="319309"/>
                  <a:pt x="6264081" y="326509"/>
                </a:cubicBezTo>
                <a:cubicBezTo>
                  <a:pt x="6254720" y="335149"/>
                  <a:pt x="6247159" y="356748"/>
                  <a:pt x="6237438" y="358548"/>
                </a:cubicBezTo>
                <a:cubicBezTo>
                  <a:pt x="6225196" y="360708"/>
                  <a:pt x="6207194" y="346668"/>
                  <a:pt x="6189192" y="350268"/>
                </a:cubicBezTo>
                <a:cubicBezTo>
                  <a:pt x="6182711" y="352068"/>
                  <a:pt x="6176230" y="360348"/>
                  <a:pt x="6170469" y="361068"/>
                </a:cubicBezTo>
                <a:cubicBezTo>
                  <a:pt x="6155707" y="363948"/>
                  <a:pt x="6136985" y="353148"/>
                  <a:pt x="6127624" y="370427"/>
                </a:cubicBezTo>
                <a:cubicBezTo>
                  <a:pt x="6132664" y="382667"/>
                  <a:pt x="6129424" y="399586"/>
                  <a:pt x="6139865" y="406786"/>
                </a:cubicBezTo>
                <a:cubicBezTo>
                  <a:pt x="6146346" y="411106"/>
                  <a:pt x="6154627" y="407866"/>
                  <a:pt x="6162548" y="410746"/>
                </a:cubicBezTo>
                <a:cubicBezTo>
                  <a:pt x="6171909" y="413986"/>
                  <a:pt x="6177310" y="425865"/>
                  <a:pt x="6185231" y="431985"/>
                </a:cubicBezTo>
                <a:cubicBezTo>
                  <a:pt x="6191712" y="437385"/>
                  <a:pt x="6198913" y="437385"/>
                  <a:pt x="6202513" y="444224"/>
                </a:cubicBezTo>
                <a:cubicBezTo>
                  <a:pt x="6203233" y="453944"/>
                  <a:pt x="6198553" y="455024"/>
                  <a:pt x="6199993" y="461504"/>
                </a:cubicBezTo>
                <a:cubicBezTo>
                  <a:pt x="6201793" y="472663"/>
                  <a:pt x="6219436" y="475183"/>
                  <a:pt x="6219796" y="482743"/>
                </a:cubicBezTo>
                <a:cubicBezTo>
                  <a:pt x="6220516" y="492463"/>
                  <a:pt x="6208994" y="490303"/>
                  <a:pt x="6206474" y="500023"/>
                </a:cubicBezTo>
                <a:cubicBezTo>
                  <a:pt x="6205754" y="506502"/>
                  <a:pt x="6213675" y="508302"/>
                  <a:pt x="6214395" y="516222"/>
                </a:cubicBezTo>
                <a:cubicBezTo>
                  <a:pt x="6215115" y="521622"/>
                  <a:pt x="6210074" y="527382"/>
                  <a:pt x="6210434" y="533861"/>
                </a:cubicBezTo>
                <a:cubicBezTo>
                  <a:pt x="6211154" y="542501"/>
                  <a:pt x="6217995" y="548621"/>
                  <a:pt x="6217275" y="556540"/>
                </a:cubicBezTo>
                <a:cubicBezTo>
                  <a:pt x="6216555" y="563020"/>
                  <a:pt x="6210434" y="568420"/>
                  <a:pt x="6205394" y="571300"/>
                </a:cubicBezTo>
                <a:cubicBezTo>
                  <a:pt x="6179830" y="554740"/>
                  <a:pt x="6156427" y="532061"/>
                  <a:pt x="6129064" y="510822"/>
                </a:cubicBezTo>
                <a:cubicBezTo>
                  <a:pt x="6100620" y="489223"/>
                  <a:pt x="6056334" y="462584"/>
                  <a:pt x="6051654" y="417226"/>
                </a:cubicBezTo>
                <a:cubicBezTo>
                  <a:pt x="6051294" y="410386"/>
                  <a:pt x="6066416" y="404986"/>
                  <a:pt x="6068936" y="394546"/>
                </a:cubicBezTo>
                <a:cubicBezTo>
                  <a:pt x="6070016" y="390227"/>
                  <a:pt x="6067136" y="384467"/>
                  <a:pt x="6067496" y="378707"/>
                </a:cubicBezTo>
                <a:cubicBezTo>
                  <a:pt x="6068576" y="362868"/>
                  <a:pt x="6081177" y="347748"/>
                  <a:pt x="6080817" y="338389"/>
                </a:cubicBezTo>
                <a:cubicBezTo>
                  <a:pt x="6080097" y="328309"/>
                  <a:pt x="6061375" y="309230"/>
                  <a:pt x="6051654" y="306350"/>
                </a:cubicBezTo>
                <a:cubicBezTo>
                  <a:pt x="6043733" y="310310"/>
                  <a:pt x="6051294" y="318589"/>
                  <a:pt x="6049853" y="325069"/>
                </a:cubicBezTo>
                <a:cubicBezTo>
                  <a:pt x="6048413" y="332989"/>
                  <a:pt x="6038692" y="343068"/>
                  <a:pt x="6030051" y="343788"/>
                </a:cubicBezTo>
                <a:cubicBezTo>
                  <a:pt x="6004847" y="345948"/>
                  <a:pt x="6001967" y="311390"/>
                  <a:pt x="5962002" y="321109"/>
                </a:cubicBezTo>
                <a:cubicBezTo>
                  <a:pt x="5951561" y="323629"/>
                  <a:pt x="5936799" y="339109"/>
                  <a:pt x="5940399" y="358548"/>
                </a:cubicBezTo>
                <a:cubicBezTo>
                  <a:pt x="5941479" y="364308"/>
                  <a:pt x="5957681" y="370787"/>
                  <a:pt x="5956601" y="378707"/>
                </a:cubicBezTo>
                <a:cubicBezTo>
                  <a:pt x="5955161" y="386267"/>
                  <a:pt x="5919876" y="388427"/>
                  <a:pt x="5912315" y="388067"/>
                </a:cubicBezTo>
                <a:cubicBezTo>
                  <a:pt x="5890713" y="386267"/>
                  <a:pt x="5879551" y="370067"/>
                  <a:pt x="5860109" y="370427"/>
                </a:cubicBezTo>
                <a:cubicBezTo>
                  <a:pt x="5850747" y="370787"/>
                  <a:pt x="5842466" y="378707"/>
                  <a:pt x="5834905" y="379787"/>
                </a:cubicBezTo>
                <a:cubicBezTo>
                  <a:pt x="5792780" y="387707"/>
                  <a:pt x="5730132" y="359268"/>
                  <a:pt x="5715730" y="395986"/>
                </a:cubicBezTo>
                <a:cubicBezTo>
                  <a:pt x="5713929" y="401026"/>
                  <a:pt x="5715010" y="407866"/>
                  <a:pt x="5713209" y="413266"/>
                </a:cubicBezTo>
                <a:cubicBezTo>
                  <a:pt x="5710689" y="421185"/>
                  <a:pt x="5704568" y="427305"/>
                  <a:pt x="5702408" y="431985"/>
                </a:cubicBezTo>
                <a:cubicBezTo>
                  <a:pt x="5700968" y="436305"/>
                  <a:pt x="5700968" y="444224"/>
                  <a:pt x="5698447" y="451064"/>
                </a:cubicBezTo>
                <a:cubicBezTo>
                  <a:pt x="5695927" y="456464"/>
                  <a:pt x="5670724" y="479503"/>
                  <a:pt x="5693047" y="485623"/>
                </a:cubicBezTo>
                <a:cubicBezTo>
                  <a:pt x="5698447" y="487063"/>
                  <a:pt x="5700968" y="483463"/>
                  <a:pt x="5707809" y="484183"/>
                </a:cubicBezTo>
                <a:cubicBezTo>
                  <a:pt x="5719330" y="485623"/>
                  <a:pt x="5738413" y="504342"/>
                  <a:pt x="5751734" y="504342"/>
                </a:cubicBezTo>
                <a:cubicBezTo>
                  <a:pt x="5760015" y="504342"/>
                  <a:pt x="5771177" y="495343"/>
                  <a:pt x="5777298" y="494983"/>
                </a:cubicBezTo>
                <a:cubicBezTo>
                  <a:pt x="5789899" y="494263"/>
                  <a:pt x="5798541" y="502183"/>
                  <a:pt x="5808262" y="506862"/>
                </a:cubicBezTo>
                <a:cubicBezTo>
                  <a:pt x="5816903" y="511182"/>
                  <a:pt x="5830945" y="520542"/>
                  <a:pt x="5837426" y="520182"/>
                </a:cubicBezTo>
                <a:cubicBezTo>
                  <a:pt x="5850027" y="519822"/>
                  <a:pt x="5843906" y="510822"/>
                  <a:pt x="5856148" y="506862"/>
                </a:cubicBezTo>
                <a:cubicBezTo>
                  <a:pt x="5879191" y="513702"/>
                  <a:pt x="5889992" y="538181"/>
                  <a:pt x="5912315" y="557620"/>
                </a:cubicBezTo>
                <a:cubicBezTo>
                  <a:pt x="5920236" y="564820"/>
                  <a:pt x="5932118" y="570940"/>
                  <a:pt x="5942919" y="580659"/>
                </a:cubicBezTo>
                <a:cubicBezTo>
                  <a:pt x="5949040" y="585699"/>
                  <a:pt x="5967763" y="600459"/>
                  <a:pt x="5968483" y="607298"/>
                </a:cubicBezTo>
                <a:cubicBezTo>
                  <a:pt x="5969203" y="613778"/>
                  <a:pt x="5963442" y="616298"/>
                  <a:pt x="5962002" y="622058"/>
                </a:cubicBezTo>
                <a:cubicBezTo>
                  <a:pt x="5959842" y="629978"/>
                  <a:pt x="5964882" y="636097"/>
                  <a:pt x="5959121" y="641857"/>
                </a:cubicBezTo>
                <a:cubicBezTo>
                  <a:pt x="5937879" y="633937"/>
                  <a:pt x="5933198" y="613058"/>
                  <a:pt x="5917716" y="595059"/>
                </a:cubicBezTo>
                <a:cubicBezTo>
                  <a:pt x="5911955" y="588579"/>
                  <a:pt x="5906195" y="580659"/>
                  <a:pt x="5897914" y="571300"/>
                </a:cubicBezTo>
                <a:cubicBezTo>
                  <a:pt x="5893593" y="566620"/>
                  <a:pt x="5879551" y="551861"/>
                  <a:pt x="5870910" y="555100"/>
                </a:cubicBezTo>
                <a:cubicBezTo>
                  <a:pt x="5853988" y="561580"/>
                  <a:pt x="5880271" y="586779"/>
                  <a:pt x="5884232" y="592539"/>
                </a:cubicBezTo>
                <a:cubicBezTo>
                  <a:pt x="5893233" y="604419"/>
                  <a:pt x="5904754" y="620258"/>
                  <a:pt x="5905835" y="632857"/>
                </a:cubicBezTo>
                <a:cubicBezTo>
                  <a:pt x="5906195" y="640417"/>
                  <a:pt x="5900434" y="655177"/>
                  <a:pt x="5900434" y="668856"/>
                </a:cubicBezTo>
                <a:cubicBezTo>
                  <a:pt x="5900434" y="677856"/>
                  <a:pt x="5902594" y="686135"/>
                  <a:pt x="5901874" y="694055"/>
                </a:cubicBezTo>
                <a:cubicBezTo>
                  <a:pt x="5900794" y="701975"/>
                  <a:pt x="5895033" y="710974"/>
                  <a:pt x="5892153" y="719614"/>
                </a:cubicBezTo>
                <a:cubicBezTo>
                  <a:pt x="5889272" y="729334"/>
                  <a:pt x="5888552" y="740853"/>
                  <a:pt x="5885672" y="747333"/>
                </a:cubicBezTo>
                <a:cubicBezTo>
                  <a:pt x="5880271" y="759573"/>
                  <a:pt x="5862989" y="773612"/>
                  <a:pt x="5850747" y="774332"/>
                </a:cubicBezTo>
                <a:cubicBezTo>
                  <a:pt x="5839946" y="774692"/>
                  <a:pt x="5834905" y="765692"/>
                  <a:pt x="5824104" y="766412"/>
                </a:cubicBezTo>
                <a:cubicBezTo>
                  <a:pt x="5807542" y="767132"/>
                  <a:pt x="5804661" y="782252"/>
                  <a:pt x="5794940" y="794491"/>
                </a:cubicBezTo>
                <a:cubicBezTo>
                  <a:pt x="5795660" y="807451"/>
                  <a:pt x="5799621" y="812130"/>
                  <a:pt x="5797460" y="821130"/>
                </a:cubicBezTo>
                <a:cubicBezTo>
                  <a:pt x="5793860" y="835170"/>
                  <a:pt x="5774057" y="837689"/>
                  <a:pt x="5774777" y="852089"/>
                </a:cubicBezTo>
                <a:cubicBezTo>
                  <a:pt x="5775137" y="864688"/>
                  <a:pt x="5792780" y="867568"/>
                  <a:pt x="5801421" y="873328"/>
                </a:cubicBezTo>
                <a:cubicBezTo>
                  <a:pt x="5813302" y="881248"/>
                  <a:pt x="5834185" y="898887"/>
                  <a:pt x="5845707" y="913287"/>
                </a:cubicBezTo>
                <a:cubicBezTo>
                  <a:pt x="5852908" y="922646"/>
                  <a:pt x="5863709" y="940645"/>
                  <a:pt x="5862989" y="950725"/>
                </a:cubicBezTo>
                <a:cubicBezTo>
                  <a:pt x="5861909" y="964045"/>
                  <a:pt x="5823744" y="982404"/>
                  <a:pt x="5808262" y="977364"/>
                </a:cubicBezTo>
                <a:cubicBezTo>
                  <a:pt x="5793140" y="973044"/>
                  <a:pt x="5798180" y="958645"/>
                  <a:pt x="5794940" y="945325"/>
                </a:cubicBezTo>
                <a:cubicBezTo>
                  <a:pt x="5792060" y="935246"/>
                  <a:pt x="5784139" y="930926"/>
                  <a:pt x="5780178" y="922646"/>
                </a:cubicBezTo>
                <a:cubicBezTo>
                  <a:pt x="5777658" y="918326"/>
                  <a:pt x="5779098" y="911487"/>
                  <a:pt x="5775858" y="906807"/>
                </a:cubicBezTo>
                <a:cubicBezTo>
                  <a:pt x="5767937" y="893127"/>
                  <a:pt x="5753895" y="900687"/>
                  <a:pt x="5737333" y="892047"/>
                </a:cubicBezTo>
                <a:cubicBezTo>
                  <a:pt x="5726171" y="886288"/>
                  <a:pt x="5729411" y="874768"/>
                  <a:pt x="5725091" y="863968"/>
                </a:cubicBezTo>
                <a:cubicBezTo>
                  <a:pt x="5719330" y="849569"/>
                  <a:pt x="5695207" y="842729"/>
                  <a:pt x="5675764" y="846329"/>
                </a:cubicBezTo>
                <a:cubicBezTo>
                  <a:pt x="5661363" y="849209"/>
                  <a:pt x="5657042" y="861089"/>
                  <a:pt x="5643720" y="863968"/>
                </a:cubicBezTo>
                <a:cubicBezTo>
                  <a:pt x="5623918" y="852089"/>
                  <a:pt x="5647681" y="823650"/>
                  <a:pt x="5623558" y="821130"/>
                </a:cubicBezTo>
                <a:cubicBezTo>
                  <a:pt x="5605195" y="819330"/>
                  <a:pt x="5592954" y="847409"/>
                  <a:pt x="5582152" y="856049"/>
                </a:cubicBezTo>
                <a:cubicBezTo>
                  <a:pt x="5574951" y="861449"/>
                  <a:pt x="5561630" y="862529"/>
                  <a:pt x="5560909" y="870448"/>
                </a:cubicBezTo>
                <a:cubicBezTo>
                  <a:pt x="5559109" y="885208"/>
                  <a:pt x="5576392" y="882328"/>
                  <a:pt x="5590073" y="888088"/>
                </a:cubicBezTo>
                <a:cubicBezTo>
                  <a:pt x="5602675" y="893127"/>
                  <a:pt x="5604115" y="907527"/>
                  <a:pt x="5615637" y="907887"/>
                </a:cubicBezTo>
                <a:cubicBezTo>
                  <a:pt x="5624998" y="908607"/>
                  <a:pt x="5631479" y="898167"/>
                  <a:pt x="5640840" y="897087"/>
                </a:cubicBezTo>
                <a:cubicBezTo>
                  <a:pt x="5657402" y="896007"/>
                  <a:pt x="5670724" y="903207"/>
                  <a:pt x="5681165" y="909327"/>
                </a:cubicBezTo>
                <a:cubicBezTo>
                  <a:pt x="5674324" y="925526"/>
                  <a:pt x="5638320" y="937406"/>
                  <a:pt x="5638320" y="958645"/>
                </a:cubicBezTo>
                <a:cubicBezTo>
                  <a:pt x="5637960" y="971244"/>
                  <a:pt x="5652721" y="973404"/>
                  <a:pt x="5663523" y="981684"/>
                </a:cubicBezTo>
                <a:cubicBezTo>
                  <a:pt x="5672884" y="988524"/>
                  <a:pt x="5685126" y="1007963"/>
                  <a:pt x="5698447" y="1021642"/>
                </a:cubicBezTo>
                <a:cubicBezTo>
                  <a:pt x="5704208" y="1027402"/>
                  <a:pt x="5713569" y="1031362"/>
                  <a:pt x="5715730" y="1034962"/>
                </a:cubicBezTo>
                <a:cubicBezTo>
                  <a:pt x="5722211" y="1043961"/>
                  <a:pt x="5721130" y="1054761"/>
                  <a:pt x="5727611" y="1060521"/>
                </a:cubicBezTo>
                <a:cubicBezTo>
                  <a:pt x="5729051" y="1067721"/>
                  <a:pt x="5724731" y="1069520"/>
                  <a:pt x="5725091" y="1076360"/>
                </a:cubicBezTo>
                <a:cubicBezTo>
                  <a:pt x="5728331" y="1086080"/>
                  <a:pt x="5743093" y="1084280"/>
                  <a:pt x="5746694" y="1094000"/>
                </a:cubicBezTo>
                <a:cubicBezTo>
                  <a:pt x="5743813" y="1117039"/>
                  <a:pt x="5753535" y="1138638"/>
                  <a:pt x="5734452" y="1147277"/>
                </a:cubicBezTo>
                <a:cubicBezTo>
                  <a:pt x="5725811" y="1188676"/>
                  <a:pt x="5715730" y="1221075"/>
                  <a:pt x="5687646" y="1243394"/>
                </a:cubicBezTo>
                <a:cubicBezTo>
                  <a:pt x="5662443" y="1263913"/>
                  <a:pt x="5628598" y="1269673"/>
                  <a:pt x="5597994" y="1279752"/>
                </a:cubicBezTo>
                <a:cubicBezTo>
                  <a:pt x="5590073" y="1282272"/>
                  <a:pt x="5583592" y="1290552"/>
                  <a:pt x="5576752" y="1293072"/>
                </a:cubicBezTo>
                <a:cubicBezTo>
                  <a:pt x="5559109" y="1299192"/>
                  <a:pt x="5527425" y="1295232"/>
                  <a:pt x="5525985" y="1317191"/>
                </a:cubicBezTo>
                <a:cubicBezTo>
                  <a:pt x="5525265" y="1327990"/>
                  <a:pt x="5539667" y="1334110"/>
                  <a:pt x="5540747" y="1345270"/>
                </a:cubicBezTo>
                <a:cubicBezTo>
                  <a:pt x="5542187" y="1361829"/>
                  <a:pt x="5527425" y="1378748"/>
                  <a:pt x="5516624" y="1379828"/>
                </a:cubicBezTo>
                <a:cubicBezTo>
                  <a:pt x="5509063" y="1380908"/>
                  <a:pt x="5492140" y="1375509"/>
                  <a:pt x="5491060" y="1361469"/>
                </a:cubicBezTo>
                <a:cubicBezTo>
                  <a:pt x="5489980" y="1345270"/>
                  <a:pt x="5510863" y="1338790"/>
                  <a:pt x="5512663" y="1329070"/>
                </a:cubicBezTo>
                <a:cubicBezTo>
                  <a:pt x="5515544" y="1312151"/>
                  <a:pt x="5497901" y="1295592"/>
                  <a:pt x="5477739" y="1297032"/>
                </a:cubicBezTo>
                <a:cubicBezTo>
                  <a:pt x="5460096" y="1298112"/>
                  <a:pt x="5420131" y="1333750"/>
                  <a:pt x="5419051" y="1353189"/>
                </a:cubicBezTo>
                <a:cubicBezTo>
                  <a:pt x="5418331" y="1367589"/>
                  <a:pt x="5447855" y="1397828"/>
                  <a:pt x="5457576" y="1406827"/>
                </a:cubicBezTo>
                <a:cubicBezTo>
                  <a:pt x="5495381" y="1439586"/>
                  <a:pt x="5534986" y="1459745"/>
                  <a:pt x="5528505" y="1540382"/>
                </a:cubicBezTo>
                <a:cubicBezTo>
                  <a:pt x="5519144" y="1560901"/>
                  <a:pt x="5495021" y="1565221"/>
                  <a:pt x="5476658" y="1576741"/>
                </a:cubicBezTo>
                <a:cubicBezTo>
                  <a:pt x="5462257" y="1585020"/>
                  <a:pt x="5455056" y="1611299"/>
                  <a:pt x="5430932" y="1613819"/>
                </a:cubicBezTo>
                <a:cubicBezTo>
                  <a:pt x="5421211" y="1610219"/>
                  <a:pt x="5426972" y="1595460"/>
                  <a:pt x="5424092" y="1588620"/>
                </a:cubicBezTo>
                <a:cubicBezTo>
                  <a:pt x="5420851" y="1578901"/>
                  <a:pt x="5401409" y="1574221"/>
                  <a:pt x="5389527" y="1564501"/>
                </a:cubicBezTo>
                <a:cubicBezTo>
                  <a:pt x="5379806" y="1556581"/>
                  <a:pt x="5375845" y="1543982"/>
                  <a:pt x="5367924" y="1536422"/>
                </a:cubicBezTo>
                <a:cubicBezTo>
                  <a:pt x="5358563" y="1527063"/>
                  <a:pt x="5344881" y="1525263"/>
                  <a:pt x="5333360" y="1519143"/>
                </a:cubicBezTo>
                <a:cubicBezTo>
                  <a:pt x="5326159" y="1515183"/>
                  <a:pt x="5320398" y="1501144"/>
                  <a:pt x="5313197" y="1501864"/>
                </a:cubicBezTo>
                <a:cubicBezTo>
                  <a:pt x="5301316" y="1502224"/>
                  <a:pt x="5305636" y="1513383"/>
                  <a:pt x="5302756" y="1532462"/>
                </a:cubicBezTo>
                <a:cubicBezTo>
                  <a:pt x="5299875" y="1550822"/>
                  <a:pt x="5285834" y="1565221"/>
                  <a:pt x="5290874" y="1587180"/>
                </a:cubicBezTo>
                <a:cubicBezTo>
                  <a:pt x="5292674" y="1596180"/>
                  <a:pt x="5303836" y="1603020"/>
                  <a:pt x="5309237" y="1612019"/>
                </a:cubicBezTo>
                <a:cubicBezTo>
                  <a:pt x="5318598" y="1627499"/>
                  <a:pt x="5320038" y="1645138"/>
                  <a:pt x="5329399" y="1653778"/>
                </a:cubicBezTo>
                <a:cubicBezTo>
                  <a:pt x="5335880" y="1659537"/>
                  <a:pt x="5346321" y="1660617"/>
                  <a:pt x="5353522" y="1665657"/>
                </a:cubicBezTo>
                <a:cubicBezTo>
                  <a:pt x="5367564" y="1675737"/>
                  <a:pt x="5392768" y="1697696"/>
                  <a:pt x="5397808" y="1709936"/>
                </a:cubicBezTo>
                <a:cubicBezTo>
                  <a:pt x="5403569" y="1723975"/>
                  <a:pt x="5397808" y="1740534"/>
                  <a:pt x="5401769" y="1755294"/>
                </a:cubicBezTo>
                <a:cubicBezTo>
                  <a:pt x="5406089" y="1772213"/>
                  <a:pt x="5428412" y="1784813"/>
                  <a:pt x="5415090" y="1802092"/>
                </a:cubicBezTo>
                <a:cubicBezTo>
                  <a:pt x="5402129" y="1799572"/>
                  <a:pt x="5390967" y="1791292"/>
                  <a:pt x="5380166" y="1784813"/>
                </a:cubicBezTo>
                <a:cubicBezTo>
                  <a:pt x="5361803" y="1773293"/>
                  <a:pt x="5353162" y="1763573"/>
                  <a:pt x="5341281" y="1744854"/>
                </a:cubicBezTo>
                <a:cubicBezTo>
                  <a:pt x="5337680" y="1739094"/>
                  <a:pt x="5332640" y="1733695"/>
                  <a:pt x="5330479" y="1728655"/>
                </a:cubicBezTo>
                <a:cubicBezTo>
                  <a:pt x="5325799" y="1716415"/>
                  <a:pt x="5327239" y="1703096"/>
                  <a:pt x="5322918" y="1688336"/>
                </a:cubicBezTo>
                <a:cubicBezTo>
                  <a:pt x="5318958" y="1676097"/>
                  <a:pt x="5304556" y="1656298"/>
                  <a:pt x="5293034" y="1645858"/>
                </a:cubicBezTo>
                <a:cubicBezTo>
                  <a:pt x="5284033" y="1636858"/>
                  <a:pt x="5267111" y="1631459"/>
                  <a:pt x="5266391" y="1618859"/>
                </a:cubicBezTo>
                <a:cubicBezTo>
                  <a:pt x="5265671" y="1601220"/>
                  <a:pt x="5272872" y="1580341"/>
                  <a:pt x="5271792" y="1559101"/>
                </a:cubicBezTo>
                <a:cubicBezTo>
                  <a:pt x="5271792" y="1554422"/>
                  <a:pt x="5268551" y="1549742"/>
                  <a:pt x="5267831" y="1544342"/>
                </a:cubicBezTo>
                <a:cubicBezTo>
                  <a:pt x="5266391" y="1534262"/>
                  <a:pt x="5268911" y="1521663"/>
                  <a:pt x="5266391" y="1512303"/>
                </a:cubicBezTo>
                <a:cubicBezTo>
                  <a:pt x="5264231" y="1504024"/>
                  <a:pt x="5258110" y="1496104"/>
                  <a:pt x="5254509" y="1488184"/>
                </a:cubicBezTo>
                <a:cubicBezTo>
                  <a:pt x="5250909" y="1480624"/>
                  <a:pt x="5247309" y="1473065"/>
                  <a:pt x="5244068" y="1462625"/>
                </a:cubicBezTo>
                <a:cubicBezTo>
                  <a:pt x="5238307" y="1447506"/>
                  <a:pt x="5232187" y="1417627"/>
                  <a:pt x="5219945" y="1416187"/>
                </a:cubicBezTo>
                <a:cubicBezTo>
                  <a:pt x="5206263" y="1414387"/>
                  <a:pt x="5193301" y="1441386"/>
                  <a:pt x="5175659" y="1441386"/>
                </a:cubicBezTo>
                <a:cubicBezTo>
                  <a:pt x="5166658" y="1441746"/>
                  <a:pt x="5154776" y="1434546"/>
                  <a:pt x="5152976" y="1425187"/>
                </a:cubicBezTo>
                <a:cubicBezTo>
                  <a:pt x="5151176" y="1417267"/>
                  <a:pt x="5156937" y="1408987"/>
                  <a:pt x="5156937" y="1399988"/>
                </a:cubicBezTo>
                <a:cubicBezTo>
                  <a:pt x="5156577" y="1381988"/>
                  <a:pt x="5143615" y="1375149"/>
                  <a:pt x="5134254" y="1362549"/>
                </a:cubicBezTo>
                <a:cubicBezTo>
                  <a:pt x="5130293" y="1357509"/>
                  <a:pt x="5129213" y="1350310"/>
                  <a:pt x="5125973" y="1346350"/>
                </a:cubicBezTo>
                <a:cubicBezTo>
                  <a:pt x="5120212" y="1339510"/>
                  <a:pt x="5108330" y="1335190"/>
                  <a:pt x="5100769" y="1327990"/>
                </a:cubicBezTo>
                <a:cubicBezTo>
                  <a:pt x="5093208" y="1320791"/>
                  <a:pt x="5085287" y="1310711"/>
                  <a:pt x="5082047" y="1303871"/>
                </a:cubicBezTo>
                <a:cubicBezTo>
                  <a:pt x="5077006" y="1293432"/>
                  <a:pt x="5075206" y="1279752"/>
                  <a:pt x="5067285" y="1278312"/>
                </a:cubicBezTo>
                <a:cubicBezTo>
                  <a:pt x="5059724" y="1276872"/>
                  <a:pt x="5051083" y="1287672"/>
                  <a:pt x="5043162" y="1290552"/>
                </a:cubicBezTo>
                <a:cubicBezTo>
                  <a:pt x="5034881" y="1293072"/>
                  <a:pt x="5015078" y="1296672"/>
                  <a:pt x="5007157" y="1297032"/>
                </a:cubicBezTo>
                <a:cubicBezTo>
                  <a:pt x="4980154" y="1298832"/>
                  <a:pt x="4958551" y="1291632"/>
                  <a:pt x="4961431" y="1323671"/>
                </a:cubicBezTo>
                <a:cubicBezTo>
                  <a:pt x="4957471" y="1338070"/>
                  <a:pt x="4942349" y="1338430"/>
                  <a:pt x="4932267" y="1345270"/>
                </a:cubicBezTo>
                <a:cubicBezTo>
                  <a:pt x="4919306" y="1353909"/>
                  <a:pt x="4909944" y="1371549"/>
                  <a:pt x="4895903" y="1385228"/>
                </a:cubicBezTo>
                <a:cubicBezTo>
                  <a:pt x="4889422" y="1392068"/>
                  <a:pt x="4879700" y="1396388"/>
                  <a:pt x="4873580" y="1402867"/>
                </a:cubicBezTo>
                <a:cubicBezTo>
                  <a:pt x="4868539" y="1407907"/>
                  <a:pt x="4866739" y="1416547"/>
                  <a:pt x="4861338" y="1421227"/>
                </a:cubicBezTo>
                <a:cubicBezTo>
                  <a:pt x="4846936" y="1434906"/>
                  <a:pt x="4825693" y="1435986"/>
                  <a:pt x="4815972" y="1454705"/>
                </a:cubicBezTo>
                <a:cubicBezTo>
                  <a:pt x="4815252" y="1477025"/>
                  <a:pt x="4826414" y="1493944"/>
                  <a:pt x="4823893" y="1515183"/>
                </a:cubicBezTo>
                <a:cubicBezTo>
                  <a:pt x="4822813" y="1524543"/>
                  <a:pt x="4815612" y="1533182"/>
                  <a:pt x="4814532" y="1543262"/>
                </a:cubicBezTo>
                <a:cubicBezTo>
                  <a:pt x="4813812" y="1551542"/>
                  <a:pt x="4818132" y="1560541"/>
                  <a:pt x="4815972" y="1569901"/>
                </a:cubicBezTo>
                <a:cubicBezTo>
                  <a:pt x="4814532" y="1574581"/>
                  <a:pt x="4809491" y="1577101"/>
                  <a:pt x="4805171" y="1583220"/>
                </a:cubicBezTo>
                <a:cubicBezTo>
                  <a:pt x="4801570" y="1588620"/>
                  <a:pt x="4800130" y="1595460"/>
                  <a:pt x="4797250" y="1599060"/>
                </a:cubicBezTo>
                <a:cubicBezTo>
                  <a:pt x="4792569" y="1604820"/>
                  <a:pt x="4785368" y="1608779"/>
                  <a:pt x="4781048" y="1613819"/>
                </a:cubicBezTo>
                <a:cubicBezTo>
                  <a:pt x="4774207" y="1621739"/>
                  <a:pt x="4773127" y="1627499"/>
                  <a:pt x="4766646" y="1628219"/>
                </a:cubicBezTo>
                <a:cubicBezTo>
                  <a:pt x="4737122" y="1632539"/>
                  <a:pt x="4729921" y="1577101"/>
                  <a:pt x="4716959" y="1553702"/>
                </a:cubicBezTo>
                <a:cubicBezTo>
                  <a:pt x="4711198" y="1543262"/>
                  <a:pt x="4698597" y="1533542"/>
                  <a:pt x="4692836" y="1520223"/>
                </a:cubicBezTo>
                <a:cubicBezTo>
                  <a:pt x="4685995" y="1505463"/>
                  <a:pt x="4683835" y="1486384"/>
                  <a:pt x="4674114" y="1469465"/>
                </a:cubicBezTo>
                <a:cubicBezTo>
                  <a:pt x="4665833" y="1455065"/>
                  <a:pt x="4654311" y="1440306"/>
                  <a:pt x="4648550" y="1425187"/>
                </a:cubicBezTo>
                <a:cubicBezTo>
                  <a:pt x="4643870" y="1412587"/>
                  <a:pt x="4639909" y="1396748"/>
                  <a:pt x="4635229" y="1382708"/>
                </a:cubicBezTo>
                <a:cubicBezTo>
                  <a:pt x="4630548" y="1367589"/>
                  <a:pt x="4625507" y="1348870"/>
                  <a:pt x="4624787" y="1337350"/>
                </a:cubicBezTo>
                <a:cubicBezTo>
                  <a:pt x="4623707" y="1319711"/>
                  <a:pt x="4628028" y="1308911"/>
                  <a:pt x="4613986" y="1302431"/>
                </a:cubicBezTo>
                <a:cubicBezTo>
                  <a:pt x="4601024" y="1305311"/>
                  <a:pt x="4595263" y="1318271"/>
                  <a:pt x="4580501" y="1318271"/>
                </a:cubicBezTo>
                <a:cubicBezTo>
                  <a:pt x="4566100" y="1318271"/>
                  <a:pt x="4527935" y="1293792"/>
                  <a:pt x="4539096" y="1271833"/>
                </a:cubicBezTo>
                <a:cubicBezTo>
                  <a:pt x="4529735" y="1258153"/>
                  <a:pt x="4506332" y="1250953"/>
                  <a:pt x="4488329" y="1235474"/>
                </a:cubicBezTo>
                <a:cubicBezTo>
                  <a:pt x="4477888" y="1226834"/>
                  <a:pt x="4468527" y="1205235"/>
                  <a:pt x="4450885" y="1203435"/>
                </a:cubicBezTo>
                <a:cubicBezTo>
                  <a:pt x="4445844" y="1203075"/>
                  <a:pt x="4439363" y="1205595"/>
                  <a:pt x="4435042" y="1205955"/>
                </a:cubicBezTo>
                <a:cubicBezTo>
                  <a:pt x="4423521" y="1207035"/>
                  <a:pt x="4403358" y="1205235"/>
                  <a:pt x="4390757" y="1205955"/>
                </a:cubicBezTo>
                <a:cubicBezTo>
                  <a:pt x="4374555" y="1207395"/>
                  <a:pt x="4354752" y="1210995"/>
                  <a:pt x="4334229" y="1208835"/>
                </a:cubicBezTo>
                <a:cubicBezTo>
                  <a:pt x="4321628" y="1207395"/>
                  <a:pt x="4305065" y="1204875"/>
                  <a:pt x="4291744" y="1203435"/>
                </a:cubicBezTo>
                <a:cubicBezTo>
                  <a:pt x="4274461" y="1201635"/>
                  <a:pt x="4252139" y="1197675"/>
                  <a:pt x="4242417" y="1188676"/>
                </a:cubicBezTo>
                <a:cubicBezTo>
                  <a:pt x="4236297" y="1183276"/>
                  <a:pt x="4234136" y="1165637"/>
                  <a:pt x="4223695" y="1163477"/>
                </a:cubicBezTo>
                <a:cubicBezTo>
                  <a:pt x="4211093" y="1160597"/>
                  <a:pt x="4204252" y="1170317"/>
                  <a:pt x="4192731" y="1172836"/>
                </a:cubicBezTo>
                <a:cubicBezTo>
                  <a:pt x="4168248" y="1178236"/>
                  <a:pt x="4148085" y="1167797"/>
                  <a:pt x="4131163" y="1156637"/>
                </a:cubicBezTo>
                <a:cubicBezTo>
                  <a:pt x="4119641" y="1148717"/>
                  <a:pt x="4108840" y="1144758"/>
                  <a:pt x="4100559" y="1139358"/>
                </a:cubicBezTo>
                <a:cubicBezTo>
                  <a:pt x="4080396" y="1125678"/>
                  <a:pt x="4076436" y="1084640"/>
                  <a:pt x="4045832" y="1084640"/>
                </a:cubicBezTo>
                <a:cubicBezTo>
                  <a:pt x="4035030" y="1084280"/>
                  <a:pt x="4017748" y="1091120"/>
                  <a:pt x="4016308" y="1103359"/>
                </a:cubicBezTo>
                <a:cubicBezTo>
                  <a:pt x="4015228" y="1111639"/>
                  <a:pt x="4026749" y="1127478"/>
                  <a:pt x="4031070" y="1133958"/>
                </a:cubicBezTo>
                <a:cubicBezTo>
                  <a:pt x="4045832" y="1155197"/>
                  <a:pt x="4073555" y="1163117"/>
                  <a:pt x="4081836" y="1191556"/>
                </a:cubicBezTo>
                <a:cubicBezTo>
                  <a:pt x="4087597" y="1193716"/>
                  <a:pt x="4098759" y="1186876"/>
                  <a:pt x="4104519" y="1192636"/>
                </a:cubicBezTo>
                <a:cubicBezTo>
                  <a:pt x="4109560" y="1205235"/>
                  <a:pt x="4104519" y="1227554"/>
                  <a:pt x="4116761" y="1232954"/>
                </a:cubicBezTo>
                <a:cubicBezTo>
                  <a:pt x="4172208" y="1241954"/>
                  <a:pt x="4188050" y="1211715"/>
                  <a:pt x="4212893" y="1190116"/>
                </a:cubicBezTo>
                <a:cubicBezTo>
                  <a:pt x="4227295" y="1199475"/>
                  <a:pt x="4222615" y="1207755"/>
                  <a:pt x="4227655" y="1218195"/>
                </a:cubicBezTo>
                <a:cubicBezTo>
                  <a:pt x="4232696" y="1228634"/>
                  <a:pt x="4240617" y="1237274"/>
                  <a:pt x="4250338" y="1240874"/>
                </a:cubicBezTo>
                <a:cubicBezTo>
                  <a:pt x="4257179" y="1243394"/>
                  <a:pt x="4265820" y="1240874"/>
                  <a:pt x="4275542" y="1245194"/>
                </a:cubicBezTo>
                <a:cubicBezTo>
                  <a:pt x="4282022" y="1247354"/>
                  <a:pt x="4308306" y="1272193"/>
                  <a:pt x="4309386" y="1280832"/>
                </a:cubicBezTo>
                <a:cubicBezTo>
                  <a:pt x="4309746" y="1289112"/>
                  <a:pt x="4292104" y="1315751"/>
                  <a:pt x="4286343" y="1322591"/>
                </a:cubicBezTo>
                <a:cubicBezTo>
                  <a:pt x="4281302" y="1329070"/>
                  <a:pt x="4273021" y="1332670"/>
                  <a:pt x="4270501" y="1338430"/>
                </a:cubicBezTo>
                <a:cubicBezTo>
                  <a:pt x="4268341" y="1343110"/>
                  <a:pt x="4269061" y="1353189"/>
                  <a:pt x="4267621" y="1355709"/>
                </a:cubicBezTo>
                <a:cubicBezTo>
                  <a:pt x="4265100" y="1361469"/>
                  <a:pt x="4253219" y="1368309"/>
                  <a:pt x="4246378" y="1374429"/>
                </a:cubicBezTo>
                <a:cubicBezTo>
                  <a:pt x="4239177" y="1381268"/>
                  <a:pt x="4230536" y="1386668"/>
                  <a:pt x="4223695" y="1392068"/>
                </a:cubicBezTo>
                <a:cubicBezTo>
                  <a:pt x="4215054" y="1398548"/>
                  <a:pt x="4210013" y="1407547"/>
                  <a:pt x="4200652" y="1410787"/>
                </a:cubicBezTo>
                <a:cubicBezTo>
                  <a:pt x="4183010" y="1417267"/>
                  <a:pt x="4166087" y="1414387"/>
                  <a:pt x="4151325" y="1424107"/>
                </a:cubicBezTo>
                <a:cubicBezTo>
                  <a:pt x="4141604" y="1430586"/>
                  <a:pt x="4141604" y="1444626"/>
                  <a:pt x="4130083" y="1452186"/>
                </a:cubicBezTo>
                <a:cubicBezTo>
                  <a:pt x="4117841" y="1460105"/>
                  <a:pt x="4096598" y="1460105"/>
                  <a:pt x="4079316" y="1468385"/>
                </a:cubicBezTo>
                <a:cubicBezTo>
                  <a:pt x="4067794" y="1473425"/>
                  <a:pt x="4060954" y="1483504"/>
                  <a:pt x="4051232" y="1486744"/>
                </a:cubicBezTo>
                <a:cubicBezTo>
                  <a:pt x="4046912" y="1488544"/>
                  <a:pt x="4041871" y="1487104"/>
                  <a:pt x="4037911" y="1488184"/>
                </a:cubicBezTo>
                <a:cubicBezTo>
                  <a:pt x="4028909" y="1490344"/>
                  <a:pt x="4020628" y="1496824"/>
                  <a:pt x="4012347" y="1498984"/>
                </a:cubicBezTo>
                <a:cubicBezTo>
                  <a:pt x="4005506" y="1500784"/>
                  <a:pt x="3998665" y="1499704"/>
                  <a:pt x="3992185" y="1501864"/>
                </a:cubicBezTo>
                <a:cubicBezTo>
                  <a:pt x="3971662" y="1507623"/>
                  <a:pt x="3952939" y="1528503"/>
                  <a:pt x="3932057" y="1516263"/>
                </a:cubicBezTo>
                <a:cubicBezTo>
                  <a:pt x="3922335" y="1493944"/>
                  <a:pt x="3920535" y="1465505"/>
                  <a:pt x="3909374" y="1445346"/>
                </a:cubicBezTo>
                <a:cubicBezTo>
                  <a:pt x="3903613" y="1435266"/>
                  <a:pt x="3892092" y="1432026"/>
                  <a:pt x="3888131" y="1421227"/>
                </a:cubicBezTo>
                <a:cubicBezTo>
                  <a:pt x="3887411" y="1412947"/>
                  <a:pt x="3897852" y="1415107"/>
                  <a:pt x="3898572" y="1407907"/>
                </a:cubicBezTo>
                <a:cubicBezTo>
                  <a:pt x="3895332" y="1393508"/>
                  <a:pt x="3881650" y="1387028"/>
                  <a:pt x="3873369" y="1374429"/>
                </a:cubicBezTo>
                <a:cubicBezTo>
                  <a:pt x="3869409" y="1368669"/>
                  <a:pt x="3867248" y="1360029"/>
                  <a:pt x="3862568" y="1353189"/>
                </a:cubicBezTo>
                <a:cubicBezTo>
                  <a:pt x="3846726" y="1330150"/>
                  <a:pt x="3815041" y="1317911"/>
                  <a:pt x="3808921" y="1289112"/>
                </a:cubicBezTo>
                <a:cubicBezTo>
                  <a:pt x="3807480" y="1281192"/>
                  <a:pt x="3809281" y="1275072"/>
                  <a:pt x="3807841" y="1268953"/>
                </a:cubicBezTo>
                <a:cubicBezTo>
                  <a:pt x="3805320" y="1259233"/>
                  <a:pt x="3798479" y="1248793"/>
                  <a:pt x="3791638" y="1240874"/>
                </a:cubicBezTo>
                <a:cubicBezTo>
                  <a:pt x="3786598" y="1235114"/>
                  <a:pt x="3776156" y="1230794"/>
                  <a:pt x="3770396" y="1222155"/>
                </a:cubicBezTo>
                <a:cubicBezTo>
                  <a:pt x="3766435" y="1216395"/>
                  <a:pt x="3765715" y="1208115"/>
                  <a:pt x="3762115" y="1201995"/>
                </a:cubicBezTo>
                <a:cubicBezTo>
                  <a:pt x="3748793" y="1177516"/>
                  <a:pt x="3729710" y="1155197"/>
                  <a:pt x="3708828" y="1137918"/>
                </a:cubicBezTo>
                <a:cubicBezTo>
                  <a:pt x="3698026" y="1139718"/>
                  <a:pt x="3686145" y="1140438"/>
                  <a:pt x="3680744" y="1147277"/>
                </a:cubicBezTo>
                <a:cubicBezTo>
                  <a:pt x="3686145" y="1164917"/>
                  <a:pt x="3694786" y="1179676"/>
                  <a:pt x="3703427" y="1194076"/>
                </a:cubicBezTo>
                <a:cubicBezTo>
                  <a:pt x="3711708" y="1207395"/>
                  <a:pt x="3723229" y="1221795"/>
                  <a:pt x="3728630" y="1236914"/>
                </a:cubicBezTo>
                <a:cubicBezTo>
                  <a:pt x="3731151" y="1242674"/>
                  <a:pt x="3730430" y="1249873"/>
                  <a:pt x="3732951" y="1255633"/>
                </a:cubicBezTo>
                <a:cubicBezTo>
                  <a:pt x="3741232" y="1276872"/>
                  <a:pt x="3767875" y="1283352"/>
                  <a:pt x="3772916" y="1307831"/>
                </a:cubicBezTo>
                <a:cubicBezTo>
                  <a:pt x="3776516" y="1324031"/>
                  <a:pt x="3772196" y="1335550"/>
                  <a:pt x="3776876" y="1351749"/>
                </a:cubicBezTo>
                <a:cubicBezTo>
                  <a:pt x="3781557" y="1367589"/>
                  <a:pt x="3804600" y="1376948"/>
                  <a:pt x="3814321" y="1392068"/>
                </a:cubicBezTo>
                <a:cubicBezTo>
                  <a:pt x="3822242" y="1404307"/>
                  <a:pt x="3822242" y="1421947"/>
                  <a:pt x="3827643" y="1433466"/>
                </a:cubicBezTo>
                <a:cubicBezTo>
                  <a:pt x="3835924" y="1450386"/>
                  <a:pt x="3858247" y="1457945"/>
                  <a:pt x="3874449" y="1469465"/>
                </a:cubicBezTo>
                <a:cubicBezTo>
                  <a:pt x="3889211" y="1479904"/>
                  <a:pt x="3900013" y="1495744"/>
                  <a:pt x="3911894" y="1506903"/>
                </a:cubicBezTo>
                <a:cubicBezTo>
                  <a:pt x="3919095" y="1513383"/>
                  <a:pt x="3929176" y="1514463"/>
                  <a:pt x="3930617" y="1521663"/>
                </a:cubicBezTo>
                <a:cubicBezTo>
                  <a:pt x="3933137" y="1530663"/>
                  <a:pt x="3927016" y="1533902"/>
                  <a:pt x="3925216" y="1541822"/>
                </a:cubicBezTo>
                <a:cubicBezTo>
                  <a:pt x="3935657" y="1552622"/>
                  <a:pt x="3945739" y="1572061"/>
                  <a:pt x="3963021" y="1573861"/>
                </a:cubicBezTo>
                <a:cubicBezTo>
                  <a:pt x="3969862" y="1574581"/>
                  <a:pt x="3978863" y="1567381"/>
                  <a:pt x="3989664" y="1565941"/>
                </a:cubicBezTo>
                <a:cubicBezTo>
                  <a:pt x="3995065" y="1564861"/>
                  <a:pt x="4001186" y="1566661"/>
                  <a:pt x="4005506" y="1565941"/>
                </a:cubicBezTo>
                <a:cubicBezTo>
                  <a:pt x="4012707" y="1564501"/>
                  <a:pt x="4018828" y="1558021"/>
                  <a:pt x="4027109" y="1556581"/>
                </a:cubicBezTo>
                <a:cubicBezTo>
                  <a:pt x="4040791" y="1553342"/>
                  <a:pt x="4056633" y="1554782"/>
                  <a:pt x="4073915" y="1552622"/>
                </a:cubicBezTo>
                <a:cubicBezTo>
                  <a:pt x="4090117" y="1550462"/>
                  <a:pt x="4101279" y="1536782"/>
                  <a:pt x="4113881" y="1540382"/>
                </a:cubicBezTo>
                <a:cubicBezTo>
                  <a:pt x="4127562" y="1555502"/>
                  <a:pt x="4117841" y="1572421"/>
                  <a:pt x="4113881" y="1587180"/>
                </a:cubicBezTo>
                <a:cubicBezTo>
                  <a:pt x="4112440" y="1592580"/>
                  <a:pt x="4112440" y="1597620"/>
                  <a:pt x="4111360" y="1601940"/>
                </a:cubicBezTo>
                <a:cubicBezTo>
                  <a:pt x="4103799" y="1625339"/>
                  <a:pt x="4085077" y="1642978"/>
                  <a:pt x="4076436" y="1664577"/>
                </a:cubicBezTo>
                <a:cubicBezTo>
                  <a:pt x="4073915" y="1671057"/>
                  <a:pt x="4074275" y="1678977"/>
                  <a:pt x="4071035" y="1685816"/>
                </a:cubicBezTo>
                <a:cubicBezTo>
                  <a:pt x="4061314" y="1707416"/>
                  <a:pt x="4040431" y="1728295"/>
                  <a:pt x="4024229" y="1745934"/>
                </a:cubicBezTo>
                <a:cubicBezTo>
                  <a:pt x="4015228" y="1756014"/>
                  <a:pt x="4007307" y="1764653"/>
                  <a:pt x="3997585" y="1772573"/>
                </a:cubicBezTo>
                <a:cubicBezTo>
                  <a:pt x="3987864" y="1780853"/>
                  <a:pt x="3976343" y="1784813"/>
                  <a:pt x="3965541" y="1792732"/>
                </a:cubicBezTo>
                <a:cubicBezTo>
                  <a:pt x="3943938" y="1808212"/>
                  <a:pt x="3921615" y="1830891"/>
                  <a:pt x="3906853" y="1851410"/>
                </a:cubicBezTo>
                <a:cubicBezTo>
                  <a:pt x="3900733" y="1859330"/>
                  <a:pt x="3897852" y="1868689"/>
                  <a:pt x="3891731" y="1875529"/>
                </a:cubicBezTo>
                <a:cubicBezTo>
                  <a:pt x="3883090" y="1885249"/>
                  <a:pt x="3869769" y="1890288"/>
                  <a:pt x="3862568" y="1899648"/>
                </a:cubicBezTo>
                <a:cubicBezTo>
                  <a:pt x="3856807" y="1907208"/>
                  <a:pt x="3852846" y="1920887"/>
                  <a:pt x="3846366" y="1934567"/>
                </a:cubicBezTo>
                <a:cubicBezTo>
                  <a:pt x="3839165" y="1949686"/>
                  <a:pt x="3823683" y="1960126"/>
                  <a:pt x="3826563" y="1981365"/>
                </a:cubicBezTo>
                <a:cubicBezTo>
                  <a:pt x="3827283" y="1989285"/>
                  <a:pt x="3834844" y="1994324"/>
                  <a:pt x="3837004" y="2002604"/>
                </a:cubicBezTo>
                <a:cubicBezTo>
                  <a:pt x="3841325" y="2016644"/>
                  <a:pt x="3838084" y="2028883"/>
                  <a:pt x="3835924" y="2044003"/>
                </a:cubicBezTo>
                <a:cubicBezTo>
                  <a:pt x="3843485" y="2062362"/>
                  <a:pt x="3848886" y="2082881"/>
                  <a:pt x="3862568" y="2094761"/>
                </a:cubicBezTo>
                <a:cubicBezTo>
                  <a:pt x="3864008" y="2121759"/>
                  <a:pt x="3860407" y="2148038"/>
                  <a:pt x="3862568" y="2171077"/>
                </a:cubicBezTo>
                <a:cubicBezTo>
                  <a:pt x="3864008" y="2185837"/>
                  <a:pt x="3869769" y="2196277"/>
                  <a:pt x="3864008" y="2209956"/>
                </a:cubicBezTo>
                <a:cubicBezTo>
                  <a:pt x="3858967" y="2221836"/>
                  <a:pt x="3839525" y="2242715"/>
                  <a:pt x="3827643" y="2249914"/>
                </a:cubicBezTo>
                <a:cubicBezTo>
                  <a:pt x="3815041" y="2258194"/>
                  <a:pt x="3795959" y="2259994"/>
                  <a:pt x="3782277" y="2270074"/>
                </a:cubicBezTo>
                <a:cubicBezTo>
                  <a:pt x="3772916" y="2276913"/>
                  <a:pt x="3764995" y="2288793"/>
                  <a:pt x="3755274" y="2296713"/>
                </a:cubicBezTo>
                <a:cubicBezTo>
                  <a:pt x="3739792" y="2310032"/>
                  <a:pt x="3718189" y="2322272"/>
                  <a:pt x="3716749" y="2335591"/>
                </a:cubicBezTo>
                <a:cubicBezTo>
                  <a:pt x="3716029" y="2343151"/>
                  <a:pt x="3722869" y="2355030"/>
                  <a:pt x="3724670" y="2362230"/>
                </a:cubicBezTo>
                <a:cubicBezTo>
                  <a:pt x="3730070" y="2382029"/>
                  <a:pt x="3735111" y="2410468"/>
                  <a:pt x="3726110" y="2431707"/>
                </a:cubicBezTo>
                <a:cubicBezTo>
                  <a:pt x="3716389" y="2455106"/>
                  <a:pt x="3667422" y="2450067"/>
                  <a:pt x="3662021" y="2474546"/>
                </a:cubicBezTo>
                <a:cubicBezTo>
                  <a:pt x="3660221" y="2482105"/>
                  <a:pt x="3665262" y="2487865"/>
                  <a:pt x="3664542" y="2495785"/>
                </a:cubicBezTo>
                <a:cubicBezTo>
                  <a:pt x="3664182" y="2502625"/>
                  <a:pt x="3655181" y="2527464"/>
                  <a:pt x="3651220" y="2534663"/>
                </a:cubicBezTo>
                <a:cubicBezTo>
                  <a:pt x="3645099" y="2545823"/>
                  <a:pt x="3632138" y="2550863"/>
                  <a:pt x="3623136" y="2560222"/>
                </a:cubicBezTo>
                <a:cubicBezTo>
                  <a:pt x="3612335" y="2572102"/>
                  <a:pt x="3606934" y="2589021"/>
                  <a:pt x="3595053" y="2601621"/>
                </a:cubicBezTo>
                <a:cubicBezTo>
                  <a:pt x="3579211" y="2618540"/>
                  <a:pt x="3557968" y="2636179"/>
                  <a:pt x="3537805" y="2650939"/>
                </a:cubicBezTo>
                <a:cubicBezTo>
                  <a:pt x="3519803" y="2663898"/>
                  <a:pt x="3488119" y="2677218"/>
                  <a:pt x="3460395" y="2679378"/>
                </a:cubicBezTo>
                <a:cubicBezTo>
                  <a:pt x="3444193" y="2680098"/>
                  <a:pt x="3426911" y="2675058"/>
                  <a:pt x="3409629" y="2677938"/>
                </a:cubicBezTo>
                <a:cubicBezTo>
                  <a:pt x="3403508" y="2678658"/>
                  <a:pt x="3396667" y="2684418"/>
                  <a:pt x="3388386" y="2685857"/>
                </a:cubicBezTo>
                <a:cubicBezTo>
                  <a:pt x="3383345" y="2686577"/>
                  <a:pt x="3378304" y="2685137"/>
                  <a:pt x="3373624" y="2685857"/>
                </a:cubicBezTo>
                <a:cubicBezTo>
                  <a:pt x="3364983" y="2687297"/>
                  <a:pt x="3357062" y="2693777"/>
                  <a:pt x="3349501" y="2693777"/>
                </a:cubicBezTo>
                <a:cubicBezTo>
                  <a:pt x="3331858" y="2693777"/>
                  <a:pt x="3309896" y="2672898"/>
                  <a:pt x="3309535" y="2652379"/>
                </a:cubicBezTo>
                <a:cubicBezTo>
                  <a:pt x="3309175" y="2644459"/>
                  <a:pt x="3316376" y="2636899"/>
                  <a:pt x="3316016" y="2629700"/>
                </a:cubicBezTo>
                <a:cubicBezTo>
                  <a:pt x="3315656" y="2621060"/>
                  <a:pt x="3305575" y="2610620"/>
                  <a:pt x="3297294" y="2594781"/>
                </a:cubicBezTo>
                <a:cubicBezTo>
                  <a:pt x="3289373" y="2580022"/>
                  <a:pt x="3286492" y="2563102"/>
                  <a:pt x="3278571" y="2550863"/>
                </a:cubicBezTo>
                <a:cubicBezTo>
                  <a:pt x="3270290" y="2537903"/>
                  <a:pt x="3259129" y="2531783"/>
                  <a:pt x="3253008" y="2521344"/>
                </a:cubicBezTo>
                <a:cubicBezTo>
                  <a:pt x="3240766" y="2500825"/>
                  <a:pt x="3240046" y="2476346"/>
                  <a:pt x="3235726" y="2451867"/>
                </a:cubicBezTo>
                <a:cubicBezTo>
                  <a:pt x="3234286" y="2443947"/>
                  <a:pt x="3228885" y="2434947"/>
                  <a:pt x="3227805" y="2425228"/>
                </a:cubicBezTo>
                <a:cubicBezTo>
                  <a:pt x="3226365" y="2412988"/>
                  <a:pt x="3229245" y="2398949"/>
                  <a:pt x="3226365" y="2388869"/>
                </a:cubicBezTo>
                <a:cubicBezTo>
                  <a:pt x="3224204" y="2380949"/>
                  <a:pt x="3215563" y="2373390"/>
                  <a:pt x="3210162" y="2363670"/>
                </a:cubicBezTo>
                <a:cubicBezTo>
                  <a:pt x="3200801" y="2346391"/>
                  <a:pt x="3194320" y="2323712"/>
                  <a:pt x="3186399" y="2310032"/>
                </a:cubicBezTo>
                <a:cubicBezTo>
                  <a:pt x="3178838" y="2297433"/>
                  <a:pt x="3163716" y="2284473"/>
                  <a:pt x="3162276" y="2270074"/>
                </a:cubicBezTo>
                <a:cubicBezTo>
                  <a:pt x="3161196" y="2260354"/>
                  <a:pt x="3163716" y="2241995"/>
                  <a:pt x="3164797" y="2232635"/>
                </a:cubicBezTo>
                <a:cubicBezTo>
                  <a:pt x="3166237" y="2223275"/>
                  <a:pt x="3173438" y="2215716"/>
                  <a:pt x="3175598" y="2205636"/>
                </a:cubicBezTo>
                <a:cubicBezTo>
                  <a:pt x="3177038" y="2199156"/>
                  <a:pt x="3175238" y="2191597"/>
                  <a:pt x="3177038" y="2184397"/>
                </a:cubicBezTo>
                <a:cubicBezTo>
                  <a:pt x="3183879" y="2153798"/>
                  <a:pt x="3217363" y="2142999"/>
                  <a:pt x="3213043" y="2105560"/>
                </a:cubicBezTo>
                <a:cubicBezTo>
                  <a:pt x="3211243" y="2089721"/>
                  <a:pt x="3200081" y="2082161"/>
                  <a:pt x="3198281" y="2064162"/>
                </a:cubicBezTo>
                <a:cubicBezTo>
                  <a:pt x="3197561" y="2055882"/>
                  <a:pt x="3202601" y="2048322"/>
                  <a:pt x="3202601" y="2040043"/>
                </a:cubicBezTo>
                <a:cubicBezTo>
                  <a:pt x="3202241" y="2028883"/>
                  <a:pt x="3192520" y="2011964"/>
                  <a:pt x="3187480" y="2001524"/>
                </a:cubicBezTo>
                <a:cubicBezTo>
                  <a:pt x="3174158" y="1971645"/>
                  <a:pt x="3165877" y="1945006"/>
                  <a:pt x="3146074" y="1922687"/>
                </a:cubicBezTo>
                <a:cubicBezTo>
                  <a:pt x="3135633" y="1910088"/>
                  <a:pt x="3121591" y="1901448"/>
                  <a:pt x="3112950" y="1890288"/>
                </a:cubicBezTo>
                <a:cubicBezTo>
                  <a:pt x="3105749" y="1880929"/>
                  <a:pt x="3097108" y="1864010"/>
                  <a:pt x="3096748" y="1857170"/>
                </a:cubicBezTo>
                <a:cubicBezTo>
                  <a:pt x="3096388" y="1849250"/>
                  <a:pt x="3102508" y="1844570"/>
                  <a:pt x="3104669" y="1837011"/>
                </a:cubicBezTo>
                <a:cubicBezTo>
                  <a:pt x="3107549" y="1826931"/>
                  <a:pt x="3107549" y="1808212"/>
                  <a:pt x="3111510" y="1792732"/>
                </a:cubicBezTo>
                <a:cubicBezTo>
                  <a:pt x="3113310" y="1785533"/>
                  <a:pt x="3120871" y="1768253"/>
                  <a:pt x="3119431" y="1756374"/>
                </a:cubicBezTo>
                <a:cubicBezTo>
                  <a:pt x="3117990" y="1745574"/>
                  <a:pt x="3101428" y="1723975"/>
                  <a:pt x="3087386" y="1720735"/>
                </a:cubicBezTo>
                <a:cubicBezTo>
                  <a:pt x="3068664" y="1716055"/>
                  <a:pt x="3049582" y="1726495"/>
                  <a:pt x="3025818" y="1724695"/>
                </a:cubicBezTo>
                <a:cubicBezTo>
                  <a:pt x="3005656" y="1711735"/>
                  <a:pt x="3007096" y="1678257"/>
                  <a:pt x="2977572" y="1673577"/>
                </a:cubicBezTo>
                <a:cubicBezTo>
                  <a:pt x="2939047" y="1668177"/>
                  <a:pt x="2899802" y="1683657"/>
                  <a:pt x="2873519" y="1694816"/>
                </a:cubicBezTo>
                <a:cubicBezTo>
                  <a:pt x="2858037" y="1701656"/>
                  <a:pt x="2842915" y="1712095"/>
                  <a:pt x="2829233" y="1712455"/>
                </a:cubicBezTo>
                <a:cubicBezTo>
                  <a:pt x="2816631" y="1713175"/>
                  <a:pt x="2804029" y="1705616"/>
                  <a:pt x="2791788" y="1704536"/>
                </a:cubicBezTo>
                <a:cubicBezTo>
                  <a:pt x="2775946" y="1702736"/>
                  <a:pt x="2755423" y="1704536"/>
                  <a:pt x="2739941" y="1707056"/>
                </a:cubicBezTo>
                <a:cubicBezTo>
                  <a:pt x="2724459" y="1709936"/>
                  <a:pt x="2710418" y="1720735"/>
                  <a:pt x="2696736" y="1721815"/>
                </a:cubicBezTo>
                <a:cubicBezTo>
                  <a:pt x="2671173" y="1723615"/>
                  <a:pt x="2646330" y="1698416"/>
                  <a:pt x="2630127" y="1685816"/>
                </a:cubicBezTo>
                <a:cubicBezTo>
                  <a:pt x="2620046" y="1678257"/>
                  <a:pt x="2609964" y="1671777"/>
                  <a:pt x="2600604" y="1664577"/>
                </a:cubicBezTo>
                <a:cubicBezTo>
                  <a:pt x="2590882" y="1656658"/>
                  <a:pt x="2577921" y="1651978"/>
                  <a:pt x="2570000" y="1644058"/>
                </a:cubicBezTo>
                <a:cubicBezTo>
                  <a:pt x="2559198" y="1633978"/>
                  <a:pt x="2559198" y="1616339"/>
                  <a:pt x="2553797" y="1603020"/>
                </a:cubicBezTo>
                <a:cubicBezTo>
                  <a:pt x="2547317" y="1587180"/>
                  <a:pt x="2527514" y="1575301"/>
                  <a:pt x="2512392" y="1560541"/>
                </a:cubicBezTo>
                <a:cubicBezTo>
                  <a:pt x="2500870" y="1549022"/>
                  <a:pt x="2474947" y="1532102"/>
                  <a:pt x="2472067" y="1517703"/>
                </a:cubicBezTo>
                <a:cubicBezTo>
                  <a:pt x="2470987" y="1510143"/>
                  <a:pt x="2475307" y="1501864"/>
                  <a:pt x="2474947" y="1493584"/>
                </a:cubicBezTo>
                <a:cubicBezTo>
                  <a:pt x="2474227" y="1481704"/>
                  <a:pt x="2465586" y="1475225"/>
                  <a:pt x="2465586" y="1466945"/>
                </a:cubicBezTo>
                <a:cubicBezTo>
                  <a:pt x="2465946" y="1455065"/>
                  <a:pt x="2479628" y="1446066"/>
                  <a:pt x="2482869" y="1435986"/>
                </a:cubicBezTo>
                <a:cubicBezTo>
                  <a:pt x="2484668" y="1431306"/>
                  <a:pt x="2483948" y="1424107"/>
                  <a:pt x="2485749" y="1417267"/>
                </a:cubicBezTo>
                <a:cubicBezTo>
                  <a:pt x="2489349" y="1403947"/>
                  <a:pt x="2498350" y="1395668"/>
                  <a:pt x="2496550" y="1375869"/>
                </a:cubicBezTo>
                <a:cubicBezTo>
                  <a:pt x="2495470" y="1367949"/>
                  <a:pt x="2488629" y="1360749"/>
                  <a:pt x="2488269" y="1350670"/>
                </a:cubicBezTo>
                <a:cubicBezTo>
                  <a:pt x="2488269" y="1343470"/>
                  <a:pt x="2492949" y="1339510"/>
                  <a:pt x="2492230" y="1333390"/>
                </a:cubicBezTo>
                <a:cubicBezTo>
                  <a:pt x="2491149" y="1321871"/>
                  <a:pt x="2476387" y="1319351"/>
                  <a:pt x="2474947" y="1306391"/>
                </a:cubicBezTo>
                <a:cubicBezTo>
                  <a:pt x="2473146" y="1292712"/>
                  <a:pt x="2487909" y="1281912"/>
                  <a:pt x="2496550" y="1266433"/>
                </a:cubicBezTo>
                <a:cubicBezTo>
                  <a:pt x="2500151" y="1259593"/>
                  <a:pt x="2502311" y="1248793"/>
                  <a:pt x="2505551" y="1243394"/>
                </a:cubicBezTo>
                <a:cubicBezTo>
                  <a:pt x="2513112" y="1232234"/>
                  <a:pt x="2525353" y="1226834"/>
                  <a:pt x="2531114" y="1215315"/>
                </a:cubicBezTo>
                <a:cubicBezTo>
                  <a:pt x="2535435" y="1207035"/>
                  <a:pt x="2536875" y="1194796"/>
                  <a:pt x="2540476" y="1188676"/>
                </a:cubicBezTo>
                <a:cubicBezTo>
                  <a:pt x="2545516" y="1180756"/>
                  <a:pt x="2555237" y="1176436"/>
                  <a:pt x="2564599" y="1165997"/>
                </a:cubicBezTo>
                <a:cubicBezTo>
                  <a:pt x="2572160" y="1157357"/>
                  <a:pt x="2575400" y="1147277"/>
                  <a:pt x="2580441" y="1143318"/>
                </a:cubicBezTo>
                <a:cubicBezTo>
                  <a:pt x="2587282" y="1138278"/>
                  <a:pt x="2597363" y="1137198"/>
                  <a:pt x="2604564" y="1133958"/>
                </a:cubicBezTo>
                <a:cubicBezTo>
                  <a:pt x="2629408" y="1122438"/>
                  <a:pt x="2647409" y="1108039"/>
                  <a:pt x="2659291" y="1084640"/>
                </a:cubicBezTo>
                <a:cubicBezTo>
                  <a:pt x="2655691" y="1063041"/>
                  <a:pt x="2661452" y="1053681"/>
                  <a:pt x="2670093" y="1038922"/>
                </a:cubicBezTo>
                <a:cubicBezTo>
                  <a:pt x="2678374" y="1025242"/>
                  <a:pt x="2684494" y="1012283"/>
                  <a:pt x="2698176" y="1004363"/>
                </a:cubicBezTo>
                <a:cubicBezTo>
                  <a:pt x="2715098" y="995003"/>
                  <a:pt x="2730580" y="993923"/>
                  <a:pt x="2742101" y="976284"/>
                </a:cubicBezTo>
                <a:cubicBezTo>
                  <a:pt x="2748222" y="967284"/>
                  <a:pt x="2756863" y="951805"/>
                  <a:pt x="2757223" y="942805"/>
                </a:cubicBezTo>
                <a:cubicBezTo>
                  <a:pt x="2757223" y="929486"/>
                  <a:pt x="2743542" y="912567"/>
                  <a:pt x="2731660" y="910767"/>
                </a:cubicBezTo>
                <a:cubicBezTo>
                  <a:pt x="2719779" y="908967"/>
                  <a:pt x="2701057" y="919766"/>
                  <a:pt x="2694215" y="906807"/>
                </a:cubicBezTo>
                <a:cubicBezTo>
                  <a:pt x="2692055" y="902487"/>
                  <a:pt x="2694936" y="892407"/>
                  <a:pt x="2694215" y="888088"/>
                </a:cubicBezTo>
                <a:cubicBezTo>
                  <a:pt x="2692776" y="879088"/>
                  <a:pt x="2685215" y="873328"/>
                  <a:pt x="2684854" y="866488"/>
                </a:cubicBezTo>
                <a:cubicBezTo>
                  <a:pt x="2684134" y="854249"/>
                  <a:pt x="2697096" y="840929"/>
                  <a:pt x="2700697" y="826530"/>
                </a:cubicBezTo>
                <a:cubicBezTo>
                  <a:pt x="2705738" y="806731"/>
                  <a:pt x="2701057" y="791611"/>
                  <a:pt x="2699616" y="768932"/>
                </a:cubicBezTo>
                <a:cubicBezTo>
                  <a:pt x="2718339" y="739413"/>
                  <a:pt x="2759744" y="754173"/>
                  <a:pt x="2801149" y="757053"/>
                </a:cubicBezTo>
                <a:cubicBezTo>
                  <a:pt x="2807270" y="757413"/>
                  <a:pt x="2814471" y="755253"/>
                  <a:pt x="2821312" y="755613"/>
                </a:cubicBezTo>
                <a:cubicBezTo>
                  <a:pt x="2845795" y="756333"/>
                  <a:pt x="2865237" y="763532"/>
                  <a:pt x="2873519" y="742293"/>
                </a:cubicBezTo>
                <a:cubicBezTo>
                  <a:pt x="2876399" y="734373"/>
                  <a:pt x="2879279" y="704495"/>
                  <a:pt x="2877479" y="696575"/>
                </a:cubicBezTo>
                <a:cubicBezTo>
                  <a:pt x="2875319" y="687935"/>
                  <a:pt x="2857676" y="664536"/>
                  <a:pt x="2849395" y="659496"/>
                </a:cubicBezTo>
                <a:cubicBezTo>
                  <a:pt x="2836074" y="650857"/>
                  <a:pt x="2816631" y="654457"/>
                  <a:pt x="2809070" y="639337"/>
                </a:cubicBezTo>
                <a:cubicBezTo>
                  <a:pt x="2815551" y="612698"/>
                  <a:pt x="2845075" y="634657"/>
                  <a:pt x="2862717" y="628898"/>
                </a:cubicBezTo>
                <a:cubicBezTo>
                  <a:pt x="2871718" y="625298"/>
                  <a:pt x="2870638" y="609818"/>
                  <a:pt x="2878559" y="607298"/>
                </a:cubicBezTo>
                <a:cubicBezTo>
                  <a:pt x="2883960" y="605499"/>
                  <a:pt x="2891161" y="612698"/>
                  <a:pt x="2898722" y="612698"/>
                </a:cubicBezTo>
                <a:cubicBezTo>
                  <a:pt x="2905203" y="612338"/>
                  <a:pt x="2928966" y="600459"/>
                  <a:pt x="2934727" y="596499"/>
                </a:cubicBezTo>
                <a:cubicBezTo>
                  <a:pt x="2943368" y="590739"/>
                  <a:pt x="2946248" y="578860"/>
                  <a:pt x="2953449" y="573820"/>
                </a:cubicBezTo>
                <a:cubicBezTo>
                  <a:pt x="2958850" y="570220"/>
                  <a:pt x="2965331" y="570940"/>
                  <a:pt x="2971091" y="568420"/>
                </a:cubicBezTo>
                <a:cubicBezTo>
                  <a:pt x="2982253" y="563740"/>
                  <a:pt x="2996655" y="553661"/>
                  <a:pt x="3004576" y="544301"/>
                </a:cubicBezTo>
                <a:cubicBezTo>
                  <a:pt x="3015377" y="531341"/>
                  <a:pt x="3020418" y="514782"/>
                  <a:pt x="3033739" y="512262"/>
                </a:cubicBezTo>
                <a:cubicBezTo>
                  <a:pt x="3051742" y="509022"/>
                  <a:pt x="3092067" y="515862"/>
                  <a:pt x="3095307" y="496063"/>
                </a:cubicBezTo>
                <a:cubicBezTo>
                  <a:pt x="3098188" y="477343"/>
                  <a:pt x="3079105" y="462944"/>
                  <a:pt x="3086306" y="442785"/>
                </a:cubicBezTo>
                <a:cubicBezTo>
                  <a:pt x="3091707" y="426585"/>
                  <a:pt x="3106109" y="429825"/>
                  <a:pt x="3126272" y="420105"/>
                </a:cubicBezTo>
                <a:cubicBezTo>
                  <a:pt x="3135633" y="426945"/>
                  <a:pt x="3133112" y="446744"/>
                  <a:pt x="3134193" y="458984"/>
                </a:cubicBezTo>
                <a:cubicBezTo>
                  <a:pt x="3146434" y="458984"/>
                  <a:pt x="3171637" y="455024"/>
                  <a:pt x="3174158" y="444224"/>
                </a:cubicBezTo>
                <a:cubicBezTo>
                  <a:pt x="3177398" y="430185"/>
                  <a:pt x="3156155" y="416146"/>
                  <a:pt x="3151475" y="407866"/>
                </a:cubicBezTo>
                <a:cubicBezTo>
                  <a:pt x="3146434" y="399226"/>
                  <a:pt x="3145714" y="383027"/>
                  <a:pt x="3135273" y="381227"/>
                </a:cubicBezTo>
                <a:cubicBezTo>
                  <a:pt x="3115110" y="377267"/>
                  <a:pt x="3095307" y="409306"/>
                  <a:pt x="3070104" y="409306"/>
                </a:cubicBezTo>
                <a:cubicBezTo>
                  <a:pt x="3053542" y="409306"/>
                  <a:pt x="3035540" y="396706"/>
                  <a:pt x="3031219" y="383747"/>
                </a:cubicBezTo>
                <a:cubicBezTo>
                  <a:pt x="3028699" y="376547"/>
                  <a:pt x="3030859" y="370067"/>
                  <a:pt x="3029779" y="362508"/>
                </a:cubicBezTo>
                <a:cubicBezTo>
                  <a:pt x="3028339" y="351708"/>
                  <a:pt x="3021498" y="340189"/>
                  <a:pt x="3024738" y="325069"/>
                </a:cubicBezTo>
                <a:cubicBezTo>
                  <a:pt x="3034820" y="307430"/>
                  <a:pt x="3058583" y="304910"/>
                  <a:pt x="3075505" y="295550"/>
                </a:cubicBezTo>
                <a:cubicBezTo>
                  <a:pt x="3081626" y="292310"/>
                  <a:pt x="3087026" y="284751"/>
                  <a:pt x="3093867" y="282591"/>
                </a:cubicBezTo>
                <a:cubicBezTo>
                  <a:pt x="3106109" y="277911"/>
                  <a:pt x="3123751" y="282591"/>
                  <a:pt x="3135273" y="275751"/>
                </a:cubicBezTo>
                <a:cubicBezTo>
                  <a:pt x="3142834" y="271431"/>
                  <a:pt x="3141033" y="264232"/>
                  <a:pt x="3146074" y="255592"/>
                </a:cubicBezTo>
                <a:cubicBezTo>
                  <a:pt x="3149675" y="250192"/>
                  <a:pt x="3157956" y="246952"/>
                  <a:pt x="3162276" y="240832"/>
                </a:cubicBezTo>
                <a:cubicBezTo>
                  <a:pt x="3165517" y="236513"/>
                  <a:pt x="3165877" y="230033"/>
                  <a:pt x="3169117" y="226073"/>
                </a:cubicBezTo>
                <a:cubicBezTo>
                  <a:pt x="3180279" y="211674"/>
                  <a:pt x="3201881" y="206634"/>
                  <a:pt x="3210162" y="191514"/>
                </a:cubicBezTo>
                <a:cubicBezTo>
                  <a:pt x="3214483" y="185035"/>
                  <a:pt x="3203682" y="182515"/>
                  <a:pt x="3206562" y="172795"/>
                </a:cubicBezTo>
                <a:cubicBezTo>
                  <a:pt x="3210883" y="163435"/>
                  <a:pt x="3227445" y="170275"/>
                  <a:pt x="3237166" y="168475"/>
                </a:cubicBezTo>
                <a:cubicBezTo>
                  <a:pt x="3250488" y="166675"/>
                  <a:pt x="3262729" y="150476"/>
                  <a:pt x="3277131" y="147236"/>
                </a:cubicBezTo>
                <a:cubicBezTo>
                  <a:pt x="3292253" y="143996"/>
                  <a:pt x="3308455" y="145796"/>
                  <a:pt x="3322857" y="140756"/>
                </a:cubicBezTo>
                <a:cubicBezTo>
                  <a:pt x="3331138" y="137516"/>
                  <a:pt x="3338699" y="129597"/>
                  <a:pt x="3346980" y="128517"/>
                </a:cubicBezTo>
                <a:cubicBezTo>
                  <a:pt x="3349501" y="128157"/>
                  <a:pt x="3357422" y="130317"/>
                  <a:pt x="3361382" y="129957"/>
                </a:cubicBezTo>
                <a:cubicBezTo>
                  <a:pt x="3366423" y="129597"/>
                  <a:pt x="3371824" y="126717"/>
                  <a:pt x="3378664" y="125997"/>
                </a:cubicBezTo>
                <a:cubicBezTo>
                  <a:pt x="3388746" y="124917"/>
                  <a:pt x="3400627" y="128157"/>
                  <a:pt x="3413589" y="128517"/>
                </a:cubicBezTo>
                <a:cubicBezTo>
                  <a:pt x="3434832" y="129237"/>
                  <a:pt x="3454994" y="122397"/>
                  <a:pt x="3472637" y="129957"/>
                </a:cubicBezTo>
                <a:cubicBezTo>
                  <a:pt x="3481278" y="133917"/>
                  <a:pt x="3480198" y="144356"/>
                  <a:pt x="3492079" y="148676"/>
                </a:cubicBezTo>
                <a:cubicBezTo>
                  <a:pt x="3498200" y="150836"/>
                  <a:pt x="3506121" y="147596"/>
                  <a:pt x="3514762" y="148676"/>
                </a:cubicBezTo>
                <a:cubicBezTo>
                  <a:pt x="3528084" y="149756"/>
                  <a:pt x="3541766" y="159116"/>
                  <a:pt x="3559048" y="160556"/>
                </a:cubicBezTo>
                <a:cubicBezTo>
                  <a:pt x="3565169" y="161276"/>
                  <a:pt x="3571650" y="159836"/>
                  <a:pt x="3577770" y="160556"/>
                </a:cubicBezTo>
                <a:cubicBezTo>
                  <a:pt x="3596853" y="163075"/>
                  <a:pt x="3617736" y="173155"/>
                  <a:pt x="3636818" y="179275"/>
                </a:cubicBezTo>
                <a:cubicBezTo>
                  <a:pt x="3652300" y="184675"/>
                  <a:pt x="3685425" y="191154"/>
                  <a:pt x="3686145" y="206274"/>
                </a:cubicBezTo>
                <a:cubicBezTo>
                  <a:pt x="3686865" y="223553"/>
                  <a:pt x="3656981" y="228953"/>
                  <a:pt x="3644739" y="228953"/>
                </a:cubicBezTo>
                <a:cubicBezTo>
                  <a:pt x="3623496" y="228953"/>
                  <a:pt x="3595773" y="216713"/>
                  <a:pt x="3573810" y="223553"/>
                </a:cubicBezTo>
                <a:cubicBezTo>
                  <a:pt x="3574170" y="253792"/>
                  <a:pt x="3606934" y="276831"/>
                  <a:pt x="3636818" y="272871"/>
                </a:cubicBezTo>
                <a:cubicBezTo>
                  <a:pt x="3639339" y="258832"/>
                  <a:pt x="3619536" y="266751"/>
                  <a:pt x="3621696" y="253072"/>
                </a:cubicBezTo>
                <a:cubicBezTo>
                  <a:pt x="3635018" y="242992"/>
                  <a:pt x="3651220" y="259912"/>
                  <a:pt x="3669943" y="257032"/>
                </a:cubicBezTo>
                <a:cubicBezTo>
                  <a:pt x="3677504" y="254872"/>
                  <a:pt x="3676063" y="244432"/>
                  <a:pt x="3677864" y="236873"/>
                </a:cubicBezTo>
                <a:cubicBezTo>
                  <a:pt x="3694066" y="227153"/>
                  <a:pt x="3713868" y="213114"/>
                  <a:pt x="3737991" y="223553"/>
                </a:cubicBezTo>
                <a:cubicBezTo>
                  <a:pt x="3739432" y="221033"/>
                  <a:pt x="3741232" y="219233"/>
                  <a:pt x="3743752" y="218153"/>
                </a:cubicBezTo>
                <a:cubicBezTo>
                  <a:pt x="3745192" y="203394"/>
                  <a:pt x="3727550" y="195834"/>
                  <a:pt x="3736911" y="181795"/>
                </a:cubicBezTo>
                <a:cubicBezTo>
                  <a:pt x="3741592" y="172795"/>
                  <a:pt x="3766435" y="175675"/>
                  <a:pt x="3770396" y="183595"/>
                </a:cubicBezTo>
                <a:cubicBezTo>
                  <a:pt x="3772196" y="192594"/>
                  <a:pt x="3764275" y="191514"/>
                  <a:pt x="3764995" y="199434"/>
                </a:cubicBezTo>
                <a:cubicBezTo>
                  <a:pt x="3769676" y="210234"/>
                  <a:pt x="3780477" y="211674"/>
                  <a:pt x="3786238" y="211674"/>
                </a:cubicBezTo>
                <a:cubicBezTo>
                  <a:pt x="3799559" y="210594"/>
                  <a:pt x="3802080" y="199074"/>
                  <a:pt x="3814321" y="192594"/>
                </a:cubicBezTo>
                <a:cubicBezTo>
                  <a:pt x="3819362" y="190074"/>
                  <a:pt x="3826563" y="190074"/>
                  <a:pt x="3833044" y="187555"/>
                </a:cubicBezTo>
                <a:cubicBezTo>
                  <a:pt x="3840605" y="184675"/>
                  <a:pt x="3847086" y="178195"/>
                  <a:pt x="3853206" y="176755"/>
                </a:cubicBezTo>
                <a:cubicBezTo>
                  <a:pt x="3857527" y="175675"/>
                  <a:pt x="3864368" y="176755"/>
                  <a:pt x="3870489" y="175315"/>
                </a:cubicBezTo>
                <a:cubicBezTo>
                  <a:pt x="3878410" y="173875"/>
                  <a:pt x="3886691" y="167395"/>
                  <a:pt x="3893172" y="167395"/>
                </a:cubicBezTo>
                <a:cubicBezTo>
                  <a:pt x="3901453" y="167395"/>
                  <a:pt x="3907214" y="176755"/>
                  <a:pt x="3917295" y="178195"/>
                </a:cubicBezTo>
                <a:cubicBezTo>
                  <a:pt x="3923056" y="178915"/>
                  <a:pt x="3929176" y="174955"/>
                  <a:pt x="3937457" y="174235"/>
                </a:cubicBezTo>
                <a:cubicBezTo>
                  <a:pt x="3943938" y="173155"/>
                  <a:pt x="3950779" y="174595"/>
                  <a:pt x="3956180" y="174235"/>
                </a:cubicBezTo>
                <a:cubicBezTo>
                  <a:pt x="3968782" y="172075"/>
                  <a:pt x="3977783" y="165595"/>
                  <a:pt x="3988224" y="166315"/>
                </a:cubicBezTo>
                <a:cubicBezTo>
                  <a:pt x="3995785" y="166675"/>
                  <a:pt x="4008747" y="176395"/>
                  <a:pt x="4013787" y="171355"/>
                </a:cubicBezTo>
                <a:cubicBezTo>
                  <a:pt x="4022429" y="162715"/>
                  <a:pt x="4001906" y="156236"/>
                  <a:pt x="4008387" y="148676"/>
                </a:cubicBezTo>
                <a:cubicBezTo>
                  <a:pt x="4028909" y="150116"/>
                  <a:pt x="4050512" y="149396"/>
                  <a:pt x="4071035" y="152636"/>
                </a:cubicBezTo>
                <a:cubicBezTo>
                  <a:pt x="4101639" y="156956"/>
                  <a:pt x="4130443" y="172075"/>
                  <a:pt x="4158166" y="172795"/>
                </a:cubicBezTo>
                <a:cubicBezTo>
                  <a:pt x="4155646" y="154076"/>
                  <a:pt x="4134043" y="159476"/>
                  <a:pt x="4124682" y="151196"/>
                </a:cubicBezTo>
                <a:cubicBezTo>
                  <a:pt x="4121802" y="148676"/>
                  <a:pt x="4109560" y="129237"/>
                  <a:pt x="4109920" y="123117"/>
                </a:cubicBezTo>
                <a:cubicBezTo>
                  <a:pt x="4110280" y="120237"/>
                  <a:pt x="4125042" y="94318"/>
                  <a:pt x="4128642" y="91078"/>
                </a:cubicBezTo>
                <a:cubicBezTo>
                  <a:pt x="4140164" y="79919"/>
                  <a:pt x="4179049" y="80279"/>
                  <a:pt x="4190210" y="95038"/>
                </a:cubicBezTo>
                <a:cubicBezTo>
                  <a:pt x="4197771" y="105478"/>
                  <a:pt x="4195251" y="120957"/>
                  <a:pt x="4206053" y="120597"/>
                </a:cubicBezTo>
                <a:cubicBezTo>
                  <a:pt x="4215774" y="120237"/>
                  <a:pt x="4220814" y="97198"/>
                  <a:pt x="4231616" y="96478"/>
                </a:cubicBezTo>
                <a:cubicBezTo>
                  <a:pt x="4240617" y="96118"/>
                  <a:pt x="4245298" y="111237"/>
                  <a:pt x="4254299" y="111237"/>
                </a:cubicBezTo>
                <a:cubicBezTo>
                  <a:pt x="4265100" y="110877"/>
                  <a:pt x="4273021" y="90358"/>
                  <a:pt x="4287783" y="89638"/>
                </a:cubicBezTo>
                <a:cubicBezTo>
                  <a:pt x="4295704" y="89638"/>
                  <a:pt x="4298225" y="93958"/>
                  <a:pt x="4310466" y="95038"/>
                </a:cubicBezTo>
                <a:cubicBezTo>
                  <a:pt x="4318747" y="89638"/>
                  <a:pt x="4307586" y="82799"/>
                  <a:pt x="4311906" y="75239"/>
                </a:cubicBezTo>
                <a:cubicBezTo>
                  <a:pt x="4326668" y="64079"/>
                  <a:pt x="4360873" y="72359"/>
                  <a:pt x="4379955" y="65519"/>
                </a:cubicBezTo>
                <a:cubicBezTo>
                  <a:pt x="4385356" y="59400"/>
                  <a:pt x="4373114" y="54720"/>
                  <a:pt x="4378515" y="48240"/>
                </a:cubicBezTo>
                <a:cubicBezTo>
                  <a:pt x="4395077" y="36720"/>
                  <a:pt x="4422801" y="36000"/>
                  <a:pt x="4450885" y="30961"/>
                </a:cubicBezTo>
                <a:cubicBezTo>
                  <a:pt x="4468167" y="28081"/>
                  <a:pt x="4484009" y="16201"/>
                  <a:pt x="4497691" y="14761"/>
                </a:cubicBezTo>
                <a:cubicBezTo>
                  <a:pt x="4511732" y="13681"/>
                  <a:pt x="4525054" y="23041"/>
                  <a:pt x="4538016" y="23041"/>
                </a:cubicBezTo>
                <a:cubicBezTo>
                  <a:pt x="4545577" y="22681"/>
                  <a:pt x="4554218" y="20521"/>
                  <a:pt x="4561779" y="17641"/>
                </a:cubicBezTo>
                <a:cubicBezTo>
                  <a:pt x="4569340" y="14761"/>
                  <a:pt x="4574381" y="7202"/>
                  <a:pt x="4581942" y="5762"/>
                </a:cubicBezTo>
                <a:cubicBezTo>
                  <a:pt x="4593823" y="2522"/>
                  <a:pt x="4608585" y="6842"/>
                  <a:pt x="4621907" y="5762"/>
                </a:cubicBezTo>
                <a:cubicBezTo>
                  <a:pt x="4636309" y="3962"/>
                  <a:pt x="4649270" y="-1438"/>
                  <a:pt x="4659352" y="3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anchor="ctr"/>
          <a:lstStyle/>
          <a:p>
            <a:endParaRPr lang="en-US" sz="900"/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946BA24D-6734-EE49-92BA-DB695866541A}"/>
              </a:ext>
            </a:extLst>
          </p:cNvPr>
          <p:cNvGraphicFramePr/>
          <p:nvPr/>
        </p:nvGraphicFramePr>
        <p:xfrm>
          <a:off x="6096000" y="1699120"/>
          <a:ext cx="5334000" cy="1844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22A979E0-88CA-CB46-89A0-04BC6547A8AD}"/>
              </a:ext>
            </a:extLst>
          </p:cNvPr>
          <p:cNvGraphicFramePr/>
          <p:nvPr/>
        </p:nvGraphicFramePr>
        <p:xfrm>
          <a:off x="762001" y="4542691"/>
          <a:ext cx="3216164" cy="190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94E60DF9-B59A-4248-A8ED-8CB848AA0E0F}"/>
              </a:ext>
            </a:extLst>
          </p:cNvPr>
          <p:cNvGraphicFramePr/>
          <p:nvPr/>
        </p:nvGraphicFramePr>
        <p:xfrm>
          <a:off x="4487918" y="4542691"/>
          <a:ext cx="3216164" cy="190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EEC6C8F6-2A73-454A-B9A2-BB53F39DA482}"/>
              </a:ext>
            </a:extLst>
          </p:cNvPr>
          <p:cNvGraphicFramePr/>
          <p:nvPr/>
        </p:nvGraphicFramePr>
        <p:xfrm>
          <a:off x="8213836" y="4542691"/>
          <a:ext cx="3216164" cy="190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49F94121-3442-424F-84C5-C70C2A7A0E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13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405EB-E67B-C544-B761-E559FD1C4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name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9BDF8-1458-EC40-9709-FE87566248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[Describe What  the feature is]</a:t>
            </a:r>
          </a:p>
          <a:p>
            <a:r>
              <a:rPr lang="en-US" dirty="0"/>
              <a:t>[describe where it would sit with other product offerings or process steps?]</a:t>
            </a:r>
          </a:p>
        </p:txBody>
      </p:sp>
    </p:spTree>
    <p:extLst>
      <p:ext uri="{BB962C8B-B14F-4D97-AF65-F5344CB8AC3E}">
        <p14:creationId xmlns:p14="http://schemas.microsoft.com/office/powerpoint/2010/main" val="3005635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F07B3-7DEE-C749-8C29-335614610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 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618BB-41BD-DD43-B7CB-023B4952A17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What is the problem your client Is facing ?</a:t>
            </a:r>
          </a:p>
          <a:p>
            <a:r>
              <a:rPr lang="en-US" dirty="0"/>
              <a:t>Walkthrough the current experience of the client with existing process step-by-step</a:t>
            </a:r>
          </a:p>
          <a:p>
            <a:r>
              <a:rPr lang="en-US" dirty="0"/>
              <a:t>Explain each frustration point</a:t>
            </a:r>
          </a:p>
          <a:p>
            <a:r>
              <a:rPr lang="en-US" dirty="0"/>
              <a:t>Show how the company is affected  ( brand, reputation, profit margins, competitor gap)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291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F5D9E-87F2-6543-9440-1E53D2410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Process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7CA1F-64E1-064E-AB10-D0806FD1956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Add any diagrams, tables or charts to support your discussion of the current state</a:t>
            </a:r>
          </a:p>
        </p:txBody>
      </p:sp>
    </p:spTree>
    <p:extLst>
      <p:ext uri="{BB962C8B-B14F-4D97-AF65-F5344CB8AC3E}">
        <p14:creationId xmlns:p14="http://schemas.microsoft.com/office/powerpoint/2010/main" val="395431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4B4C1BBC-A627-6741-A45C-CD27C26C2A2E}"/>
              </a:ext>
            </a:extLst>
          </p:cNvPr>
          <p:cNvSpPr/>
          <p:nvPr/>
        </p:nvSpPr>
        <p:spPr>
          <a:xfrm>
            <a:off x="762000" y="2845461"/>
            <a:ext cx="422929" cy="12602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FD766E77-C1B4-694C-BF9D-AE8AD806F443}"/>
              </a:ext>
            </a:extLst>
          </p:cNvPr>
          <p:cNvSpPr/>
          <p:nvPr/>
        </p:nvSpPr>
        <p:spPr>
          <a:xfrm>
            <a:off x="1184929" y="2845461"/>
            <a:ext cx="10245072" cy="1260298"/>
          </a:xfrm>
          <a:prstGeom prst="rect">
            <a:avLst/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3AFE3A-68FA-D942-A32A-1F9099FE99CA}"/>
              </a:ext>
            </a:extLst>
          </p:cNvPr>
          <p:cNvSpPr txBox="1"/>
          <p:nvPr/>
        </p:nvSpPr>
        <p:spPr>
          <a:xfrm>
            <a:off x="4690857" y="306186"/>
            <a:ext cx="28103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FLOW DIAGRAM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1CC08A-F58D-604F-917E-388A9D0DA833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46D6F6-D954-B44C-A3C1-473CCAE7AECA}"/>
              </a:ext>
            </a:extLst>
          </p:cNvPr>
          <p:cNvSpPr/>
          <p:nvPr/>
        </p:nvSpPr>
        <p:spPr>
          <a:xfrm>
            <a:off x="762000" y="4176073"/>
            <a:ext cx="422929" cy="23009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23946E-7D5A-3A45-9E00-7396F3C22FC6}"/>
              </a:ext>
            </a:extLst>
          </p:cNvPr>
          <p:cNvSpPr/>
          <p:nvPr/>
        </p:nvSpPr>
        <p:spPr>
          <a:xfrm>
            <a:off x="1184929" y="4176073"/>
            <a:ext cx="10245072" cy="2300927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3A8627-DCD7-594F-A015-32BC57EBF8AB}"/>
              </a:ext>
            </a:extLst>
          </p:cNvPr>
          <p:cNvSpPr/>
          <p:nvPr/>
        </p:nvSpPr>
        <p:spPr>
          <a:xfrm>
            <a:off x="762000" y="1514848"/>
            <a:ext cx="422929" cy="12602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8EB38F-8A2B-754B-A7B7-5C2525CBE941}"/>
              </a:ext>
            </a:extLst>
          </p:cNvPr>
          <p:cNvSpPr/>
          <p:nvPr/>
        </p:nvSpPr>
        <p:spPr>
          <a:xfrm>
            <a:off x="1184929" y="1514848"/>
            <a:ext cx="10245072" cy="1260298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E25F14E-BAFC-574B-AD3C-9C2F37D896E2}"/>
              </a:ext>
            </a:extLst>
          </p:cNvPr>
          <p:cNvSpPr txBox="1">
            <a:spLocks/>
          </p:cNvSpPr>
          <p:nvPr/>
        </p:nvSpPr>
        <p:spPr>
          <a:xfrm rot="16200000">
            <a:off x="609903" y="2038031"/>
            <a:ext cx="727122" cy="215444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1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EMPLOYEE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8FCCD579-48AE-394F-8CBB-1380F38A6558}"/>
              </a:ext>
            </a:extLst>
          </p:cNvPr>
          <p:cNvSpPr txBox="1">
            <a:spLocks/>
          </p:cNvSpPr>
          <p:nvPr/>
        </p:nvSpPr>
        <p:spPr>
          <a:xfrm rot="16200000">
            <a:off x="395903" y="5218815"/>
            <a:ext cx="1155124" cy="215444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1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ADMINISTRATION</a:t>
            </a:r>
          </a:p>
        </p:txBody>
      </p:sp>
      <p:sp>
        <p:nvSpPr>
          <p:cNvPr id="20" name="Process 19">
            <a:extLst>
              <a:ext uri="{FF2B5EF4-FFF2-40B4-BE49-F238E27FC236}">
                <a16:creationId xmlns:a16="http://schemas.microsoft.com/office/drawing/2014/main" id="{BDBB81DC-7AD8-624F-8C28-E8964F226D67}"/>
              </a:ext>
            </a:extLst>
          </p:cNvPr>
          <p:cNvSpPr/>
          <p:nvPr/>
        </p:nvSpPr>
        <p:spPr>
          <a:xfrm>
            <a:off x="3350847" y="3072552"/>
            <a:ext cx="1503948" cy="806116"/>
          </a:xfrm>
          <a:prstGeom prst="flowChartProces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08B8A228-4D42-D842-9340-751FD6E23CFE}"/>
              </a:ext>
            </a:extLst>
          </p:cNvPr>
          <p:cNvSpPr/>
          <p:nvPr/>
        </p:nvSpPr>
        <p:spPr>
          <a:xfrm>
            <a:off x="5288910" y="2898808"/>
            <a:ext cx="1651361" cy="1153603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DAC69B8-80A8-5242-819F-9DD5CD72AED5}"/>
              </a:ext>
            </a:extLst>
          </p:cNvPr>
          <p:cNvCxnSpPr>
            <a:cxnSpLocks/>
          </p:cNvCxnSpPr>
          <p:nvPr/>
        </p:nvCxnSpPr>
        <p:spPr>
          <a:xfrm>
            <a:off x="4854795" y="3475610"/>
            <a:ext cx="43411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3C810B4-A537-F34A-A436-3C1C8F4ADB4B}"/>
              </a:ext>
            </a:extLst>
          </p:cNvPr>
          <p:cNvCxnSpPr>
            <a:cxnSpLocks/>
          </p:cNvCxnSpPr>
          <p:nvPr/>
        </p:nvCxnSpPr>
        <p:spPr>
          <a:xfrm flipV="1">
            <a:off x="6940271" y="3474534"/>
            <a:ext cx="434115" cy="215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4060955-E88A-9F41-AD7E-46E342FE9936}"/>
              </a:ext>
            </a:extLst>
          </p:cNvPr>
          <p:cNvSpPr txBox="1"/>
          <p:nvPr/>
        </p:nvSpPr>
        <p:spPr>
          <a:xfrm>
            <a:off x="3468529" y="3237083"/>
            <a:ext cx="1262500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Receive expense form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DD8316B3-02B5-5B4F-9055-4D7B9A686BBD}"/>
              </a:ext>
            </a:extLst>
          </p:cNvPr>
          <p:cNvGrpSpPr/>
          <p:nvPr/>
        </p:nvGrpSpPr>
        <p:grpSpPr>
          <a:xfrm>
            <a:off x="7374385" y="3072553"/>
            <a:ext cx="1503948" cy="806114"/>
            <a:chOff x="14745595" y="6145105"/>
            <a:chExt cx="3007895" cy="1612228"/>
          </a:xfrm>
        </p:grpSpPr>
        <p:sp>
          <p:nvSpPr>
            <p:cNvPr id="22" name="Process 21">
              <a:extLst>
                <a:ext uri="{FF2B5EF4-FFF2-40B4-BE49-F238E27FC236}">
                  <a16:creationId xmlns:a16="http://schemas.microsoft.com/office/drawing/2014/main" id="{58C522C5-276C-9242-B808-3A92CD53B8DD}"/>
                </a:ext>
              </a:extLst>
            </p:cNvPr>
            <p:cNvSpPr/>
            <p:nvPr/>
          </p:nvSpPr>
          <p:spPr>
            <a:xfrm>
              <a:off x="14745595" y="6145105"/>
              <a:ext cx="3007895" cy="1612228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381B14E-E6CF-8242-AF1E-C5E88244AB1E}"/>
                </a:ext>
              </a:extLst>
            </p:cNvPr>
            <p:cNvSpPr txBox="1"/>
            <p:nvPr/>
          </p:nvSpPr>
          <p:spPr>
            <a:xfrm>
              <a:off x="14987043" y="6281807"/>
              <a:ext cx="2524999" cy="1338828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1250" dirty="0">
                  <a:solidFill>
                    <a:schemeClr val="bg1"/>
                  </a:solidFill>
                  <a:latin typeface="Lato Light" panose="020F0302020204030203" pitchFamily="34" charset="77"/>
                  <a:ea typeface="Open Sans Light" panose="020B0306030504020204" pitchFamily="34" charset="0"/>
                  <a:cs typeface="Open Sans Light" panose="020B0306030504020204" pitchFamily="34" charset="0"/>
                </a:rPr>
                <a:t>Submit authorized expense form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7902D3D-67CA-2A44-94E6-0F848F729474}"/>
              </a:ext>
            </a:extLst>
          </p:cNvPr>
          <p:cNvSpPr txBox="1"/>
          <p:nvPr/>
        </p:nvSpPr>
        <p:spPr>
          <a:xfrm>
            <a:off x="5611639" y="3237083"/>
            <a:ext cx="1005902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Expenses valid?</a:t>
            </a:r>
          </a:p>
        </p:txBody>
      </p:sp>
      <p:sp>
        <p:nvSpPr>
          <p:cNvPr id="29" name="Process 28">
            <a:extLst>
              <a:ext uri="{FF2B5EF4-FFF2-40B4-BE49-F238E27FC236}">
                <a16:creationId xmlns:a16="http://schemas.microsoft.com/office/drawing/2014/main" id="{CC376C46-4A76-3A49-AFB1-3E88D1C122FE}"/>
              </a:ext>
            </a:extLst>
          </p:cNvPr>
          <p:cNvSpPr/>
          <p:nvPr/>
        </p:nvSpPr>
        <p:spPr>
          <a:xfrm>
            <a:off x="9641015" y="4653313"/>
            <a:ext cx="1503948" cy="806116"/>
          </a:xfrm>
          <a:prstGeom prst="flowChartProcess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7C45794-B239-EA4B-904E-AFD7E1811A2E}"/>
              </a:ext>
            </a:extLst>
          </p:cNvPr>
          <p:cNvSpPr txBox="1"/>
          <p:nvPr/>
        </p:nvSpPr>
        <p:spPr>
          <a:xfrm>
            <a:off x="9761738" y="4914025"/>
            <a:ext cx="1262500" cy="28469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Make payment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2A21B1D4-D22A-4F47-8EF6-C0E1B89C8D71}"/>
              </a:ext>
            </a:extLst>
          </p:cNvPr>
          <p:cNvGrpSpPr/>
          <p:nvPr/>
        </p:nvGrpSpPr>
        <p:grpSpPr>
          <a:xfrm>
            <a:off x="7374385" y="4313835"/>
            <a:ext cx="1503948" cy="806116"/>
            <a:chOff x="14745595" y="9144448"/>
            <a:chExt cx="3007895" cy="1612232"/>
          </a:xfrm>
        </p:grpSpPr>
        <p:sp>
          <p:nvSpPr>
            <p:cNvPr id="30" name="Process 29">
              <a:extLst>
                <a:ext uri="{FF2B5EF4-FFF2-40B4-BE49-F238E27FC236}">
                  <a16:creationId xmlns:a16="http://schemas.microsoft.com/office/drawing/2014/main" id="{94B47869-8442-D845-89F4-5DF999175829}"/>
                </a:ext>
              </a:extLst>
            </p:cNvPr>
            <p:cNvSpPr/>
            <p:nvPr/>
          </p:nvSpPr>
          <p:spPr>
            <a:xfrm>
              <a:off x="14745595" y="9144448"/>
              <a:ext cx="3007895" cy="1612232"/>
            </a:xfrm>
            <a:prstGeom prst="flowChartProcess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5076EB8-1DD0-D240-9F74-717089DDEA92}"/>
                </a:ext>
              </a:extLst>
            </p:cNvPr>
            <p:cNvSpPr txBox="1"/>
            <p:nvPr/>
          </p:nvSpPr>
          <p:spPr>
            <a:xfrm>
              <a:off x="14987043" y="9476476"/>
              <a:ext cx="2524999" cy="954108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1250" dirty="0">
                  <a:solidFill>
                    <a:schemeClr val="bg1"/>
                  </a:solidFill>
                  <a:latin typeface="Lato Light" panose="020F0302020204030203" pitchFamily="34" charset="77"/>
                  <a:ea typeface="Open Sans Light" panose="020B0306030504020204" pitchFamily="34" charset="0"/>
                  <a:cs typeface="Open Sans Light" panose="020B0306030504020204" pitchFamily="34" charset="0"/>
                </a:rPr>
                <a:t>Receive expense form</a:t>
              </a:r>
            </a:p>
          </p:txBody>
        </p:sp>
      </p:grpSp>
      <p:sp>
        <p:nvSpPr>
          <p:cNvPr id="44" name="Terminator 43">
            <a:extLst>
              <a:ext uri="{FF2B5EF4-FFF2-40B4-BE49-F238E27FC236}">
                <a16:creationId xmlns:a16="http://schemas.microsoft.com/office/drawing/2014/main" id="{ACE1E2F4-4356-7B4B-8BDB-D9216B0A1F19}"/>
              </a:ext>
            </a:extLst>
          </p:cNvPr>
          <p:cNvSpPr/>
          <p:nvPr/>
        </p:nvSpPr>
        <p:spPr>
          <a:xfrm>
            <a:off x="1373188" y="1827290"/>
            <a:ext cx="1503947" cy="635414"/>
          </a:xfrm>
          <a:prstGeom prst="flowChartTermina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F9AC229-2975-3449-B357-A54E7F125F10}"/>
              </a:ext>
            </a:extLst>
          </p:cNvPr>
          <p:cNvSpPr txBox="1"/>
          <p:nvPr/>
        </p:nvSpPr>
        <p:spPr>
          <a:xfrm>
            <a:off x="1574610" y="1906471"/>
            <a:ext cx="1101103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Fill out expense form</a:t>
            </a:r>
          </a:p>
        </p:txBody>
      </p:sp>
      <p:sp>
        <p:nvSpPr>
          <p:cNvPr id="51" name="Process 50">
            <a:extLst>
              <a:ext uri="{FF2B5EF4-FFF2-40B4-BE49-F238E27FC236}">
                <a16:creationId xmlns:a16="http://schemas.microsoft.com/office/drawing/2014/main" id="{A237C970-7A31-7F40-99AA-9DD6EC0AB8BA}"/>
              </a:ext>
            </a:extLst>
          </p:cNvPr>
          <p:cNvSpPr/>
          <p:nvPr/>
        </p:nvSpPr>
        <p:spPr>
          <a:xfrm>
            <a:off x="3350848" y="1744162"/>
            <a:ext cx="1503947" cy="801670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EB0B5FB-CDCA-3F4F-B9B4-638430414BBE}"/>
              </a:ext>
            </a:extLst>
          </p:cNvPr>
          <p:cNvSpPr txBox="1"/>
          <p:nvPr/>
        </p:nvSpPr>
        <p:spPr>
          <a:xfrm>
            <a:off x="3552269" y="1906471"/>
            <a:ext cx="1101103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Submit expense form</a:t>
            </a:r>
          </a:p>
        </p:txBody>
      </p:sp>
      <p:sp>
        <p:nvSpPr>
          <p:cNvPr id="54" name="Terminator 53">
            <a:extLst>
              <a:ext uri="{FF2B5EF4-FFF2-40B4-BE49-F238E27FC236}">
                <a16:creationId xmlns:a16="http://schemas.microsoft.com/office/drawing/2014/main" id="{BCB7F82D-99C4-FC45-8FC9-8832CA5A06EC}"/>
              </a:ext>
            </a:extLst>
          </p:cNvPr>
          <p:cNvSpPr/>
          <p:nvPr/>
        </p:nvSpPr>
        <p:spPr>
          <a:xfrm>
            <a:off x="9641015" y="1827290"/>
            <a:ext cx="1503947" cy="635414"/>
          </a:xfrm>
          <a:prstGeom prst="flowChartTermina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64138BA-75A1-D94D-A276-B6240CDD2BAA}"/>
              </a:ext>
            </a:extLst>
          </p:cNvPr>
          <p:cNvSpPr txBox="1"/>
          <p:nvPr/>
        </p:nvSpPr>
        <p:spPr>
          <a:xfrm>
            <a:off x="9842437" y="1906471"/>
            <a:ext cx="1101103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Notification to employee</a:t>
            </a:r>
          </a:p>
        </p:txBody>
      </p:sp>
      <p:sp>
        <p:nvSpPr>
          <p:cNvPr id="73" name="Terminator 72">
            <a:extLst>
              <a:ext uri="{FF2B5EF4-FFF2-40B4-BE49-F238E27FC236}">
                <a16:creationId xmlns:a16="http://schemas.microsoft.com/office/drawing/2014/main" id="{70A6F1A4-6368-0F48-AACC-4970FD6CB409}"/>
              </a:ext>
            </a:extLst>
          </p:cNvPr>
          <p:cNvSpPr/>
          <p:nvPr/>
        </p:nvSpPr>
        <p:spPr>
          <a:xfrm>
            <a:off x="5362616" y="1827290"/>
            <a:ext cx="1503947" cy="635414"/>
          </a:xfrm>
          <a:prstGeom prst="flowChartTermina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C3B7656-0DBC-964C-AE7D-8EBBD925CD28}"/>
              </a:ext>
            </a:extLst>
          </p:cNvPr>
          <p:cNvSpPr txBox="1"/>
          <p:nvPr/>
        </p:nvSpPr>
        <p:spPr>
          <a:xfrm>
            <a:off x="5564038" y="1906471"/>
            <a:ext cx="1101103" cy="4770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50" dirty="0">
                <a:solidFill>
                  <a:schemeClr val="bg1"/>
                </a:solidFill>
                <a:latin typeface="Lato Light" panose="020F0302020204030203" pitchFamily="34" charset="77"/>
                <a:ea typeface="Open Sans Light" panose="020B0306030504020204" pitchFamily="34" charset="0"/>
                <a:cs typeface="Open Sans Light" panose="020B0306030504020204" pitchFamily="34" charset="0"/>
              </a:rPr>
              <a:t>Notification to employee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CBE506E7-547B-C544-A9F5-9717F046817B}"/>
              </a:ext>
            </a:extLst>
          </p:cNvPr>
          <p:cNvGrpSpPr/>
          <p:nvPr/>
        </p:nvGrpSpPr>
        <p:grpSpPr>
          <a:xfrm>
            <a:off x="7374385" y="5555120"/>
            <a:ext cx="1503948" cy="806116"/>
            <a:chOff x="14745595" y="9144448"/>
            <a:chExt cx="3007895" cy="1612232"/>
          </a:xfrm>
        </p:grpSpPr>
        <p:sp>
          <p:nvSpPr>
            <p:cNvPr id="83" name="Process 82">
              <a:extLst>
                <a:ext uri="{FF2B5EF4-FFF2-40B4-BE49-F238E27FC236}">
                  <a16:creationId xmlns:a16="http://schemas.microsoft.com/office/drawing/2014/main" id="{923D5ECD-40F4-B349-9DD3-76FE6853B3D8}"/>
                </a:ext>
              </a:extLst>
            </p:cNvPr>
            <p:cNvSpPr/>
            <p:nvPr/>
          </p:nvSpPr>
          <p:spPr>
            <a:xfrm>
              <a:off x="14745595" y="9144448"/>
              <a:ext cx="3007895" cy="1612232"/>
            </a:xfrm>
            <a:prstGeom prst="flowChartProcess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47550546-A0E5-4B40-B9B1-5D741151BAA7}"/>
                </a:ext>
              </a:extLst>
            </p:cNvPr>
            <p:cNvSpPr txBox="1"/>
            <p:nvPr/>
          </p:nvSpPr>
          <p:spPr>
            <a:xfrm>
              <a:off x="14987043" y="9476476"/>
              <a:ext cx="2524999" cy="954108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1250" dirty="0">
                  <a:solidFill>
                    <a:schemeClr val="bg1"/>
                  </a:solidFill>
                  <a:latin typeface="Lato Light" panose="020F0302020204030203" pitchFamily="34" charset="77"/>
                  <a:ea typeface="Open Sans Light" panose="020B0306030504020204" pitchFamily="34" charset="0"/>
                  <a:cs typeface="Open Sans Light" panose="020B0306030504020204" pitchFamily="34" charset="0"/>
                </a:rPr>
                <a:t>Log expense form</a:t>
              </a:r>
            </a:p>
          </p:txBody>
        </p:sp>
      </p:grpSp>
      <p:sp>
        <p:nvSpPr>
          <p:cNvPr id="12" name="Subtitle 2">
            <a:extLst>
              <a:ext uri="{FF2B5EF4-FFF2-40B4-BE49-F238E27FC236}">
                <a16:creationId xmlns:a16="http://schemas.microsoft.com/office/drawing/2014/main" id="{23066A96-F0DB-5040-846A-7419EAFE8665}"/>
              </a:ext>
            </a:extLst>
          </p:cNvPr>
          <p:cNvSpPr txBox="1">
            <a:spLocks/>
          </p:cNvSpPr>
          <p:nvPr/>
        </p:nvSpPr>
        <p:spPr>
          <a:xfrm rot="16200000">
            <a:off x="553798" y="3367888"/>
            <a:ext cx="839333" cy="215444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1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SUPERVISOR</a:t>
            </a: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BE6664D4-9C35-6744-AB10-2AB5F3A212C7}"/>
              </a:ext>
            </a:extLst>
          </p:cNvPr>
          <p:cNvCxnSpPr>
            <a:stCxn id="44" idx="3"/>
            <a:endCxn id="51" idx="1"/>
          </p:cNvCxnSpPr>
          <p:nvPr/>
        </p:nvCxnSpPr>
        <p:spPr>
          <a:xfrm>
            <a:off x="2877135" y="2144997"/>
            <a:ext cx="473713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4D7A40F3-DBAF-5842-848D-32BF53902206}"/>
              </a:ext>
            </a:extLst>
          </p:cNvPr>
          <p:cNvCxnSpPr>
            <a:cxnSpLocks/>
            <a:stCxn id="51" idx="2"/>
            <a:endCxn id="20" idx="0"/>
          </p:cNvCxnSpPr>
          <p:nvPr/>
        </p:nvCxnSpPr>
        <p:spPr>
          <a:xfrm>
            <a:off x="4102821" y="2545832"/>
            <a:ext cx="0" cy="52672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F77BBCF2-4A62-3D46-B232-4067DDC7EA55}"/>
              </a:ext>
            </a:extLst>
          </p:cNvPr>
          <p:cNvCxnSpPr>
            <a:stCxn id="21" idx="0"/>
            <a:endCxn id="73" idx="2"/>
          </p:cNvCxnSpPr>
          <p:nvPr/>
        </p:nvCxnSpPr>
        <p:spPr>
          <a:xfrm flipH="1" flipV="1">
            <a:off x="6114590" y="2462704"/>
            <a:ext cx="1" cy="4361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BDD177D-55A3-274F-960A-4F08ED498A6E}"/>
              </a:ext>
            </a:extLst>
          </p:cNvPr>
          <p:cNvCxnSpPr>
            <a:stCxn id="22" idx="2"/>
            <a:endCxn id="30" idx="0"/>
          </p:cNvCxnSpPr>
          <p:nvPr/>
        </p:nvCxnSpPr>
        <p:spPr>
          <a:xfrm>
            <a:off x="8126359" y="3878667"/>
            <a:ext cx="0" cy="43516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F43E4298-7592-1943-B56A-A4C97F12F5DE}"/>
              </a:ext>
            </a:extLst>
          </p:cNvPr>
          <p:cNvCxnSpPr>
            <a:cxnSpLocks/>
            <a:stCxn id="30" idx="2"/>
            <a:endCxn id="83" idx="0"/>
          </p:cNvCxnSpPr>
          <p:nvPr/>
        </p:nvCxnSpPr>
        <p:spPr>
          <a:xfrm>
            <a:off x="8126359" y="5119951"/>
            <a:ext cx="0" cy="43516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Elbow Connector 102">
            <a:extLst>
              <a:ext uri="{FF2B5EF4-FFF2-40B4-BE49-F238E27FC236}">
                <a16:creationId xmlns:a16="http://schemas.microsoft.com/office/drawing/2014/main" id="{DD592F3B-ACFF-0445-9899-9130E0C67B2D}"/>
              </a:ext>
            </a:extLst>
          </p:cNvPr>
          <p:cNvCxnSpPr>
            <a:cxnSpLocks/>
            <a:stCxn id="83" idx="3"/>
            <a:endCxn id="29" idx="2"/>
          </p:cNvCxnSpPr>
          <p:nvPr/>
        </p:nvCxnSpPr>
        <p:spPr>
          <a:xfrm flipV="1">
            <a:off x="8878333" y="5459429"/>
            <a:ext cx="1514656" cy="498749"/>
          </a:xfrm>
          <a:prstGeom prst="bentConnector2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388FCD53-989E-844C-9832-3383EFC5AEDA}"/>
              </a:ext>
            </a:extLst>
          </p:cNvPr>
          <p:cNvCxnSpPr>
            <a:stCxn id="29" idx="0"/>
            <a:endCxn id="54" idx="2"/>
          </p:cNvCxnSpPr>
          <p:nvPr/>
        </p:nvCxnSpPr>
        <p:spPr>
          <a:xfrm flipV="1">
            <a:off x="10392989" y="2462704"/>
            <a:ext cx="0" cy="219060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463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743D32-3D76-9F40-8705-7CF2BD62836E}"/>
              </a:ext>
            </a:extLst>
          </p:cNvPr>
          <p:cNvSpPr txBox="1"/>
          <p:nvPr/>
        </p:nvSpPr>
        <p:spPr>
          <a:xfrm>
            <a:off x="3875553" y="306186"/>
            <a:ext cx="444095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CUSTOMER JOURNEY MAP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7AAED7-8C98-484A-AE24-85EF786ECD87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F1C0710-5382-8645-B7A8-DEAFCBA46BEA}"/>
              </a:ext>
            </a:extLst>
          </p:cNvPr>
          <p:cNvSpPr/>
          <p:nvPr/>
        </p:nvSpPr>
        <p:spPr>
          <a:xfrm>
            <a:off x="762000" y="1334882"/>
            <a:ext cx="2345667" cy="1025832"/>
          </a:xfrm>
          <a:prstGeom prst="homePlate">
            <a:avLst>
              <a:gd name="adj" fmla="val 3377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C35F1702-6011-3047-95F4-93839BC3E2B4}"/>
              </a:ext>
            </a:extLst>
          </p:cNvPr>
          <p:cNvSpPr/>
          <p:nvPr/>
        </p:nvSpPr>
        <p:spPr>
          <a:xfrm>
            <a:off x="2842586" y="1334882"/>
            <a:ext cx="2345667" cy="1025832"/>
          </a:xfrm>
          <a:prstGeom prst="chevron">
            <a:avLst>
              <a:gd name="adj" fmla="val 340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863060-271F-394A-9E2C-9E0D2CD3766F}"/>
              </a:ext>
            </a:extLst>
          </p:cNvPr>
          <p:cNvSpPr txBox="1"/>
          <p:nvPr/>
        </p:nvSpPr>
        <p:spPr>
          <a:xfrm>
            <a:off x="1252328" y="1678522"/>
            <a:ext cx="124547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AWARENESS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A9042B-5542-774A-9427-BCAF554E73C4}"/>
              </a:ext>
            </a:extLst>
          </p:cNvPr>
          <p:cNvSpPr txBox="1"/>
          <p:nvPr/>
        </p:nvSpPr>
        <p:spPr>
          <a:xfrm>
            <a:off x="3340621" y="1678522"/>
            <a:ext cx="1601849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CONSIDERATION</a:t>
            </a:r>
          </a:p>
        </p:txBody>
      </p:sp>
      <p:sp>
        <p:nvSpPr>
          <p:cNvPr id="8" name="Chevron 7">
            <a:extLst>
              <a:ext uri="{FF2B5EF4-FFF2-40B4-BE49-F238E27FC236}">
                <a16:creationId xmlns:a16="http://schemas.microsoft.com/office/drawing/2014/main" id="{A90A2AD3-4EB5-3E4F-9B19-4C4D0FC63925}"/>
              </a:ext>
            </a:extLst>
          </p:cNvPr>
          <p:cNvSpPr/>
          <p:nvPr/>
        </p:nvSpPr>
        <p:spPr>
          <a:xfrm>
            <a:off x="4923169" y="1334882"/>
            <a:ext cx="2345667" cy="1025832"/>
          </a:xfrm>
          <a:prstGeom prst="chevron">
            <a:avLst>
              <a:gd name="adj" fmla="val 340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301604-B104-FF47-93FA-D115C098697C}"/>
              </a:ext>
            </a:extLst>
          </p:cNvPr>
          <p:cNvSpPr txBox="1"/>
          <p:nvPr/>
        </p:nvSpPr>
        <p:spPr>
          <a:xfrm>
            <a:off x="5670472" y="1678522"/>
            <a:ext cx="1103315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PURCHASE</a:t>
            </a:r>
          </a:p>
        </p:txBody>
      </p:sp>
      <p:sp>
        <p:nvSpPr>
          <p:cNvPr id="10" name="Chevron 9">
            <a:extLst>
              <a:ext uri="{FF2B5EF4-FFF2-40B4-BE49-F238E27FC236}">
                <a16:creationId xmlns:a16="http://schemas.microsoft.com/office/drawing/2014/main" id="{AFEAA56C-D821-7947-BA7A-4D7EF3D95A22}"/>
              </a:ext>
            </a:extLst>
          </p:cNvPr>
          <p:cNvSpPr/>
          <p:nvPr/>
        </p:nvSpPr>
        <p:spPr>
          <a:xfrm>
            <a:off x="7003752" y="1334882"/>
            <a:ext cx="2345667" cy="1025832"/>
          </a:xfrm>
          <a:prstGeom prst="chevron">
            <a:avLst>
              <a:gd name="adj" fmla="val 340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4D5252-A0A2-724F-A494-3A5EEB2BF7A8}"/>
              </a:ext>
            </a:extLst>
          </p:cNvPr>
          <p:cNvSpPr txBox="1"/>
          <p:nvPr/>
        </p:nvSpPr>
        <p:spPr>
          <a:xfrm>
            <a:off x="7720662" y="1678522"/>
            <a:ext cx="1164101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RETENTION</a:t>
            </a:r>
          </a:p>
        </p:txBody>
      </p:sp>
      <p:sp>
        <p:nvSpPr>
          <p:cNvPr id="12" name="Chevron 11">
            <a:extLst>
              <a:ext uri="{FF2B5EF4-FFF2-40B4-BE49-F238E27FC236}">
                <a16:creationId xmlns:a16="http://schemas.microsoft.com/office/drawing/2014/main" id="{C3B7987A-D998-914A-9DD5-22DDCD070B41}"/>
              </a:ext>
            </a:extLst>
          </p:cNvPr>
          <p:cNvSpPr/>
          <p:nvPr/>
        </p:nvSpPr>
        <p:spPr>
          <a:xfrm>
            <a:off x="9084333" y="1334882"/>
            <a:ext cx="2345667" cy="1025832"/>
          </a:xfrm>
          <a:prstGeom prst="chevron">
            <a:avLst>
              <a:gd name="adj" fmla="val 3406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56E165-781D-464C-9244-A102FA88C66F}"/>
              </a:ext>
            </a:extLst>
          </p:cNvPr>
          <p:cNvSpPr txBox="1"/>
          <p:nvPr/>
        </p:nvSpPr>
        <p:spPr>
          <a:xfrm>
            <a:off x="9812400" y="1678522"/>
            <a:ext cx="1141787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ADVOCACY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F303010-EFC0-6448-9A50-1AAAC53FDFB1}"/>
              </a:ext>
            </a:extLst>
          </p:cNvPr>
          <p:cNvCxnSpPr>
            <a:cxnSpLocks/>
          </p:cNvCxnSpPr>
          <p:nvPr/>
        </p:nvCxnSpPr>
        <p:spPr>
          <a:xfrm>
            <a:off x="1094892" y="4455273"/>
            <a:ext cx="10335108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65BC3E6-2EC6-104F-96C7-507CF1A56FC7}"/>
              </a:ext>
            </a:extLst>
          </p:cNvPr>
          <p:cNvSpPr txBox="1"/>
          <p:nvPr/>
        </p:nvSpPr>
        <p:spPr>
          <a:xfrm rot="16200000">
            <a:off x="132715" y="3255730"/>
            <a:ext cx="1584088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POSITIVE EXPERIENCE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13C638-AB6F-B544-890A-47E64E76AEE2}"/>
              </a:ext>
            </a:extLst>
          </p:cNvPr>
          <p:cNvSpPr txBox="1"/>
          <p:nvPr/>
        </p:nvSpPr>
        <p:spPr>
          <a:xfrm rot="16200000">
            <a:off x="106203" y="5299699"/>
            <a:ext cx="1637115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NEGATIVE EXPERIENCE</a:t>
            </a: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286AF57A-0AA9-264F-81E5-34098632363E}"/>
              </a:ext>
            </a:extLst>
          </p:cNvPr>
          <p:cNvSpPr/>
          <p:nvPr/>
        </p:nvSpPr>
        <p:spPr>
          <a:xfrm>
            <a:off x="1621141" y="3211508"/>
            <a:ext cx="9283894" cy="2443239"/>
          </a:xfrm>
          <a:custGeom>
            <a:avLst/>
            <a:gdLst>
              <a:gd name="connsiteX0" fmla="*/ 0 w 18384252"/>
              <a:gd name="connsiteY0" fmla="*/ 1157909 h 1278225"/>
              <a:gd name="connsiteX1" fmla="*/ 3970421 w 18384252"/>
              <a:gd name="connsiteY1" fmla="*/ 436014 h 1278225"/>
              <a:gd name="connsiteX2" fmla="*/ 7868652 w 18384252"/>
              <a:gd name="connsiteY2" fmla="*/ 917277 h 1278225"/>
              <a:gd name="connsiteX3" fmla="*/ 12849726 w 18384252"/>
              <a:gd name="connsiteY3" fmla="*/ 2877 h 1278225"/>
              <a:gd name="connsiteX4" fmla="*/ 18384252 w 18384252"/>
              <a:gd name="connsiteY4" fmla="*/ 1278225 h 1278225"/>
              <a:gd name="connsiteX0" fmla="*/ 0 w 18384252"/>
              <a:gd name="connsiteY0" fmla="*/ 1425257 h 7441713"/>
              <a:gd name="connsiteX1" fmla="*/ 3970421 w 18384252"/>
              <a:gd name="connsiteY1" fmla="*/ 703362 h 7441713"/>
              <a:gd name="connsiteX2" fmla="*/ 7844589 w 18384252"/>
              <a:gd name="connsiteY2" fmla="*/ 7441046 h 7441713"/>
              <a:gd name="connsiteX3" fmla="*/ 12849726 w 18384252"/>
              <a:gd name="connsiteY3" fmla="*/ 270225 h 7441713"/>
              <a:gd name="connsiteX4" fmla="*/ 18384252 w 18384252"/>
              <a:gd name="connsiteY4" fmla="*/ 1545573 h 7441713"/>
              <a:gd name="connsiteX0" fmla="*/ 0 w 19394904"/>
              <a:gd name="connsiteY0" fmla="*/ 7200415 h 7441619"/>
              <a:gd name="connsiteX1" fmla="*/ 4981073 w 19394904"/>
              <a:gd name="connsiteY1" fmla="*/ 703362 h 7441619"/>
              <a:gd name="connsiteX2" fmla="*/ 8855241 w 19394904"/>
              <a:gd name="connsiteY2" fmla="*/ 7441046 h 7441619"/>
              <a:gd name="connsiteX3" fmla="*/ 13860378 w 19394904"/>
              <a:gd name="connsiteY3" fmla="*/ 270225 h 7441619"/>
              <a:gd name="connsiteX4" fmla="*/ 19394904 w 19394904"/>
              <a:gd name="connsiteY4" fmla="*/ 1545573 h 7441619"/>
              <a:gd name="connsiteX0" fmla="*/ 0 w 17566104"/>
              <a:gd name="connsiteY0" fmla="*/ 6931775 h 7172979"/>
              <a:gd name="connsiteX1" fmla="*/ 4981073 w 17566104"/>
              <a:gd name="connsiteY1" fmla="*/ 434722 h 7172979"/>
              <a:gd name="connsiteX2" fmla="*/ 8855241 w 17566104"/>
              <a:gd name="connsiteY2" fmla="*/ 7172406 h 7172979"/>
              <a:gd name="connsiteX3" fmla="*/ 13860378 w 17566104"/>
              <a:gd name="connsiteY3" fmla="*/ 1585 h 7172979"/>
              <a:gd name="connsiteX4" fmla="*/ 17566104 w 17566104"/>
              <a:gd name="connsiteY4" fmla="*/ 6474575 h 7172979"/>
              <a:gd name="connsiteX0" fmla="*/ 0 w 17566104"/>
              <a:gd name="connsiteY0" fmla="*/ 6931775 h 7172850"/>
              <a:gd name="connsiteX1" fmla="*/ 4382524 w 17566104"/>
              <a:gd name="connsiteY1" fmla="*/ 383922 h 7172850"/>
              <a:gd name="connsiteX2" fmla="*/ 8855241 w 17566104"/>
              <a:gd name="connsiteY2" fmla="*/ 7172406 h 7172850"/>
              <a:gd name="connsiteX3" fmla="*/ 13860378 w 17566104"/>
              <a:gd name="connsiteY3" fmla="*/ 1585 h 7172850"/>
              <a:gd name="connsiteX4" fmla="*/ 17566104 w 17566104"/>
              <a:gd name="connsiteY4" fmla="*/ 6474575 h 7172850"/>
              <a:gd name="connsiteX0" fmla="*/ 0 w 17566104"/>
              <a:gd name="connsiteY0" fmla="*/ 6931889 h 7198362"/>
              <a:gd name="connsiteX1" fmla="*/ 4382524 w 17566104"/>
              <a:gd name="connsiteY1" fmla="*/ 384036 h 7198362"/>
              <a:gd name="connsiteX2" fmla="*/ 8803193 w 17566104"/>
              <a:gd name="connsiteY2" fmla="*/ 7197920 h 7198362"/>
              <a:gd name="connsiteX3" fmla="*/ 13860378 w 17566104"/>
              <a:gd name="connsiteY3" fmla="*/ 1699 h 7198362"/>
              <a:gd name="connsiteX4" fmla="*/ 17566104 w 17566104"/>
              <a:gd name="connsiteY4" fmla="*/ 6474689 h 7198362"/>
              <a:gd name="connsiteX0" fmla="*/ 0 w 17566104"/>
              <a:gd name="connsiteY0" fmla="*/ 7033463 h 7300200"/>
              <a:gd name="connsiteX1" fmla="*/ 4382524 w 17566104"/>
              <a:gd name="connsiteY1" fmla="*/ 485610 h 7300200"/>
              <a:gd name="connsiteX2" fmla="*/ 8803193 w 17566104"/>
              <a:gd name="connsiteY2" fmla="*/ 7299494 h 7300200"/>
              <a:gd name="connsiteX3" fmla="*/ 13183758 w 17566104"/>
              <a:gd name="connsiteY3" fmla="*/ 1673 h 7300200"/>
              <a:gd name="connsiteX4" fmla="*/ 17566104 w 17566104"/>
              <a:gd name="connsiteY4" fmla="*/ 6576263 h 7300200"/>
              <a:gd name="connsiteX0" fmla="*/ 0 w 19595965"/>
              <a:gd name="connsiteY0" fmla="*/ 7352205 h 7618942"/>
              <a:gd name="connsiteX1" fmla="*/ 4382524 w 19595965"/>
              <a:gd name="connsiteY1" fmla="*/ 804352 h 7618942"/>
              <a:gd name="connsiteX2" fmla="*/ 8803193 w 19595965"/>
              <a:gd name="connsiteY2" fmla="*/ 7618236 h 7618942"/>
              <a:gd name="connsiteX3" fmla="*/ 13183758 w 19595965"/>
              <a:gd name="connsiteY3" fmla="*/ 320415 h 7618942"/>
              <a:gd name="connsiteX4" fmla="*/ 19595965 w 19595965"/>
              <a:gd name="connsiteY4" fmla="*/ 1357805 h 7618942"/>
              <a:gd name="connsiteX0" fmla="*/ 0 w 19726084"/>
              <a:gd name="connsiteY0" fmla="*/ 7582029 h 7848766"/>
              <a:gd name="connsiteX1" fmla="*/ 4382524 w 19726084"/>
              <a:gd name="connsiteY1" fmla="*/ 1034176 h 7848766"/>
              <a:gd name="connsiteX2" fmla="*/ 8803193 w 19726084"/>
              <a:gd name="connsiteY2" fmla="*/ 7848060 h 7848766"/>
              <a:gd name="connsiteX3" fmla="*/ 13183758 w 19726084"/>
              <a:gd name="connsiteY3" fmla="*/ 550239 h 7848766"/>
              <a:gd name="connsiteX4" fmla="*/ 19726084 w 19726084"/>
              <a:gd name="connsiteY4" fmla="*/ 698629 h 7848766"/>
              <a:gd name="connsiteX0" fmla="*/ 0 w 19726084"/>
              <a:gd name="connsiteY0" fmla="*/ 7756767 h 8023504"/>
              <a:gd name="connsiteX1" fmla="*/ 4382524 w 19726084"/>
              <a:gd name="connsiteY1" fmla="*/ 1208914 h 8023504"/>
              <a:gd name="connsiteX2" fmla="*/ 8803193 w 19726084"/>
              <a:gd name="connsiteY2" fmla="*/ 8022798 h 8023504"/>
              <a:gd name="connsiteX3" fmla="*/ 13183758 w 19726084"/>
              <a:gd name="connsiteY3" fmla="*/ 724977 h 8023504"/>
              <a:gd name="connsiteX4" fmla="*/ 16775629 w 19726084"/>
              <a:gd name="connsiteY4" fmla="*/ 279809 h 8023504"/>
              <a:gd name="connsiteX5" fmla="*/ 19726084 w 19726084"/>
              <a:gd name="connsiteY5" fmla="*/ 873367 h 8023504"/>
              <a:gd name="connsiteX0" fmla="*/ 0 w 19726084"/>
              <a:gd name="connsiteY0" fmla="*/ 7032607 h 7836107"/>
              <a:gd name="connsiteX1" fmla="*/ 4382524 w 19726084"/>
              <a:gd name="connsiteY1" fmla="*/ 484754 h 7836107"/>
              <a:gd name="connsiteX2" fmla="*/ 8803193 w 19726084"/>
              <a:gd name="connsiteY2" fmla="*/ 7298638 h 7836107"/>
              <a:gd name="connsiteX3" fmla="*/ 13183758 w 19726084"/>
              <a:gd name="connsiteY3" fmla="*/ 817 h 7836107"/>
              <a:gd name="connsiteX4" fmla="*/ 17556345 w 19726084"/>
              <a:gd name="connsiteY4" fmla="*/ 7836049 h 7836107"/>
              <a:gd name="connsiteX5" fmla="*/ 19726084 w 19726084"/>
              <a:gd name="connsiteY5" fmla="*/ 149207 h 7836107"/>
              <a:gd name="connsiteX0" fmla="*/ 0 w 19726084"/>
              <a:gd name="connsiteY0" fmla="*/ 7032607 h 7836107"/>
              <a:gd name="connsiteX1" fmla="*/ 1135291 w 19726084"/>
              <a:gd name="connsiteY1" fmla="*/ 5600849 h 7836107"/>
              <a:gd name="connsiteX2" fmla="*/ 4382524 w 19726084"/>
              <a:gd name="connsiteY2" fmla="*/ 484754 h 7836107"/>
              <a:gd name="connsiteX3" fmla="*/ 8803193 w 19726084"/>
              <a:gd name="connsiteY3" fmla="*/ 7298638 h 7836107"/>
              <a:gd name="connsiteX4" fmla="*/ 13183758 w 19726084"/>
              <a:gd name="connsiteY4" fmla="*/ 817 h 7836107"/>
              <a:gd name="connsiteX5" fmla="*/ 17556345 w 19726084"/>
              <a:gd name="connsiteY5" fmla="*/ 7836049 h 7836107"/>
              <a:gd name="connsiteX6" fmla="*/ 19726084 w 19726084"/>
              <a:gd name="connsiteY6" fmla="*/ 149207 h 7836107"/>
              <a:gd name="connsiteX0" fmla="*/ 0 w 21886064"/>
              <a:gd name="connsiteY0" fmla="*/ 47607 h 7836107"/>
              <a:gd name="connsiteX1" fmla="*/ 3295271 w 21886064"/>
              <a:gd name="connsiteY1" fmla="*/ 5600849 h 7836107"/>
              <a:gd name="connsiteX2" fmla="*/ 6542504 w 21886064"/>
              <a:gd name="connsiteY2" fmla="*/ 484754 h 7836107"/>
              <a:gd name="connsiteX3" fmla="*/ 10963173 w 21886064"/>
              <a:gd name="connsiteY3" fmla="*/ 7298638 h 7836107"/>
              <a:gd name="connsiteX4" fmla="*/ 15343738 w 21886064"/>
              <a:gd name="connsiteY4" fmla="*/ 817 h 7836107"/>
              <a:gd name="connsiteX5" fmla="*/ 19716325 w 21886064"/>
              <a:gd name="connsiteY5" fmla="*/ 7836049 h 7836107"/>
              <a:gd name="connsiteX6" fmla="*/ 21886064 w 21886064"/>
              <a:gd name="connsiteY6" fmla="*/ 149207 h 7836107"/>
              <a:gd name="connsiteX0" fmla="*/ 0 w 21886064"/>
              <a:gd name="connsiteY0" fmla="*/ 47607 h 7836107"/>
              <a:gd name="connsiteX1" fmla="*/ 2254317 w 21886064"/>
              <a:gd name="connsiteY1" fmla="*/ 6743849 h 7836107"/>
              <a:gd name="connsiteX2" fmla="*/ 6542504 w 21886064"/>
              <a:gd name="connsiteY2" fmla="*/ 484754 h 7836107"/>
              <a:gd name="connsiteX3" fmla="*/ 10963173 w 21886064"/>
              <a:gd name="connsiteY3" fmla="*/ 7298638 h 7836107"/>
              <a:gd name="connsiteX4" fmla="*/ 15343738 w 21886064"/>
              <a:gd name="connsiteY4" fmla="*/ 817 h 7836107"/>
              <a:gd name="connsiteX5" fmla="*/ 19716325 w 21886064"/>
              <a:gd name="connsiteY5" fmla="*/ 7836049 h 7836107"/>
              <a:gd name="connsiteX6" fmla="*/ 21886064 w 21886064"/>
              <a:gd name="connsiteY6" fmla="*/ 149207 h 7836107"/>
              <a:gd name="connsiteX0" fmla="*/ 0 w 21886064"/>
              <a:gd name="connsiteY0" fmla="*/ 47607 h 7836107"/>
              <a:gd name="connsiteX1" fmla="*/ 2254317 w 21886064"/>
              <a:gd name="connsiteY1" fmla="*/ 6743849 h 7836107"/>
              <a:gd name="connsiteX2" fmla="*/ 6542504 w 21886064"/>
              <a:gd name="connsiteY2" fmla="*/ 484754 h 7836107"/>
              <a:gd name="connsiteX3" fmla="*/ 10963173 w 21886064"/>
              <a:gd name="connsiteY3" fmla="*/ 7298638 h 7836107"/>
              <a:gd name="connsiteX4" fmla="*/ 15343738 w 21886064"/>
              <a:gd name="connsiteY4" fmla="*/ 817 h 7836107"/>
              <a:gd name="connsiteX5" fmla="*/ 19716325 w 21886064"/>
              <a:gd name="connsiteY5" fmla="*/ 7836049 h 7836107"/>
              <a:gd name="connsiteX6" fmla="*/ 21886064 w 21886064"/>
              <a:gd name="connsiteY6" fmla="*/ 149207 h 7836107"/>
              <a:gd name="connsiteX0" fmla="*/ 0 w 21886064"/>
              <a:gd name="connsiteY0" fmla="*/ 47607 h 7836107"/>
              <a:gd name="connsiteX1" fmla="*/ 2254317 w 21886064"/>
              <a:gd name="connsiteY1" fmla="*/ 6743849 h 7836107"/>
              <a:gd name="connsiteX2" fmla="*/ 6542504 w 21886064"/>
              <a:gd name="connsiteY2" fmla="*/ 484754 h 7836107"/>
              <a:gd name="connsiteX3" fmla="*/ 10963173 w 21886064"/>
              <a:gd name="connsiteY3" fmla="*/ 7298638 h 7836107"/>
              <a:gd name="connsiteX4" fmla="*/ 15343738 w 21886064"/>
              <a:gd name="connsiteY4" fmla="*/ 817 h 7836107"/>
              <a:gd name="connsiteX5" fmla="*/ 19716325 w 21886064"/>
              <a:gd name="connsiteY5" fmla="*/ 7836049 h 7836107"/>
              <a:gd name="connsiteX6" fmla="*/ 21886064 w 21886064"/>
              <a:gd name="connsiteY6" fmla="*/ 149207 h 7836107"/>
              <a:gd name="connsiteX0" fmla="*/ 0 w 21886064"/>
              <a:gd name="connsiteY0" fmla="*/ 47607 h 7836107"/>
              <a:gd name="connsiteX1" fmla="*/ 2254317 w 21886064"/>
              <a:gd name="connsiteY1" fmla="*/ 6743849 h 7836107"/>
              <a:gd name="connsiteX2" fmla="*/ 6542504 w 21886064"/>
              <a:gd name="connsiteY2" fmla="*/ 484754 h 7836107"/>
              <a:gd name="connsiteX3" fmla="*/ 10963173 w 21886064"/>
              <a:gd name="connsiteY3" fmla="*/ 7298638 h 7836107"/>
              <a:gd name="connsiteX4" fmla="*/ 15343738 w 21886064"/>
              <a:gd name="connsiteY4" fmla="*/ 817 h 7836107"/>
              <a:gd name="connsiteX5" fmla="*/ 19716325 w 21886064"/>
              <a:gd name="connsiteY5" fmla="*/ 7836049 h 7836107"/>
              <a:gd name="connsiteX6" fmla="*/ 21886064 w 21886064"/>
              <a:gd name="connsiteY6" fmla="*/ 149207 h 7836107"/>
              <a:gd name="connsiteX0" fmla="*/ 0 w 21886064"/>
              <a:gd name="connsiteY0" fmla="*/ 47607 h 7836107"/>
              <a:gd name="connsiteX1" fmla="*/ 2254317 w 21886064"/>
              <a:gd name="connsiteY1" fmla="*/ 6743849 h 7836107"/>
              <a:gd name="connsiteX2" fmla="*/ 6542504 w 21886064"/>
              <a:gd name="connsiteY2" fmla="*/ 484754 h 7836107"/>
              <a:gd name="connsiteX3" fmla="*/ 10963173 w 21886064"/>
              <a:gd name="connsiteY3" fmla="*/ 7298638 h 7836107"/>
              <a:gd name="connsiteX4" fmla="*/ 15343738 w 21886064"/>
              <a:gd name="connsiteY4" fmla="*/ 817 h 7836107"/>
              <a:gd name="connsiteX5" fmla="*/ 19716325 w 21886064"/>
              <a:gd name="connsiteY5" fmla="*/ 7836049 h 7836107"/>
              <a:gd name="connsiteX6" fmla="*/ 21886064 w 21886064"/>
              <a:gd name="connsiteY6" fmla="*/ 149207 h 7836107"/>
              <a:gd name="connsiteX0" fmla="*/ 0 w 21886064"/>
              <a:gd name="connsiteY0" fmla="*/ 47607 h 7836107"/>
              <a:gd name="connsiteX1" fmla="*/ 2202269 w 21886064"/>
              <a:gd name="connsiteY1" fmla="*/ 6794649 h 7836107"/>
              <a:gd name="connsiteX2" fmla="*/ 6542504 w 21886064"/>
              <a:gd name="connsiteY2" fmla="*/ 484754 h 7836107"/>
              <a:gd name="connsiteX3" fmla="*/ 10963173 w 21886064"/>
              <a:gd name="connsiteY3" fmla="*/ 7298638 h 7836107"/>
              <a:gd name="connsiteX4" fmla="*/ 15343738 w 21886064"/>
              <a:gd name="connsiteY4" fmla="*/ 817 h 7836107"/>
              <a:gd name="connsiteX5" fmla="*/ 19716325 w 21886064"/>
              <a:gd name="connsiteY5" fmla="*/ 7836049 h 7836107"/>
              <a:gd name="connsiteX6" fmla="*/ 21886064 w 21886064"/>
              <a:gd name="connsiteY6" fmla="*/ 149207 h 7836107"/>
              <a:gd name="connsiteX0" fmla="*/ 0 w 21886064"/>
              <a:gd name="connsiteY0" fmla="*/ 47607 h 7836107"/>
              <a:gd name="connsiteX1" fmla="*/ 2124197 w 21886064"/>
              <a:gd name="connsiteY1" fmla="*/ 7353449 h 7836107"/>
              <a:gd name="connsiteX2" fmla="*/ 6542504 w 21886064"/>
              <a:gd name="connsiteY2" fmla="*/ 484754 h 7836107"/>
              <a:gd name="connsiteX3" fmla="*/ 10963173 w 21886064"/>
              <a:gd name="connsiteY3" fmla="*/ 7298638 h 7836107"/>
              <a:gd name="connsiteX4" fmla="*/ 15343738 w 21886064"/>
              <a:gd name="connsiteY4" fmla="*/ 817 h 7836107"/>
              <a:gd name="connsiteX5" fmla="*/ 19716325 w 21886064"/>
              <a:gd name="connsiteY5" fmla="*/ 7836049 h 7836107"/>
              <a:gd name="connsiteX6" fmla="*/ 21886064 w 21886064"/>
              <a:gd name="connsiteY6" fmla="*/ 149207 h 7836107"/>
              <a:gd name="connsiteX0" fmla="*/ 0 w 21886064"/>
              <a:gd name="connsiteY0" fmla="*/ 46793 h 7352710"/>
              <a:gd name="connsiteX1" fmla="*/ 2124197 w 21886064"/>
              <a:gd name="connsiteY1" fmla="*/ 7352635 h 7352710"/>
              <a:gd name="connsiteX2" fmla="*/ 6542504 w 21886064"/>
              <a:gd name="connsiteY2" fmla="*/ 483940 h 7352710"/>
              <a:gd name="connsiteX3" fmla="*/ 10963173 w 21886064"/>
              <a:gd name="connsiteY3" fmla="*/ 7297824 h 7352710"/>
              <a:gd name="connsiteX4" fmla="*/ 15343738 w 21886064"/>
              <a:gd name="connsiteY4" fmla="*/ 3 h 7352710"/>
              <a:gd name="connsiteX5" fmla="*/ 19742348 w 21886064"/>
              <a:gd name="connsiteY5" fmla="*/ 7327235 h 7352710"/>
              <a:gd name="connsiteX6" fmla="*/ 21886064 w 21886064"/>
              <a:gd name="connsiteY6" fmla="*/ 148393 h 7352710"/>
              <a:gd name="connsiteX0" fmla="*/ 0 w 21886064"/>
              <a:gd name="connsiteY0" fmla="*/ 46793 h 7352636"/>
              <a:gd name="connsiteX1" fmla="*/ 2124197 w 21886064"/>
              <a:gd name="connsiteY1" fmla="*/ 7352635 h 7352636"/>
              <a:gd name="connsiteX2" fmla="*/ 6490457 w 21886064"/>
              <a:gd name="connsiteY2" fmla="*/ 26740 h 7352636"/>
              <a:gd name="connsiteX3" fmla="*/ 10963173 w 21886064"/>
              <a:gd name="connsiteY3" fmla="*/ 7297824 h 7352636"/>
              <a:gd name="connsiteX4" fmla="*/ 15343738 w 21886064"/>
              <a:gd name="connsiteY4" fmla="*/ 3 h 7352636"/>
              <a:gd name="connsiteX5" fmla="*/ 19742348 w 21886064"/>
              <a:gd name="connsiteY5" fmla="*/ 7327235 h 7352636"/>
              <a:gd name="connsiteX6" fmla="*/ 21886064 w 21886064"/>
              <a:gd name="connsiteY6" fmla="*/ 148393 h 7352636"/>
              <a:gd name="connsiteX0" fmla="*/ 0 w 21886064"/>
              <a:gd name="connsiteY0" fmla="*/ 46793 h 7352636"/>
              <a:gd name="connsiteX1" fmla="*/ 2124197 w 21886064"/>
              <a:gd name="connsiteY1" fmla="*/ 7352635 h 7352636"/>
              <a:gd name="connsiteX2" fmla="*/ 6490457 w 21886064"/>
              <a:gd name="connsiteY2" fmla="*/ 26740 h 7352636"/>
              <a:gd name="connsiteX3" fmla="*/ 10963173 w 21886064"/>
              <a:gd name="connsiteY3" fmla="*/ 7297824 h 7352636"/>
              <a:gd name="connsiteX4" fmla="*/ 15343738 w 21886064"/>
              <a:gd name="connsiteY4" fmla="*/ 3 h 7352636"/>
              <a:gd name="connsiteX5" fmla="*/ 19742348 w 21886064"/>
              <a:gd name="connsiteY5" fmla="*/ 7327235 h 7352636"/>
              <a:gd name="connsiteX6" fmla="*/ 21886064 w 21886064"/>
              <a:gd name="connsiteY6" fmla="*/ 148393 h 7352636"/>
              <a:gd name="connsiteX0" fmla="*/ 0 w 21886064"/>
              <a:gd name="connsiteY0" fmla="*/ 46793 h 7352636"/>
              <a:gd name="connsiteX1" fmla="*/ 2124197 w 21886064"/>
              <a:gd name="connsiteY1" fmla="*/ 7352635 h 7352636"/>
              <a:gd name="connsiteX2" fmla="*/ 6490457 w 21886064"/>
              <a:gd name="connsiteY2" fmla="*/ 26740 h 7352636"/>
              <a:gd name="connsiteX3" fmla="*/ 10963173 w 21886064"/>
              <a:gd name="connsiteY3" fmla="*/ 7297824 h 7352636"/>
              <a:gd name="connsiteX4" fmla="*/ 15343738 w 21886064"/>
              <a:gd name="connsiteY4" fmla="*/ 3 h 7352636"/>
              <a:gd name="connsiteX5" fmla="*/ 19742348 w 21886064"/>
              <a:gd name="connsiteY5" fmla="*/ 7327235 h 7352636"/>
              <a:gd name="connsiteX6" fmla="*/ 21886064 w 21886064"/>
              <a:gd name="connsiteY6" fmla="*/ 148393 h 7352636"/>
              <a:gd name="connsiteX0" fmla="*/ 0 w 21886064"/>
              <a:gd name="connsiteY0" fmla="*/ 46793 h 7352636"/>
              <a:gd name="connsiteX1" fmla="*/ 2124197 w 21886064"/>
              <a:gd name="connsiteY1" fmla="*/ 7352635 h 7352636"/>
              <a:gd name="connsiteX2" fmla="*/ 6490457 w 21886064"/>
              <a:gd name="connsiteY2" fmla="*/ 26740 h 7352636"/>
              <a:gd name="connsiteX3" fmla="*/ 10963173 w 21886064"/>
              <a:gd name="connsiteY3" fmla="*/ 7297824 h 7352636"/>
              <a:gd name="connsiteX4" fmla="*/ 15343738 w 21886064"/>
              <a:gd name="connsiteY4" fmla="*/ 3 h 7352636"/>
              <a:gd name="connsiteX5" fmla="*/ 19742348 w 21886064"/>
              <a:gd name="connsiteY5" fmla="*/ 7327235 h 7352636"/>
              <a:gd name="connsiteX6" fmla="*/ 21886064 w 21886064"/>
              <a:gd name="connsiteY6" fmla="*/ 148393 h 7352636"/>
              <a:gd name="connsiteX0" fmla="*/ 0 w 21886064"/>
              <a:gd name="connsiteY0" fmla="*/ 46793 h 7327297"/>
              <a:gd name="connsiteX1" fmla="*/ 2691244 w 21886064"/>
              <a:gd name="connsiteY1" fmla="*/ 6769216 h 7327297"/>
              <a:gd name="connsiteX2" fmla="*/ 6490457 w 21886064"/>
              <a:gd name="connsiteY2" fmla="*/ 26740 h 7327297"/>
              <a:gd name="connsiteX3" fmla="*/ 10963173 w 21886064"/>
              <a:gd name="connsiteY3" fmla="*/ 7297824 h 7327297"/>
              <a:gd name="connsiteX4" fmla="*/ 15343738 w 21886064"/>
              <a:gd name="connsiteY4" fmla="*/ 3 h 7327297"/>
              <a:gd name="connsiteX5" fmla="*/ 19742348 w 21886064"/>
              <a:gd name="connsiteY5" fmla="*/ 7327235 h 7327297"/>
              <a:gd name="connsiteX6" fmla="*/ 21886064 w 21886064"/>
              <a:gd name="connsiteY6" fmla="*/ 148393 h 7327297"/>
              <a:gd name="connsiteX0" fmla="*/ 0 w 21886064"/>
              <a:gd name="connsiteY0" fmla="*/ 20899 h 7301403"/>
              <a:gd name="connsiteX1" fmla="*/ 2691244 w 21886064"/>
              <a:gd name="connsiteY1" fmla="*/ 6743322 h 7301403"/>
              <a:gd name="connsiteX2" fmla="*/ 6490457 w 21886064"/>
              <a:gd name="connsiteY2" fmla="*/ 846 h 7301403"/>
              <a:gd name="connsiteX3" fmla="*/ 10963173 w 21886064"/>
              <a:gd name="connsiteY3" fmla="*/ 7271930 h 7301403"/>
              <a:gd name="connsiteX4" fmla="*/ 15442354 w 21886064"/>
              <a:gd name="connsiteY4" fmla="*/ 635319 h 7301403"/>
              <a:gd name="connsiteX5" fmla="*/ 19742348 w 21886064"/>
              <a:gd name="connsiteY5" fmla="*/ 7301341 h 7301403"/>
              <a:gd name="connsiteX6" fmla="*/ 21886064 w 21886064"/>
              <a:gd name="connsiteY6" fmla="*/ 122499 h 7301403"/>
              <a:gd name="connsiteX0" fmla="*/ 0 w 21886064"/>
              <a:gd name="connsiteY0" fmla="*/ 11340 h 7291844"/>
              <a:gd name="connsiteX1" fmla="*/ 2691244 w 21886064"/>
              <a:gd name="connsiteY1" fmla="*/ 6733763 h 7291844"/>
              <a:gd name="connsiteX2" fmla="*/ 6515112 w 21886064"/>
              <a:gd name="connsiteY2" fmla="*/ 983101 h 7291844"/>
              <a:gd name="connsiteX3" fmla="*/ 10963173 w 21886064"/>
              <a:gd name="connsiteY3" fmla="*/ 7262371 h 7291844"/>
              <a:gd name="connsiteX4" fmla="*/ 15442354 w 21886064"/>
              <a:gd name="connsiteY4" fmla="*/ 625760 h 7291844"/>
              <a:gd name="connsiteX5" fmla="*/ 19742348 w 21886064"/>
              <a:gd name="connsiteY5" fmla="*/ 7291782 h 7291844"/>
              <a:gd name="connsiteX6" fmla="*/ 21886064 w 21886064"/>
              <a:gd name="connsiteY6" fmla="*/ 112940 h 7291844"/>
              <a:gd name="connsiteX0" fmla="*/ 0 w 21886064"/>
              <a:gd name="connsiteY0" fmla="*/ 11340 h 7262793"/>
              <a:gd name="connsiteX1" fmla="*/ 2691244 w 21886064"/>
              <a:gd name="connsiteY1" fmla="*/ 6733763 h 7262793"/>
              <a:gd name="connsiteX2" fmla="*/ 6515112 w 21886064"/>
              <a:gd name="connsiteY2" fmla="*/ 983101 h 7262793"/>
              <a:gd name="connsiteX3" fmla="*/ 10963173 w 21886064"/>
              <a:gd name="connsiteY3" fmla="*/ 7262371 h 7262793"/>
              <a:gd name="connsiteX4" fmla="*/ 15442354 w 21886064"/>
              <a:gd name="connsiteY4" fmla="*/ 625760 h 7262793"/>
              <a:gd name="connsiteX5" fmla="*/ 19545114 w 21886064"/>
              <a:gd name="connsiteY5" fmla="*/ 6786151 h 7262793"/>
              <a:gd name="connsiteX6" fmla="*/ 21886064 w 21886064"/>
              <a:gd name="connsiteY6" fmla="*/ 112940 h 7262793"/>
              <a:gd name="connsiteX0" fmla="*/ 0 w 21886064"/>
              <a:gd name="connsiteY0" fmla="*/ 11340 h 7262793"/>
              <a:gd name="connsiteX1" fmla="*/ 2691244 w 21886064"/>
              <a:gd name="connsiteY1" fmla="*/ 6733763 h 7262793"/>
              <a:gd name="connsiteX2" fmla="*/ 6515112 w 21886064"/>
              <a:gd name="connsiteY2" fmla="*/ 983101 h 7262793"/>
              <a:gd name="connsiteX3" fmla="*/ 10963173 w 21886064"/>
              <a:gd name="connsiteY3" fmla="*/ 7262371 h 7262793"/>
              <a:gd name="connsiteX4" fmla="*/ 15442354 w 21886064"/>
              <a:gd name="connsiteY4" fmla="*/ 625760 h 7262793"/>
              <a:gd name="connsiteX5" fmla="*/ 19545114 w 21886064"/>
              <a:gd name="connsiteY5" fmla="*/ 6786151 h 7262793"/>
              <a:gd name="connsiteX6" fmla="*/ 21886064 w 21886064"/>
              <a:gd name="connsiteY6" fmla="*/ 112940 h 7262793"/>
              <a:gd name="connsiteX0" fmla="*/ 0 w 21886064"/>
              <a:gd name="connsiteY0" fmla="*/ 11340 h 7262793"/>
              <a:gd name="connsiteX1" fmla="*/ 2691244 w 21886064"/>
              <a:gd name="connsiteY1" fmla="*/ 6733763 h 7262793"/>
              <a:gd name="connsiteX2" fmla="*/ 6515112 w 21886064"/>
              <a:gd name="connsiteY2" fmla="*/ 983101 h 7262793"/>
              <a:gd name="connsiteX3" fmla="*/ 10963173 w 21886064"/>
              <a:gd name="connsiteY3" fmla="*/ 7262371 h 7262793"/>
              <a:gd name="connsiteX4" fmla="*/ 15442354 w 21886064"/>
              <a:gd name="connsiteY4" fmla="*/ 625760 h 7262793"/>
              <a:gd name="connsiteX5" fmla="*/ 19545114 w 21886064"/>
              <a:gd name="connsiteY5" fmla="*/ 6786151 h 7262793"/>
              <a:gd name="connsiteX6" fmla="*/ 21886064 w 21886064"/>
              <a:gd name="connsiteY6" fmla="*/ 112940 h 7262793"/>
              <a:gd name="connsiteX0" fmla="*/ 0 w 21886064"/>
              <a:gd name="connsiteY0" fmla="*/ 11340 h 7262793"/>
              <a:gd name="connsiteX1" fmla="*/ 2691244 w 21886064"/>
              <a:gd name="connsiteY1" fmla="*/ 6733763 h 7262793"/>
              <a:gd name="connsiteX2" fmla="*/ 6515112 w 21886064"/>
              <a:gd name="connsiteY2" fmla="*/ 983101 h 7262793"/>
              <a:gd name="connsiteX3" fmla="*/ 10963173 w 21886064"/>
              <a:gd name="connsiteY3" fmla="*/ 7262371 h 7262793"/>
              <a:gd name="connsiteX4" fmla="*/ 15442354 w 21886064"/>
              <a:gd name="connsiteY4" fmla="*/ 625760 h 7262793"/>
              <a:gd name="connsiteX5" fmla="*/ 19545114 w 21886064"/>
              <a:gd name="connsiteY5" fmla="*/ 6786151 h 7262793"/>
              <a:gd name="connsiteX6" fmla="*/ 21886064 w 21886064"/>
              <a:gd name="connsiteY6" fmla="*/ 112940 h 7262793"/>
              <a:gd name="connsiteX0" fmla="*/ 0 w 21886064"/>
              <a:gd name="connsiteY0" fmla="*/ 11340 h 7262793"/>
              <a:gd name="connsiteX1" fmla="*/ 2691244 w 21886064"/>
              <a:gd name="connsiteY1" fmla="*/ 6733763 h 7262793"/>
              <a:gd name="connsiteX2" fmla="*/ 6515112 w 21886064"/>
              <a:gd name="connsiteY2" fmla="*/ 983101 h 7262793"/>
              <a:gd name="connsiteX3" fmla="*/ 10963173 w 21886064"/>
              <a:gd name="connsiteY3" fmla="*/ 7262371 h 7262793"/>
              <a:gd name="connsiteX4" fmla="*/ 15442354 w 21886064"/>
              <a:gd name="connsiteY4" fmla="*/ 625760 h 7262793"/>
              <a:gd name="connsiteX5" fmla="*/ 19545114 w 21886064"/>
              <a:gd name="connsiteY5" fmla="*/ 6786151 h 7262793"/>
              <a:gd name="connsiteX6" fmla="*/ 21886064 w 21886064"/>
              <a:gd name="connsiteY6" fmla="*/ 112940 h 7262793"/>
              <a:gd name="connsiteX0" fmla="*/ 0 w 21886064"/>
              <a:gd name="connsiteY0" fmla="*/ 11340 h 7262856"/>
              <a:gd name="connsiteX1" fmla="*/ 2691244 w 21886064"/>
              <a:gd name="connsiteY1" fmla="*/ 6733763 h 7262856"/>
              <a:gd name="connsiteX2" fmla="*/ 6515112 w 21886064"/>
              <a:gd name="connsiteY2" fmla="*/ 983101 h 7262856"/>
              <a:gd name="connsiteX3" fmla="*/ 10963173 w 21886064"/>
              <a:gd name="connsiteY3" fmla="*/ 7262371 h 7262856"/>
              <a:gd name="connsiteX4" fmla="*/ 15442354 w 21886064"/>
              <a:gd name="connsiteY4" fmla="*/ 625760 h 7262856"/>
              <a:gd name="connsiteX5" fmla="*/ 19545114 w 21886064"/>
              <a:gd name="connsiteY5" fmla="*/ 6786151 h 7262856"/>
              <a:gd name="connsiteX6" fmla="*/ 21886064 w 21886064"/>
              <a:gd name="connsiteY6" fmla="*/ 112940 h 7262856"/>
              <a:gd name="connsiteX0" fmla="*/ 0 w 21886064"/>
              <a:gd name="connsiteY0" fmla="*/ 11340 h 7262856"/>
              <a:gd name="connsiteX1" fmla="*/ 2691244 w 21886064"/>
              <a:gd name="connsiteY1" fmla="*/ 6733763 h 7262856"/>
              <a:gd name="connsiteX2" fmla="*/ 6515112 w 21886064"/>
              <a:gd name="connsiteY2" fmla="*/ 983101 h 7262856"/>
              <a:gd name="connsiteX3" fmla="*/ 10963173 w 21886064"/>
              <a:gd name="connsiteY3" fmla="*/ 7262371 h 7262856"/>
              <a:gd name="connsiteX4" fmla="*/ 15442354 w 21886064"/>
              <a:gd name="connsiteY4" fmla="*/ 625760 h 7262856"/>
              <a:gd name="connsiteX5" fmla="*/ 19545114 w 21886064"/>
              <a:gd name="connsiteY5" fmla="*/ 6786151 h 7262856"/>
              <a:gd name="connsiteX6" fmla="*/ 21886064 w 21886064"/>
              <a:gd name="connsiteY6" fmla="*/ 112940 h 7262856"/>
              <a:gd name="connsiteX0" fmla="*/ 0 w 21886064"/>
              <a:gd name="connsiteY0" fmla="*/ 11340 h 7262856"/>
              <a:gd name="connsiteX1" fmla="*/ 2691244 w 21886064"/>
              <a:gd name="connsiteY1" fmla="*/ 6733763 h 7262856"/>
              <a:gd name="connsiteX2" fmla="*/ 6515112 w 21886064"/>
              <a:gd name="connsiteY2" fmla="*/ 983101 h 7262856"/>
              <a:gd name="connsiteX3" fmla="*/ 10963173 w 21886064"/>
              <a:gd name="connsiteY3" fmla="*/ 7262371 h 7262856"/>
              <a:gd name="connsiteX4" fmla="*/ 15442354 w 21886064"/>
              <a:gd name="connsiteY4" fmla="*/ 625760 h 7262856"/>
              <a:gd name="connsiteX5" fmla="*/ 19545114 w 21886064"/>
              <a:gd name="connsiteY5" fmla="*/ 6786151 h 7262856"/>
              <a:gd name="connsiteX6" fmla="*/ 21886064 w 21886064"/>
              <a:gd name="connsiteY6" fmla="*/ 112940 h 7262856"/>
              <a:gd name="connsiteX0" fmla="*/ 0 w 21886064"/>
              <a:gd name="connsiteY0" fmla="*/ 12991 h 7264507"/>
              <a:gd name="connsiteX1" fmla="*/ 2691244 w 21886064"/>
              <a:gd name="connsiteY1" fmla="*/ 6735414 h 7264507"/>
              <a:gd name="connsiteX2" fmla="*/ 6515112 w 21886064"/>
              <a:gd name="connsiteY2" fmla="*/ 984752 h 7264507"/>
              <a:gd name="connsiteX3" fmla="*/ 10963173 w 21886064"/>
              <a:gd name="connsiteY3" fmla="*/ 7264022 h 7264507"/>
              <a:gd name="connsiteX4" fmla="*/ 15442354 w 21886064"/>
              <a:gd name="connsiteY4" fmla="*/ 627411 h 7264507"/>
              <a:gd name="connsiteX5" fmla="*/ 19545114 w 21886064"/>
              <a:gd name="connsiteY5" fmla="*/ 6787802 h 7264507"/>
              <a:gd name="connsiteX6" fmla="*/ 21886064 w 21886064"/>
              <a:gd name="connsiteY6" fmla="*/ 114591 h 7264507"/>
              <a:gd name="connsiteX0" fmla="*/ 0 w 21886064"/>
              <a:gd name="connsiteY0" fmla="*/ 12991 h 7264507"/>
              <a:gd name="connsiteX1" fmla="*/ 2691244 w 21886064"/>
              <a:gd name="connsiteY1" fmla="*/ 6735414 h 7264507"/>
              <a:gd name="connsiteX2" fmla="*/ 6515112 w 21886064"/>
              <a:gd name="connsiteY2" fmla="*/ 984752 h 7264507"/>
              <a:gd name="connsiteX3" fmla="*/ 10963173 w 21886064"/>
              <a:gd name="connsiteY3" fmla="*/ 7264022 h 7264507"/>
              <a:gd name="connsiteX4" fmla="*/ 15442354 w 21886064"/>
              <a:gd name="connsiteY4" fmla="*/ 627411 h 7264507"/>
              <a:gd name="connsiteX5" fmla="*/ 19545114 w 21886064"/>
              <a:gd name="connsiteY5" fmla="*/ 6787802 h 7264507"/>
              <a:gd name="connsiteX6" fmla="*/ 21886064 w 21886064"/>
              <a:gd name="connsiteY6" fmla="*/ 114591 h 7264507"/>
              <a:gd name="connsiteX0" fmla="*/ 0 w 21886064"/>
              <a:gd name="connsiteY0" fmla="*/ 12991 h 7264507"/>
              <a:gd name="connsiteX1" fmla="*/ 2691244 w 21886064"/>
              <a:gd name="connsiteY1" fmla="*/ 6735414 h 7264507"/>
              <a:gd name="connsiteX2" fmla="*/ 6515112 w 21886064"/>
              <a:gd name="connsiteY2" fmla="*/ 984752 h 7264507"/>
              <a:gd name="connsiteX3" fmla="*/ 10963173 w 21886064"/>
              <a:gd name="connsiteY3" fmla="*/ 7264022 h 7264507"/>
              <a:gd name="connsiteX4" fmla="*/ 15442354 w 21886064"/>
              <a:gd name="connsiteY4" fmla="*/ 627411 h 7264507"/>
              <a:gd name="connsiteX5" fmla="*/ 19545114 w 21886064"/>
              <a:gd name="connsiteY5" fmla="*/ 6787802 h 7264507"/>
              <a:gd name="connsiteX6" fmla="*/ 21886064 w 21886064"/>
              <a:gd name="connsiteY6" fmla="*/ 114591 h 7264507"/>
              <a:gd name="connsiteX0" fmla="*/ 0 w 21886064"/>
              <a:gd name="connsiteY0" fmla="*/ 12991 h 7264022"/>
              <a:gd name="connsiteX1" fmla="*/ 2691244 w 21886064"/>
              <a:gd name="connsiteY1" fmla="*/ 6735414 h 7264022"/>
              <a:gd name="connsiteX2" fmla="*/ 6515112 w 21886064"/>
              <a:gd name="connsiteY2" fmla="*/ 984752 h 7264022"/>
              <a:gd name="connsiteX3" fmla="*/ 10963173 w 21886064"/>
              <a:gd name="connsiteY3" fmla="*/ 7264022 h 7264022"/>
              <a:gd name="connsiteX4" fmla="*/ 15442354 w 21886064"/>
              <a:gd name="connsiteY4" fmla="*/ 627411 h 7264022"/>
              <a:gd name="connsiteX5" fmla="*/ 19545114 w 21886064"/>
              <a:gd name="connsiteY5" fmla="*/ 6787802 h 7264022"/>
              <a:gd name="connsiteX6" fmla="*/ 21886064 w 21886064"/>
              <a:gd name="connsiteY6" fmla="*/ 114591 h 7264022"/>
              <a:gd name="connsiteX0" fmla="*/ 0 w 21886064"/>
              <a:gd name="connsiteY0" fmla="*/ 12991 h 7264022"/>
              <a:gd name="connsiteX1" fmla="*/ 2691244 w 21886064"/>
              <a:gd name="connsiteY1" fmla="*/ 6735414 h 7264022"/>
              <a:gd name="connsiteX2" fmla="*/ 6515112 w 21886064"/>
              <a:gd name="connsiteY2" fmla="*/ 984752 h 7264022"/>
              <a:gd name="connsiteX3" fmla="*/ 10963173 w 21886064"/>
              <a:gd name="connsiteY3" fmla="*/ 7264022 h 7264022"/>
              <a:gd name="connsiteX4" fmla="*/ 15442354 w 21886064"/>
              <a:gd name="connsiteY4" fmla="*/ 627411 h 7264022"/>
              <a:gd name="connsiteX5" fmla="*/ 19545114 w 21886064"/>
              <a:gd name="connsiteY5" fmla="*/ 6787802 h 7264022"/>
              <a:gd name="connsiteX6" fmla="*/ 21886064 w 21886064"/>
              <a:gd name="connsiteY6" fmla="*/ 114591 h 7264022"/>
              <a:gd name="connsiteX0" fmla="*/ 0 w 21886064"/>
              <a:gd name="connsiteY0" fmla="*/ 12991 h 7264022"/>
              <a:gd name="connsiteX1" fmla="*/ 2691244 w 21886064"/>
              <a:gd name="connsiteY1" fmla="*/ 6735414 h 7264022"/>
              <a:gd name="connsiteX2" fmla="*/ 6515112 w 21886064"/>
              <a:gd name="connsiteY2" fmla="*/ 984752 h 7264022"/>
              <a:gd name="connsiteX3" fmla="*/ 10963173 w 21886064"/>
              <a:gd name="connsiteY3" fmla="*/ 7264022 h 7264022"/>
              <a:gd name="connsiteX4" fmla="*/ 15442354 w 21886064"/>
              <a:gd name="connsiteY4" fmla="*/ 627411 h 7264022"/>
              <a:gd name="connsiteX5" fmla="*/ 19545114 w 21886064"/>
              <a:gd name="connsiteY5" fmla="*/ 6787802 h 7264022"/>
              <a:gd name="connsiteX6" fmla="*/ 21886064 w 21886064"/>
              <a:gd name="connsiteY6" fmla="*/ 114591 h 7264022"/>
              <a:gd name="connsiteX0" fmla="*/ 0 w 21886064"/>
              <a:gd name="connsiteY0" fmla="*/ 12991 h 7264022"/>
              <a:gd name="connsiteX1" fmla="*/ 2691244 w 21886064"/>
              <a:gd name="connsiteY1" fmla="*/ 6735414 h 7264022"/>
              <a:gd name="connsiteX2" fmla="*/ 6515112 w 21886064"/>
              <a:gd name="connsiteY2" fmla="*/ 984752 h 7264022"/>
              <a:gd name="connsiteX3" fmla="*/ 10963173 w 21886064"/>
              <a:gd name="connsiteY3" fmla="*/ 7264022 h 7264022"/>
              <a:gd name="connsiteX4" fmla="*/ 15442354 w 21886064"/>
              <a:gd name="connsiteY4" fmla="*/ 627411 h 7264022"/>
              <a:gd name="connsiteX5" fmla="*/ 19545114 w 21886064"/>
              <a:gd name="connsiteY5" fmla="*/ 6787802 h 7264022"/>
              <a:gd name="connsiteX6" fmla="*/ 21886064 w 21886064"/>
              <a:gd name="connsiteY6" fmla="*/ 114591 h 7264022"/>
              <a:gd name="connsiteX0" fmla="*/ 0 w 21886064"/>
              <a:gd name="connsiteY0" fmla="*/ 12991 h 7264022"/>
              <a:gd name="connsiteX1" fmla="*/ 2691244 w 21886064"/>
              <a:gd name="connsiteY1" fmla="*/ 6735414 h 7264022"/>
              <a:gd name="connsiteX2" fmla="*/ 6515112 w 21886064"/>
              <a:gd name="connsiteY2" fmla="*/ 984752 h 7264022"/>
              <a:gd name="connsiteX3" fmla="*/ 10963173 w 21886064"/>
              <a:gd name="connsiteY3" fmla="*/ 7264022 h 7264022"/>
              <a:gd name="connsiteX4" fmla="*/ 15442354 w 21886064"/>
              <a:gd name="connsiteY4" fmla="*/ 627411 h 7264022"/>
              <a:gd name="connsiteX5" fmla="*/ 19545114 w 21886064"/>
              <a:gd name="connsiteY5" fmla="*/ 6787802 h 7264022"/>
              <a:gd name="connsiteX6" fmla="*/ 21886064 w 21886064"/>
              <a:gd name="connsiteY6" fmla="*/ 114591 h 7264022"/>
              <a:gd name="connsiteX0" fmla="*/ 0 w 21886064"/>
              <a:gd name="connsiteY0" fmla="*/ 12991 h 7264022"/>
              <a:gd name="connsiteX1" fmla="*/ 2691244 w 21886064"/>
              <a:gd name="connsiteY1" fmla="*/ 6735414 h 7264022"/>
              <a:gd name="connsiteX2" fmla="*/ 6515112 w 21886064"/>
              <a:gd name="connsiteY2" fmla="*/ 984752 h 7264022"/>
              <a:gd name="connsiteX3" fmla="*/ 10963173 w 21886064"/>
              <a:gd name="connsiteY3" fmla="*/ 7264022 h 7264022"/>
              <a:gd name="connsiteX4" fmla="*/ 15442354 w 21886064"/>
              <a:gd name="connsiteY4" fmla="*/ 627411 h 7264022"/>
              <a:gd name="connsiteX5" fmla="*/ 19545114 w 21886064"/>
              <a:gd name="connsiteY5" fmla="*/ 6787802 h 7264022"/>
              <a:gd name="connsiteX6" fmla="*/ 21886064 w 21886064"/>
              <a:gd name="connsiteY6" fmla="*/ 114591 h 7264022"/>
              <a:gd name="connsiteX0" fmla="*/ 0 w 21886064"/>
              <a:gd name="connsiteY0" fmla="*/ 12991 h 7264022"/>
              <a:gd name="connsiteX1" fmla="*/ 2691244 w 21886064"/>
              <a:gd name="connsiteY1" fmla="*/ 6735414 h 7264022"/>
              <a:gd name="connsiteX2" fmla="*/ 6515112 w 21886064"/>
              <a:gd name="connsiteY2" fmla="*/ 984752 h 7264022"/>
              <a:gd name="connsiteX3" fmla="*/ 10963173 w 21886064"/>
              <a:gd name="connsiteY3" fmla="*/ 7264022 h 7264022"/>
              <a:gd name="connsiteX4" fmla="*/ 15442354 w 21886064"/>
              <a:gd name="connsiteY4" fmla="*/ 627411 h 7264022"/>
              <a:gd name="connsiteX5" fmla="*/ 19545114 w 21886064"/>
              <a:gd name="connsiteY5" fmla="*/ 6787802 h 7264022"/>
              <a:gd name="connsiteX6" fmla="*/ 21886064 w 21886064"/>
              <a:gd name="connsiteY6" fmla="*/ 114591 h 7264022"/>
              <a:gd name="connsiteX0" fmla="*/ 0 w 21886064"/>
              <a:gd name="connsiteY0" fmla="*/ 12991 h 7264022"/>
              <a:gd name="connsiteX1" fmla="*/ 2691244 w 21886064"/>
              <a:gd name="connsiteY1" fmla="*/ 6735414 h 7264022"/>
              <a:gd name="connsiteX2" fmla="*/ 6515112 w 21886064"/>
              <a:gd name="connsiteY2" fmla="*/ 984752 h 7264022"/>
              <a:gd name="connsiteX3" fmla="*/ 10963173 w 21886064"/>
              <a:gd name="connsiteY3" fmla="*/ 7264022 h 7264022"/>
              <a:gd name="connsiteX4" fmla="*/ 15442354 w 21886064"/>
              <a:gd name="connsiteY4" fmla="*/ 627411 h 7264022"/>
              <a:gd name="connsiteX5" fmla="*/ 19545114 w 21886064"/>
              <a:gd name="connsiteY5" fmla="*/ 6787802 h 7264022"/>
              <a:gd name="connsiteX6" fmla="*/ 21886064 w 21886064"/>
              <a:gd name="connsiteY6" fmla="*/ 114591 h 7264022"/>
              <a:gd name="connsiteX0" fmla="*/ 0 w 21886064"/>
              <a:gd name="connsiteY0" fmla="*/ 12991 h 7264022"/>
              <a:gd name="connsiteX1" fmla="*/ 2691244 w 21886064"/>
              <a:gd name="connsiteY1" fmla="*/ 6735414 h 7264022"/>
              <a:gd name="connsiteX2" fmla="*/ 6515112 w 21886064"/>
              <a:gd name="connsiteY2" fmla="*/ 984752 h 7264022"/>
              <a:gd name="connsiteX3" fmla="*/ 10963173 w 21886064"/>
              <a:gd name="connsiteY3" fmla="*/ 7264022 h 7264022"/>
              <a:gd name="connsiteX4" fmla="*/ 15442354 w 21886064"/>
              <a:gd name="connsiteY4" fmla="*/ 627411 h 7264022"/>
              <a:gd name="connsiteX5" fmla="*/ 19545114 w 21886064"/>
              <a:gd name="connsiteY5" fmla="*/ 6787802 h 7264022"/>
              <a:gd name="connsiteX6" fmla="*/ 21886064 w 21886064"/>
              <a:gd name="connsiteY6" fmla="*/ 114591 h 7264022"/>
              <a:gd name="connsiteX0" fmla="*/ 0 w 21886064"/>
              <a:gd name="connsiteY0" fmla="*/ 12991 h 7264022"/>
              <a:gd name="connsiteX1" fmla="*/ 2691244 w 21886064"/>
              <a:gd name="connsiteY1" fmla="*/ 6735414 h 7264022"/>
              <a:gd name="connsiteX2" fmla="*/ 6515112 w 21886064"/>
              <a:gd name="connsiteY2" fmla="*/ 984752 h 7264022"/>
              <a:gd name="connsiteX3" fmla="*/ 10963173 w 21886064"/>
              <a:gd name="connsiteY3" fmla="*/ 7264022 h 7264022"/>
              <a:gd name="connsiteX4" fmla="*/ 15442354 w 21886064"/>
              <a:gd name="connsiteY4" fmla="*/ 627411 h 7264022"/>
              <a:gd name="connsiteX5" fmla="*/ 19545114 w 21886064"/>
              <a:gd name="connsiteY5" fmla="*/ 6787802 h 7264022"/>
              <a:gd name="connsiteX6" fmla="*/ 21886064 w 21886064"/>
              <a:gd name="connsiteY6" fmla="*/ 114591 h 7264022"/>
              <a:gd name="connsiteX0" fmla="*/ 0 w 21886064"/>
              <a:gd name="connsiteY0" fmla="*/ 12991 h 7264022"/>
              <a:gd name="connsiteX1" fmla="*/ 2691244 w 21886064"/>
              <a:gd name="connsiteY1" fmla="*/ 6735414 h 7264022"/>
              <a:gd name="connsiteX2" fmla="*/ 6515112 w 21886064"/>
              <a:gd name="connsiteY2" fmla="*/ 984752 h 7264022"/>
              <a:gd name="connsiteX3" fmla="*/ 10963173 w 21886064"/>
              <a:gd name="connsiteY3" fmla="*/ 7264022 h 7264022"/>
              <a:gd name="connsiteX4" fmla="*/ 15442354 w 21886064"/>
              <a:gd name="connsiteY4" fmla="*/ 627411 h 7264022"/>
              <a:gd name="connsiteX5" fmla="*/ 19545114 w 21886064"/>
              <a:gd name="connsiteY5" fmla="*/ 6787802 h 7264022"/>
              <a:gd name="connsiteX6" fmla="*/ 21886064 w 21886064"/>
              <a:gd name="connsiteY6" fmla="*/ 114591 h 7264022"/>
              <a:gd name="connsiteX0" fmla="*/ 0 w 21886064"/>
              <a:gd name="connsiteY0" fmla="*/ 12991 h 7264022"/>
              <a:gd name="connsiteX1" fmla="*/ 2691244 w 21886064"/>
              <a:gd name="connsiteY1" fmla="*/ 6735414 h 7264022"/>
              <a:gd name="connsiteX2" fmla="*/ 6515112 w 21886064"/>
              <a:gd name="connsiteY2" fmla="*/ 984752 h 7264022"/>
              <a:gd name="connsiteX3" fmla="*/ 10963173 w 21886064"/>
              <a:gd name="connsiteY3" fmla="*/ 7264022 h 7264022"/>
              <a:gd name="connsiteX4" fmla="*/ 15442354 w 21886064"/>
              <a:gd name="connsiteY4" fmla="*/ 627411 h 7264022"/>
              <a:gd name="connsiteX5" fmla="*/ 19545114 w 21886064"/>
              <a:gd name="connsiteY5" fmla="*/ 6787802 h 7264022"/>
              <a:gd name="connsiteX6" fmla="*/ 21886064 w 21886064"/>
              <a:gd name="connsiteY6" fmla="*/ 114591 h 7264022"/>
              <a:gd name="connsiteX0" fmla="*/ 0 w 21886064"/>
              <a:gd name="connsiteY0" fmla="*/ 0 h 7251031"/>
              <a:gd name="connsiteX1" fmla="*/ 2691244 w 21886064"/>
              <a:gd name="connsiteY1" fmla="*/ 6722423 h 7251031"/>
              <a:gd name="connsiteX2" fmla="*/ 6515112 w 21886064"/>
              <a:gd name="connsiteY2" fmla="*/ 971761 h 7251031"/>
              <a:gd name="connsiteX3" fmla="*/ 10963173 w 21886064"/>
              <a:gd name="connsiteY3" fmla="*/ 7251031 h 7251031"/>
              <a:gd name="connsiteX4" fmla="*/ 15442354 w 21886064"/>
              <a:gd name="connsiteY4" fmla="*/ 614420 h 7251031"/>
              <a:gd name="connsiteX5" fmla="*/ 19545114 w 21886064"/>
              <a:gd name="connsiteY5" fmla="*/ 6774811 h 7251031"/>
              <a:gd name="connsiteX6" fmla="*/ 21886064 w 21886064"/>
              <a:gd name="connsiteY6" fmla="*/ 101600 h 7251031"/>
              <a:gd name="connsiteX0" fmla="*/ 0 w 21886064"/>
              <a:gd name="connsiteY0" fmla="*/ 0 h 7251031"/>
              <a:gd name="connsiteX1" fmla="*/ 2691244 w 21886064"/>
              <a:gd name="connsiteY1" fmla="*/ 6722423 h 7251031"/>
              <a:gd name="connsiteX2" fmla="*/ 6515112 w 21886064"/>
              <a:gd name="connsiteY2" fmla="*/ 971761 h 7251031"/>
              <a:gd name="connsiteX3" fmla="*/ 10963173 w 21886064"/>
              <a:gd name="connsiteY3" fmla="*/ 7251031 h 7251031"/>
              <a:gd name="connsiteX4" fmla="*/ 15442354 w 21886064"/>
              <a:gd name="connsiteY4" fmla="*/ 614420 h 7251031"/>
              <a:gd name="connsiteX5" fmla="*/ 19545114 w 21886064"/>
              <a:gd name="connsiteY5" fmla="*/ 6774811 h 7251031"/>
              <a:gd name="connsiteX6" fmla="*/ 21886064 w 21886064"/>
              <a:gd name="connsiteY6" fmla="*/ 101600 h 7251031"/>
              <a:gd name="connsiteX0" fmla="*/ 0 w 21886064"/>
              <a:gd name="connsiteY0" fmla="*/ 0 h 7251031"/>
              <a:gd name="connsiteX1" fmla="*/ 2691244 w 21886064"/>
              <a:gd name="connsiteY1" fmla="*/ 6722423 h 7251031"/>
              <a:gd name="connsiteX2" fmla="*/ 6515112 w 21886064"/>
              <a:gd name="connsiteY2" fmla="*/ 971761 h 7251031"/>
              <a:gd name="connsiteX3" fmla="*/ 10963173 w 21886064"/>
              <a:gd name="connsiteY3" fmla="*/ 7251031 h 7251031"/>
              <a:gd name="connsiteX4" fmla="*/ 15442354 w 21886064"/>
              <a:gd name="connsiteY4" fmla="*/ 614420 h 7251031"/>
              <a:gd name="connsiteX5" fmla="*/ 19545114 w 21886064"/>
              <a:gd name="connsiteY5" fmla="*/ 6774811 h 7251031"/>
              <a:gd name="connsiteX6" fmla="*/ 21886064 w 21886064"/>
              <a:gd name="connsiteY6" fmla="*/ 101600 h 7251031"/>
              <a:gd name="connsiteX0" fmla="*/ 0 w 21886064"/>
              <a:gd name="connsiteY0" fmla="*/ 0 h 7251031"/>
              <a:gd name="connsiteX1" fmla="*/ 2691244 w 21886064"/>
              <a:gd name="connsiteY1" fmla="*/ 6722423 h 7251031"/>
              <a:gd name="connsiteX2" fmla="*/ 6515112 w 21886064"/>
              <a:gd name="connsiteY2" fmla="*/ 971761 h 7251031"/>
              <a:gd name="connsiteX3" fmla="*/ 10963173 w 21886064"/>
              <a:gd name="connsiteY3" fmla="*/ 7251031 h 7251031"/>
              <a:gd name="connsiteX4" fmla="*/ 15442354 w 21886064"/>
              <a:gd name="connsiteY4" fmla="*/ 614420 h 7251031"/>
              <a:gd name="connsiteX5" fmla="*/ 19545114 w 21886064"/>
              <a:gd name="connsiteY5" fmla="*/ 6774811 h 7251031"/>
              <a:gd name="connsiteX6" fmla="*/ 21886064 w 21886064"/>
              <a:gd name="connsiteY6" fmla="*/ 101600 h 7251031"/>
              <a:gd name="connsiteX0" fmla="*/ 0 w 21886064"/>
              <a:gd name="connsiteY0" fmla="*/ 0 h 7251031"/>
              <a:gd name="connsiteX1" fmla="*/ 2691244 w 21886064"/>
              <a:gd name="connsiteY1" fmla="*/ 6722423 h 7251031"/>
              <a:gd name="connsiteX2" fmla="*/ 6515112 w 21886064"/>
              <a:gd name="connsiteY2" fmla="*/ 971761 h 7251031"/>
              <a:gd name="connsiteX3" fmla="*/ 10963173 w 21886064"/>
              <a:gd name="connsiteY3" fmla="*/ 7251031 h 7251031"/>
              <a:gd name="connsiteX4" fmla="*/ 15442354 w 21886064"/>
              <a:gd name="connsiteY4" fmla="*/ 614420 h 7251031"/>
              <a:gd name="connsiteX5" fmla="*/ 19545114 w 21886064"/>
              <a:gd name="connsiteY5" fmla="*/ 6774811 h 7251031"/>
              <a:gd name="connsiteX6" fmla="*/ 21886064 w 21886064"/>
              <a:gd name="connsiteY6" fmla="*/ 101600 h 7251031"/>
              <a:gd name="connsiteX0" fmla="*/ 0 w 21886064"/>
              <a:gd name="connsiteY0" fmla="*/ 0 h 7251031"/>
              <a:gd name="connsiteX1" fmla="*/ 2691244 w 21886064"/>
              <a:gd name="connsiteY1" fmla="*/ 6722423 h 7251031"/>
              <a:gd name="connsiteX2" fmla="*/ 6515112 w 21886064"/>
              <a:gd name="connsiteY2" fmla="*/ 971761 h 7251031"/>
              <a:gd name="connsiteX3" fmla="*/ 10963173 w 21886064"/>
              <a:gd name="connsiteY3" fmla="*/ 7251031 h 7251031"/>
              <a:gd name="connsiteX4" fmla="*/ 15442354 w 21886064"/>
              <a:gd name="connsiteY4" fmla="*/ 614420 h 7251031"/>
              <a:gd name="connsiteX5" fmla="*/ 19545114 w 21886064"/>
              <a:gd name="connsiteY5" fmla="*/ 6774811 h 7251031"/>
              <a:gd name="connsiteX6" fmla="*/ 21886064 w 21886064"/>
              <a:gd name="connsiteY6" fmla="*/ 101600 h 7251031"/>
              <a:gd name="connsiteX0" fmla="*/ 0 w 21886064"/>
              <a:gd name="connsiteY0" fmla="*/ 0 h 7251031"/>
              <a:gd name="connsiteX1" fmla="*/ 2691244 w 21886064"/>
              <a:gd name="connsiteY1" fmla="*/ 6722423 h 7251031"/>
              <a:gd name="connsiteX2" fmla="*/ 6515112 w 21886064"/>
              <a:gd name="connsiteY2" fmla="*/ 971761 h 7251031"/>
              <a:gd name="connsiteX3" fmla="*/ 10963173 w 21886064"/>
              <a:gd name="connsiteY3" fmla="*/ 7251031 h 7251031"/>
              <a:gd name="connsiteX4" fmla="*/ 15442354 w 21886064"/>
              <a:gd name="connsiteY4" fmla="*/ 614420 h 7251031"/>
              <a:gd name="connsiteX5" fmla="*/ 19545114 w 21886064"/>
              <a:gd name="connsiteY5" fmla="*/ 6774811 h 7251031"/>
              <a:gd name="connsiteX6" fmla="*/ 21886064 w 21886064"/>
              <a:gd name="connsiteY6" fmla="*/ 101600 h 7251031"/>
              <a:gd name="connsiteX0" fmla="*/ 0 w 21886064"/>
              <a:gd name="connsiteY0" fmla="*/ 0 h 7251031"/>
              <a:gd name="connsiteX1" fmla="*/ 2691244 w 21886064"/>
              <a:gd name="connsiteY1" fmla="*/ 6722423 h 7251031"/>
              <a:gd name="connsiteX2" fmla="*/ 6515112 w 21886064"/>
              <a:gd name="connsiteY2" fmla="*/ 971761 h 7251031"/>
              <a:gd name="connsiteX3" fmla="*/ 10963173 w 21886064"/>
              <a:gd name="connsiteY3" fmla="*/ 7251031 h 7251031"/>
              <a:gd name="connsiteX4" fmla="*/ 15442354 w 21886064"/>
              <a:gd name="connsiteY4" fmla="*/ 614420 h 7251031"/>
              <a:gd name="connsiteX5" fmla="*/ 19545114 w 21886064"/>
              <a:gd name="connsiteY5" fmla="*/ 6774811 h 7251031"/>
              <a:gd name="connsiteX6" fmla="*/ 21886064 w 21886064"/>
              <a:gd name="connsiteY6" fmla="*/ 101600 h 7251031"/>
              <a:gd name="connsiteX0" fmla="*/ 0 w 21886075"/>
              <a:gd name="connsiteY0" fmla="*/ 0 h 7251031"/>
              <a:gd name="connsiteX1" fmla="*/ 2691244 w 21886075"/>
              <a:gd name="connsiteY1" fmla="*/ 6722423 h 7251031"/>
              <a:gd name="connsiteX2" fmla="*/ 6515112 w 21886075"/>
              <a:gd name="connsiteY2" fmla="*/ 971761 h 7251031"/>
              <a:gd name="connsiteX3" fmla="*/ 10963173 w 21886075"/>
              <a:gd name="connsiteY3" fmla="*/ 7251031 h 7251031"/>
              <a:gd name="connsiteX4" fmla="*/ 15442354 w 21886075"/>
              <a:gd name="connsiteY4" fmla="*/ 614420 h 7251031"/>
              <a:gd name="connsiteX5" fmla="*/ 19545114 w 21886075"/>
              <a:gd name="connsiteY5" fmla="*/ 6774811 h 7251031"/>
              <a:gd name="connsiteX6" fmla="*/ 21886064 w 21886075"/>
              <a:gd name="connsiteY6" fmla="*/ 101600 h 7251031"/>
              <a:gd name="connsiteX0" fmla="*/ 0 w 21886075"/>
              <a:gd name="connsiteY0" fmla="*/ 0 h 7251031"/>
              <a:gd name="connsiteX1" fmla="*/ 2691244 w 21886075"/>
              <a:gd name="connsiteY1" fmla="*/ 6722423 h 7251031"/>
              <a:gd name="connsiteX2" fmla="*/ 6515112 w 21886075"/>
              <a:gd name="connsiteY2" fmla="*/ 971761 h 7251031"/>
              <a:gd name="connsiteX3" fmla="*/ 10963173 w 21886075"/>
              <a:gd name="connsiteY3" fmla="*/ 7251031 h 7251031"/>
              <a:gd name="connsiteX4" fmla="*/ 15442354 w 21886075"/>
              <a:gd name="connsiteY4" fmla="*/ 614420 h 7251031"/>
              <a:gd name="connsiteX5" fmla="*/ 19545114 w 21886075"/>
              <a:gd name="connsiteY5" fmla="*/ 6774811 h 7251031"/>
              <a:gd name="connsiteX6" fmla="*/ 21886064 w 21886075"/>
              <a:gd name="connsiteY6" fmla="*/ 101600 h 7251031"/>
              <a:gd name="connsiteX0" fmla="*/ 0 w 21886075"/>
              <a:gd name="connsiteY0" fmla="*/ 0 h 7251031"/>
              <a:gd name="connsiteX1" fmla="*/ 2691244 w 21886075"/>
              <a:gd name="connsiteY1" fmla="*/ 6722423 h 7251031"/>
              <a:gd name="connsiteX2" fmla="*/ 6515112 w 21886075"/>
              <a:gd name="connsiteY2" fmla="*/ 971761 h 7251031"/>
              <a:gd name="connsiteX3" fmla="*/ 10963173 w 21886075"/>
              <a:gd name="connsiteY3" fmla="*/ 7251031 h 7251031"/>
              <a:gd name="connsiteX4" fmla="*/ 15442354 w 21886075"/>
              <a:gd name="connsiteY4" fmla="*/ 614420 h 7251031"/>
              <a:gd name="connsiteX5" fmla="*/ 19545114 w 21886075"/>
              <a:gd name="connsiteY5" fmla="*/ 6774811 h 7251031"/>
              <a:gd name="connsiteX6" fmla="*/ 21886064 w 21886075"/>
              <a:gd name="connsiteY6" fmla="*/ 101600 h 7251031"/>
              <a:gd name="connsiteX0" fmla="*/ 0 w 21886075"/>
              <a:gd name="connsiteY0" fmla="*/ 0 h 7251031"/>
              <a:gd name="connsiteX1" fmla="*/ 2691244 w 21886075"/>
              <a:gd name="connsiteY1" fmla="*/ 6722423 h 7251031"/>
              <a:gd name="connsiteX2" fmla="*/ 6515112 w 21886075"/>
              <a:gd name="connsiteY2" fmla="*/ 971761 h 7251031"/>
              <a:gd name="connsiteX3" fmla="*/ 10963173 w 21886075"/>
              <a:gd name="connsiteY3" fmla="*/ 7251031 h 7251031"/>
              <a:gd name="connsiteX4" fmla="*/ 15442354 w 21886075"/>
              <a:gd name="connsiteY4" fmla="*/ 614420 h 7251031"/>
              <a:gd name="connsiteX5" fmla="*/ 19545114 w 21886075"/>
              <a:gd name="connsiteY5" fmla="*/ 6774811 h 7251031"/>
              <a:gd name="connsiteX6" fmla="*/ 21886064 w 21886075"/>
              <a:gd name="connsiteY6" fmla="*/ 101600 h 7251031"/>
              <a:gd name="connsiteX0" fmla="*/ 0 w 21886075"/>
              <a:gd name="connsiteY0" fmla="*/ 0 h 7251031"/>
              <a:gd name="connsiteX1" fmla="*/ 2691244 w 21886075"/>
              <a:gd name="connsiteY1" fmla="*/ 6722423 h 7251031"/>
              <a:gd name="connsiteX2" fmla="*/ 6515112 w 21886075"/>
              <a:gd name="connsiteY2" fmla="*/ 971761 h 7251031"/>
              <a:gd name="connsiteX3" fmla="*/ 10963173 w 21886075"/>
              <a:gd name="connsiteY3" fmla="*/ 7251031 h 7251031"/>
              <a:gd name="connsiteX4" fmla="*/ 15442354 w 21886075"/>
              <a:gd name="connsiteY4" fmla="*/ 614420 h 7251031"/>
              <a:gd name="connsiteX5" fmla="*/ 19545114 w 21886075"/>
              <a:gd name="connsiteY5" fmla="*/ 6774811 h 7251031"/>
              <a:gd name="connsiteX6" fmla="*/ 21886064 w 21886075"/>
              <a:gd name="connsiteY6" fmla="*/ 101600 h 7251031"/>
              <a:gd name="connsiteX0" fmla="*/ 0 w 21886075"/>
              <a:gd name="connsiteY0" fmla="*/ 2 h 7251033"/>
              <a:gd name="connsiteX1" fmla="*/ 2691244 w 21886075"/>
              <a:gd name="connsiteY1" fmla="*/ 6722425 h 7251033"/>
              <a:gd name="connsiteX2" fmla="*/ 6515112 w 21886075"/>
              <a:gd name="connsiteY2" fmla="*/ 971763 h 7251033"/>
              <a:gd name="connsiteX3" fmla="*/ 10963173 w 21886075"/>
              <a:gd name="connsiteY3" fmla="*/ 7251033 h 7251033"/>
              <a:gd name="connsiteX4" fmla="*/ 15442354 w 21886075"/>
              <a:gd name="connsiteY4" fmla="*/ 614422 h 7251033"/>
              <a:gd name="connsiteX5" fmla="*/ 19545114 w 21886075"/>
              <a:gd name="connsiteY5" fmla="*/ 6774813 h 7251033"/>
              <a:gd name="connsiteX6" fmla="*/ 21886064 w 21886075"/>
              <a:gd name="connsiteY6" fmla="*/ 101602 h 7251033"/>
              <a:gd name="connsiteX0" fmla="*/ 0 w 21811126"/>
              <a:gd name="connsiteY0" fmla="*/ 4288053 h 7149431"/>
              <a:gd name="connsiteX1" fmla="*/ 2616295 w 21811126"/>
              <a:gd name="connsiteY1" fmla="*/ 6620823 h 7149431"/>
              <a:gd name="connsiteX2" fmla="*/ 6440163 w 21811126"/>
              <a:gd name="connsiteY2" fmla="*/ 870161 h 7149431"/>
              <a:gd name="connsiteX3" fmla="*/ 10888224 w 21811126"/>
              <a:gd name="connsiteY3" fmla="*/ 7149431 h 7149431"/>
              <a:gd name="connsiteX4" fmla="*/ 15367405 w 21811126"/>
              <a:gd name="connsiteY4" fmla="*/ 512820 h 7149431"/>
              <a:gd name="connsiteX5" fmla="*/ 19470165 w 21811126"/>
              <a:gd name="connsiteY5" fmla="*/ 6673211 h 7149431"/>
              <a:gd name="connsiteX6" fmla="*/ 21811115 w 21811126"/>
              <a:gd name="connsiteY6" fmla="*/ 0 h 7149431"/>
              <a:gd name="connsiteX0" fmla="*/ 0 w 21811126"/>
              <a:gd name="connsiteY0" fmla="*/ 4288053 h 7149431"/>
              <a:gd name="connsiteX1" fmla="*/ 2616295 w 21811126"/>
              <a:gd name="connsiteY1" fmla="*/ 6620823 h 7149431"/>
              <a:gd name="connsiteX2" fmla="*/ 4079279 w 21811126"/>
              <a:gd name="connsiteY2" fmla="*/ 145943 h 7149431"/>
              <a:gd name="connsiteX3" fmla="*/ 10888224 w 21811126"/>
              <a:gd name="connsiteY3" fmla="*/ 7149431 h 7149431"/>
              <a:gd name="connsiteX4" fmla="*/ 15367405 w 21811126"/>
              <a:gd name="connsiteY4" fmla="*/ 512820 h 7149431"/>
              <a:gd name="connsiteX5" fmla="*/ 19470165 w 21811126"/>
              <a:gd name="connsiteY5" fmla="*/ 6673211 h 7149431"/>
              <a:gd name="connsiteX6" fmla="*/ 21811115 w 21811126"/>
              <a:gd name="connsiteY6" fmla="*/ 0 h 7149431"/>
              <a:gd name="connsiteX0" fmla="*/ 0 w 21811126"/>
              <a:gd name="connsiteY0" fmla="*/ 4288053 h 7149431"/>
              <a:gd name="connsiteX1" fmla="*/ 2616295 w 21811126"/>
              <a:gd name="connsiteY1" fmla="*/ 6620823 h 7149431"/>
              <a:gd name="connsiteX2" fmla="*/ 3891908 w 21811126"/>
              <a:gd name="connsiteY2" fmla="*/ 101603 h 7149431"/>
              <a:gd name="connsiteX3" fmla="*/ 10888224 w 21811126"/>
              <a:gd name="connsiteY3" fmla="*/ 7149431 h 7149431"/>
              <a:gd name="connsiteX4" fmla="*/ 15367405 w 21811126"/>
              <a:gd name="connsiteY4" fmla="*/ 512820 h 7149431"/>
              <a:gd name="connsiteX5" fmla="*/ 19470165 w 21811126"/>
              <a:gd name="connsiteY5" fmla="*/ 6673211 h 7149431"/>
              <a:gd name="connsiteX6" fmla="*/ 21811115 w 21811126"/>
              <a:gd name="connsiteY6" fmla="*/ 0 h 7149431"/>
              <a:gd name="connsiteX0" fmla="*/ 0 w 21811126"/>
              <a:gd name="connsiteY0" fmla="*/ 4288053 h 7149431"/>
              <a:gd name="connsiteX1" fmla="*/ 3871686 w 21811126"/>
              <a:gd name="connsiteY1" fmla="*/ 6679943 h 7149431"/>
              <a:gd name="connsiteX2" fmla="*/ 3891908 w 21811126"/>
              <a:gd name="connsiteY2" fmla="*/ 101603 h 7149431"/>
              <a:gd name="connsiteX3" fmla="*/ 10888224 w 21811126"/>
              <a:gd name="connsiteY3" fmla="*/ 7149431 h 7149431"/>
              <a:gd name="connsiteX4" fmla="*/ 15367405 w 21811126"/>
              <a:gd name="connsiteY4" fmla="*/ 512820 h 7149431"/>
              <a:gd name="connsiteX5" fmla="*/ 19470165 w 21811126"/>
              <a:gd name="connsiteY5" fmla="*/ 6673211 h 7149431"/>
              <a:gd name="connsiteX6" fmla="*/ 21811115 w 21811126"/>
              <a:gd name="connsiteY6" fmla="*/ 0 h 7149431"/>
              <a:gd name="connsiteX0" fmla="*/ 0 w 21811126"/>
              <a:gd name="connsiteY0" fmla="*/ 4288053 h 7149431"/>
              <a:gd name="connsiteX1" fmla="*/ 2204077 w 21811126"/>
              <a:gd name="connsiteY1" fmla="*/ 6576483 h 7149431"/>
              <a:gd name="connsiteX2" fmla="*/ 3891908 w 21811126"/>
              <a:gd name="connsiteY2" fmla="*/ 101603 h 7149431"/>
              <a:gd name="connsiteX3" fmla="*/ 10888224 w 21811126"/>
              <a:gd name="connsiteY3" fmla="*/ 7149431 h 7149431"/>
              <a:gd name="connsiteX4" fmla="*/ 15367405 w 21811126"/>
              <a:gd name="connsiteY4" fmla="*/ 512820 h 7149431"/>
              <a:gd name="connsiteX5" fmla="*/ 19470165 w 21811126"/>
              <a:gd name="connsiteY5" fmla="*/ 6673211 h 7149431"/>
              <a:gd name="connsiteX6" fmla="*/ 21811115 w 21811126"/>
              <a:gd name="connsiteY6" fmla="*/ 0 h 7149431"/>
              <a:gd name="connsiteX0" fmla="*/ 0 w 21811126"/>
              <a:gd name="connsiteY0" fmla="*/ 4288053 h 7060751"/>
              <a:gd name="connsiteX1" fmla="*/ 2204077 w 21811126"/>
              <a:gd name="connsiteY1" fmla="*/ 6576483 h 7060751"/>
              <a:gd name="connsiteX2" fmla="*/ 3891908 w 21811126"/>
              <a:gd name="connsiteY2" fmla="*/ 101603 h 7060751"/>
              <a:gd name="connsiteX3" fmla="*/ 8002699 w 21811126"/>
              <a:gd name="connsiteY3" fmla="*/ 7060751 h 7060751"/>
              <a:gd name="connsiteX4" fmla="*/ 15367405 w 21811126"/>
              <a:gd name="connsiteY4" fmla="*/ 512820 h 7060751"/>
              <a:gd name="connsiteX5" fmla="*/ 19470165 w 21811126"/>
              <a:gd name="connsiteY5" fmla="*/ 6673211 h 7060751"/>
              <a:gd name="connsiteX6" fmla="*/ 21811115 w 21811126"/>
              <a:gd name="connsiteY6" fmla="*/ 0 h 7060751"/>
              <a:gd name="connsiteX0" fmla="*/ 0 w 21811126"/>
              <a:gd name="connsiteY0" fmla="*/ 4288053 h 6986851"/>
              <a:gd name="connsiteX1" fmla="*/ 2204077 w 21811126"/>
              <a:gd name="connsiteY1" fmla="*/ 6576483 h 6986851"/>
              <a:gd name="connsiteX2" fmla="*/ 3891908 w 21811126"/>
              <a:gd name="connsiteY2" fmla="*/ 101603 h 6986851"/>
              <a:gd name="connsiteX3" fmla="*/ 8527341 w 21811126"/>
              <a:gd name="connsiteY3" fmla="*/ 6986851 h 6986851"/>
              <a:gd name="connsiteX4" fmla="*/ 15367405 w 21811126"/>
              <a:gd name="connsiteY4" fmla="*/ 512820 h 6986851"/>
              <a:gd name="connsiteX5" fmla="*/ 19470165 w 21811126"/>
              <a:gd name="connsiteY5" fmla="*/ 6673211 h 6986851"/>
              <a:gd name="connsiteX6" fmla="*/ 21811115 w 21811126"/>
              <a:gd name="connsiteY6" fmla="*/ 0 h 6986851"/>
              <a:gd name="connsiteX0" fmla="*/ 0 w 21811126"/>
              <a:gd name="connsiteY0" fmla="*/ 4288053 h 6986851"/>
              <a:gd name="connsiteX1" fmla="*/ 2204077 w 21811126"/>
              <a:gd name="connsiteY1" fmla="*/ 6576483 h 6986851"/>
              <a:gd name="connsiteX2" fmla="*/ 3891908 w 21811126"/>
              <a:gd name="connsiteY2" fmla="*/ 101603 h 6986851"/>
              <a:gd name="connsiteX3" fmla="*/ 8527341 w 21811126"/>
              <a:gd name="connsiteY3" fmla="*/ 6986851 h 6986851"/>
              <a:gd name="connsiteX4" fmla="*/ 12125873 w 21811126"/>
              <a:gd name="connsiteY4" fmla="*/ 261561 h 6986851"/>
              <a:gd name="connsiteX5" fmla="*/ 19470165 w 21811126"/>
              <a:gd name="connsiteY5" fmla="*/ 6673211 h 6986851"/>
              <a:gd name="connsiteX6" fmla="*/ 21811115 w 21811126"/>
              <a:gd name="connsiteY6" fmla="*/ 0 h 6986851"/>
              <a:gd name="connsiteX0" fmla="*/ 0 w 21811126"/>
              <a:gd name="connsiteY0" fmla="*/ 4288053 h 6927731"/>
              <a:gd name="connsiteX1" fmla="*/ 2204077 w 21811126"/>
              <a:gd name="connsiteY1" fmla="*/ 6576483 h 6927731"/>
              <a:gd name="connsiteX2" fmla="*/ 3891908 w 21811126"/>
              <a:gd name="connsiteY2" fmla="*/ 101603 h 6927731"/>
              <a:gd name="connsiteX3" fmla="*/ 10888226 w 21811126"/>
              <a:gd name="connsiteY3" fmla="*/ 6927731 h 6927731"/>
              <a:gd name="connsiteX4" fmla="*/ 12125873 w 21811126"/>
              <a:gd name="connsiteY4" fmla="*/ 261561 h 6927731"/>
              <a:gd name="connsiteX5" fmla="*/ 19470165 w 21811126"/>
              <a:gd name="connsiteY5" fmla="*/ 6673211 h 6927731"/>
              <a:gd name="connsiteX6" fmla="*/ 21811115 w 21811126"/>
              <a:gd name="connsiteY6" fmla="*/ 0 h 6927731"/>
              <a:gd name="connsiteX0" fmla="*/ 0 w 21811119"/>
              <a:gd name="connsiteY0" fmla="*/ 4288053 h 6927731"/>
              <a:gd name="connsiteX1" fmla="*/ 2204077 w 21811119"/>
              <a:gd name="connsiteY1" fmla="*/ 6576483 h 6927731"/>
              <a:gd name="connsiteX2" fmla="*/ 3891908 w 21811119"/>
              <a:gd name="connsiteY2" fmla="*/ 101603 h 6927731"/>
              <a:gd name="connsiteX3" fmla="*/ 10888226 w 21811119"/>
              <a:gd name="connsiteY3" fmla="*/ 6927731 h 6927731"/>
              <a:gd name="connsiteX4" fmla="*/ 12125873 w 21811119"/>
              <a:gd name="connsiteY4" fmla="*/ 261561 h 6927731"/>
              <a:gd name="connsiteX5" fmla="*/ 16228633 w 21811119"/>
              <a:gd name="connsiteY5" fmla="*/ 6924471 h 6927731"/>
              <a:gd name="connsiteX6" fmla="*/ 21811115 w 21811119"/>
              <a:gd name="connsiteY6" fmla="*/ 0 h 6927731"/>
              <a:gd name="connsiteX0" fmla="*/ 0 w 21811119"/>
              <a:gd name="connsiteY0" fmla="*/ 4288053 h 6942511"/>
              <a:gd name="connsiteX1" fmla="*/ 2204077 w 21811119"/>
              <a:gd name="connsiteY1" fmla="*/ 6576483 h 6942511"/>
              <a:gd name="connsiteX2" fmla="*/ 3891908 w 21811119"/>
              <a:gd name="connsiteY2" fmla="*/ 101603 h 6942511"/>
              <a:gd name="connsiteX3" fmla="*/ 8058912 w 21811119"/>
              <a:gd name="connsiteY3" fmla="*/ 6942511 h 6942511"/>
              <a:gd name="connsiteX4" fmla="*/ 12125873 w 21811119"/>
              <a:gd name="connsiteY4" fmla="*/ 261561 h 6942511"/>
              <a:gd name="connsiteX5" fmla="*/ 16228633 w 21811119"/>
              <a:gd name="connsiteY5" fmla="*/ 6924471 h 6942511"/>
              <a:gd name="connsiteX6" fmla="*/ 21811115 w 21811119"/>
              <a:gd name="connsiteY6" fmla="*/ 0 h 6942511"/>
              <a:gd name="connsiteX0" fmla="*/ 0 w 21783343"/>
              <a:gd name="connsiteY0" fmla="*/ 2403893 h 6942511"/>
              <a:gd name="connsiteX1" fmla="*/ 2176301 w 21783343"/>
              <a:gd name="connsiteY1" fmla="*/ 6576483 h 6942511"/>
              <a:gd name="connsiteX2" fmla="*/ 3864132 w 21783343"/>
              <a:gd name="connsiteY2" fmla="*/ 101603 h 6942511"/>
              <a:gd name="connsiteX3" fmla="*/ 8031136 w 21783343"/>
              <a:gd name="connsiteY3" fmla="*/ 6942511 h 6942511"/>
              <a:gd name="connsiteX4" fmla="*/ 12098097 w 21783343"/>
              <a:gd name="connsiteY4" fmla="*/ 261561 h 6942511"/>
              <a:gd name="connsiteX5" fmla="*/ 16200857 w 21783343"/>
              <a:gd name="connsiteY5" fmla="*/ 6924471 h 6942511"/>
              <a:gd name="connsiteX6" fmla="*/ 21783339 w 21783343"/>
              <a:gd name="connsiteY6" fmla="*/ 0 h 6942511"/>
              <a:gd name="connsiteX0" fmla="*/ 0 w 21783343"/>
              <a:gd name="connsiteY0" fmla="*/ 2403893 h 6942511"/>
              <a:gd name="connsiteX1" fmla="*/ 3342840 w 21783343"/>
              <a:gd name="connsiteY1" fmla="*/ 2107078 h 6942511"/>
              <a:gd name="connsiteX2" fmla="*/ 3864132 w 21783343"/>
              <a:gd name="connsiteY2" fmla="*/ 101603 h 6942511"/>
              <a:gd name="connsiteX3" fmla="*/ 8031136 w 21783343"/>
              <a:gd name="connsiteY3" fmla="*/ 6942511 h 6942511"/>
              <a:gd name="connsiteX4" fmla="*/ 12098097 w 21783343"/>
              <a:gd name="connsiteY4" fmla="*/ 261561 h 6942511"/>
              <a:gd name="connsiteX5" fmla="*/ 16200857 w 21783343"/>
              <a:gd name="connsiteY5" fmla="*/ 6924471 h 6942511"/>
              <a:gd name="connsiteX6" fmla="*/ 21783339 w 21783343"/>
              <a:gd name="connsiteY6" fmla="*/ 0 h 6942511"/>
              <a:gd name="connsiteX0" fmla="*/ 0 w 21783343"/>
              <a:gd name="connsiteY0" fmla="*/ 2403893 h 6942511"/>
              <a:gd name="connsiteX1" fmla="*/ 3342840 w 21783343"/>
              <a:gd name="connsiteY1" fmla="*/ 2107078 h 6942511"/>
              <a:gd name="connsiteX2" fmla="*/ 6113886 w 21783343"/>
              <a:gd name="connsiteY2" fmla="*/ 3037388 h 6942511"/>
              <a:gd name="connsiteX3" fmla="*/ 8031136 w 21783343"/>
              <a:gd name="connsiteY3" fmla="*/ 6942511 h 6942511"/>
              <a:gd name="connsiteX4" fmla="*/ 12098097 w 21783343"/>
              <a:gd name="connsiteY4" fmla="*/ 261561 h 6942511"/>
              <a:gd name="connsiteX5" fmla="*/ 16200857 w 21783343"/>
              <a:gd name="connsiteY5" fmla="*/ 6924471 h 6942511"/>
              <a:gd name="connsiteX6" fmla="*/ 21783339 w 21783343"/>
              <a:gd name="connsiteY6" fmla="*/ 0 h 6942511"/>
              <a:gd name="connsiteX0" fmla="*/ 0 w 21783343"/>
              <a:gd name="connsiteY0" fmla="*/ 2403893 h 6924484"/>
              <a:gd name="connsiteX1" fmla="*/ 3342840 w 21783343"/>
              <a:gd name="connsiteY1" fmla="*/ 2107078 h 6924484"/>
              <a:gd name="connsiteX2" fmla="*/ 6113886 w 21783343"/>
              <a:gd name="connsiteY2" fmla="*/ 3037388 h 6924484"/>
              <a:gd name="connsiteX3" fmla="*/ 9864268 w 21783343"/>
              <a:gd name="connsiteY3" fmla="*/ 2056839 h 6924484"/>
              <a:gd name="connsiteX4" fmla="*/ 12098097 w 21783343"/>
              <a:gd name="connsiteY4" fmla="*/ 261561 h 6924484"/>
              <a:gd name="connsiteX5" fmla="*/ 16200857 w 21783343"/>
              <a:gd name="connsiteY5" fmla="*/ 6924471 h 6924484"/>
              <a:gd name="connsiteX6" fmla="*/ 21783339 w 21783343"/>
              <a:gd name="connsiteY6" fmla="*/ 0 h 6924484"/>
              <a:gd name="connsiteX0" fmla="*/ 0 w 21783343"/>
              <a:gd name="connsiteY0" fmla="*/ 2403893 h 6924487"/>
              <a:gd name="connsiteX1" fmla="*/ 3342840 w 21783343"/>
              <a:gd name="connsiteY1" fmla="*/ 2107078 h 6924487"/>
              <a:gd name="connsiteX2" fmla="*/ 6113886 w 21783343"/>
              <a:gd name="connsiteY2" fmla="*/ 3037388 h 6924487"/>
              <a:gd name="connsiteX3" fmla="*/ 9864268 w 21783343"/>
              <a:gd name="connsiteY3" fmla="*/ 2056839 h 6924487"/>
              <a:gd name="connsiteX4" fmla="*/ 13403509 w 21783343"/>
              <a:gd name="connsiteY4" fmla="*/ 1181733 h 6924487"/>
              <a:gd name="connsiteX5" fmla="*/ 16200857 w 21783343"/>
              <a:gd name="connsiteY5" fmla="*/ 6924471 h 6924487"/>
              <a:gd name="connsiteX6" fmla="*/ 21783339 w 21783343"/>
              <a:gd name="connsiteY6" fmla="*/ 0 h 6924487"/>
              <a:gd name="connsiteX0" fmla="*/ 0 w 21783344"/>
              <a:gd name="connsiteY0" fmla="*/ 2403893 h 4580253"/>
              <a:gd name="connsiteX1" fmla="*/ 3342840 w 21783344"/>
              <a:gd name="connsiteY1" fmla="*/ 2107078 h 4580253"/>
              <a:gd name="connsiteX2" fmla="*/ 6113886 w 21783344"/>
              <a:gd name="connsiteY2" fmla="*/ 3037388 h 4580253"/>
              <a:gd name="connsiteX3" fmla="*/ 9864268 w 21783344"/>
              <a:gd name="connsiteY3" fmla="*/ 2056839 h 4580253"/>
              <a:gd name="connsiteX4" fmla="*/ 13403509 w 21783344"/>
              <a:gd name="connsiteY4" fmla="*/ 1181733 h 4580253"/>
              <a:gd name="connsiteX5" fmla="*/ 16923000 w 21783344"/>
              <a:gd name="connsiteY5" fmla="*/ 4580226 h 4580253"/>
              <a:gd name="connsiteX6" fmla="*/ 21783339 w 21783344"/>
              <a:gd name="connsiteY6" fmla="*/ 0 h 4580253"/>
              <a:gd name="connsiteX0" fmla="*/ 0 w 20283511"/>
              <a:gd name="connsiteY0" fmla="*/ 1222304 h 4646325"/>
              <a:gd name="connsiteX1" fmla="*/ 3342840 w 20283511"/>
              <a:gd name="connsiteY1" fmla="*/ 925489 h 4646325"/>
              <a:gd name="connsiteX2" fmla="*/ 6113886 w 20283511"/>
              <a:gd name="connsiteY2" fmla="*/ 1855799 h 4646325"/>
              <a:gd name="connsiteX3" fmla="*/ 9864268 w 20283511"/>
              <a:gd name="connsiteY3" fmla="*/ 875250 h 4646325"/>
              <a:gd name="connsiteX4" fmla="*/ 13403509 w 20283511"/>
              <a:gd name="connsiteY4" fmla="*/ 144 h 4646325"/>
              <a:gd name="connsiteX5" fmla="*/ 16923000 w 20283511"/>
              <a:gd name="connsiteY5" fmla="*/ 3398637 h 4646325"/>
              <a:gd name="connsiteX6" fmla="*/ 20283504 w 20283511"/>
              <a:gd name="connsiteY6" fmla="*/ 4646163 h 4646325"/>
              <a:gd name="connsiteX0" fmla="*/ 0 w 20283514"/>
              <a:gd name="connsiteY0" fmla="*/ 1222304 h 4646330"/>
              <a:gd name="connsiteX1" fmla="*/ 3342840 w 20283514"/>
              <a:gd name="connsiteY1" fmla="*/ 925489 h 4646330"/>
              <a:gd name="connsiteX2" fmla="*/ 6113886 w 20283514"/>
              <a:gd name="connsiteY2" fmla="*/ 1855799 h 4646330"/>
              <a:gd name="connsiteX3" fmla="*/ 9864268 w 20283514"/>
              <a:gd name="connsiteY3" fmla="*/ 875250 h 4646330"/>
              <a:gd name="connsiteX4" fmla="*/ 13403509 w 20283514"/>
              <a:gd name="connsiteY4" fmla="*/ 144 h 4646330"/>
              <a:gd name="connsiteX5" fmla="*/ 17405942 w 20283514"/>
              <a:gd name="connsiteY5" fmla="*/ 3436479 h 4646330"/>
              <a:gd name="connsiteX6" fmla="*/ 20283504 w 20283514"/>
              <a:gd name="connsiteY6" fmla="*/ 4646163 h 4646330"/>
              <a:gd name="connsiteX0" fmla="*/ 0 w 20283514"/>
              <a:gd name="connsiteY0" fmla="*/ 1209692 h 4633718"/>
              <a:gd name="connsiteX1" fmla="*/ 3342840 w 20283514"/>
              <a:gd name="connsiteY1" fmla="*/ 912877 h 4633718"/>
              <a:gd name="connsiteX2" fmla="*/ 6113886 w 20283514"/>
              <a:gd name="connsiteY2" fmla="*/ 1843187 h 4633718"/>
              <a:gd name="connsiteX3" fmla="*/ 9864268 w 20283514"/>
              <a:gd name="connsiteY3" fmla="*/ 862638 h 4633718"/>
              <a:gd name="connsiteX4" fmla="*/ 14457198 w 20283514"/>
              <a:gd name="connsiteY4" fmla="*/ 146 h 4633718"/>
              <a:gd name="connsiteX5" fmla="*/ 17405942 w 20283514"/>
              <a:gd name="connsiteY5" fmla="*/ 3423867 h 4633718"/>
              <a:gd name="connsiteX6" fmla="*/ 20283504 w 20283514"/>
              <a:gd name="connsiteY6" fmla="*/ 4633551 h 4633718"/>
              <a:gd name="connsiteX0" fmla="*/ 0 w 20283514"/>
              <a:gd name="connsiteY0" fmla="*/ 1209719 h 4633745"/>
              <a:gd name="connsiteX1" fmla="*/ 3342840 w 20283514"/>
              <a:gd name="connsiteY1" fmla="*/ 912904 h 4633745"/>
              <a:gd name="connsiteX2" fmla="*/ 6113886 w 20283514"/>
              <a:gd name="connsiteY2" fmla="*/ 1843214 h 4633745"/>
              <a:gd name="connsiteX3" fmla="*/ 11664321 w 20283514"/>
              <a:gd name="connsiteY3" fmla="*/ 723909 h 4633745"/>
              <a:gd name="connsiteX4" fmla="*/ 14457198 w 20283514"/>
              <a:gd name="connsiteY4" fmla="*/ 173 h 4633745"/>
              <a:gd name="connsiteX5" fmla="*/ 17405942 w 20283514"/>
              <a:gd name="connsiteY5" fmla="*/ 3423894 h 4633745"/>
              <a:gd name="connsiteX6" fmla="*/ 20283504 w 20283514"/>
              <a:gd name="connsiteY6" fmla="*/ 4633578 h 4633745"/>
              <a:gd name="connsiteX0" fmla="*/ 0 w 20283514"/>
              <a:gd name="connsiteY0" fmla="*/ 1209719 h 4633745"/>
              <a:gd name="connsiteX1" fmla="*/ 3342840 w 20283514"/>
              <a:gd name="connsiteY1" fmla="*/ 912904 h 4633745"/>
              <a:gd name="connsiteX2" fmla="*/ 8660300 w 20283514"/>
              <a:gd name="connsiteY2" fmla="*/ 1426946 h 4633745"/>
              <a:gd name="connsiteX3" fmla="*/ 11664321 w 20283514"/>
              <a:gd name="connsiteY3" fmla="*/ 723909 h 4633745"/>
              <a:gd name="connsiteX4" fmla="*/ 14457198 w 20283514"/>
              <a:gd name="connsiteY4" fmla="*/ 173 h 4633745"/>
              <a:gd name="connsiteX5" fmla="*/ 17405942 w 20283514"/>
              <a:gd name="connsiteY5" fmla="*/ 3423894 h 4633745"/>
              <a:gd name="connsiteX6" fmla="*/ 20283504 w 20283514"/>
              <a:gd name="connsiteY6" fmla="*/ 4633578 h 4633745"/>
              <a:gd name="connsiteX0" fmla="*/ 0 w 20283514"/>
              <a:gd name="connsiteY0" fmla="*/ 1209719 h 4633745"/>
              <a:gd name="connsiteX1" fmla="*/ 5757544 w 20283514"/>
              <a:gd name="connsiteY1" fmla="*/ 925518 h 4633745"/>
              <a:gd name="connsiteX2" fmla="*/ 8660300 w 20283514"/>
              <a:gd name="connsiteY2" fmla="*/ 1426946 h 4633745"/>
              <a:gd name="connsiteX3" fmla="*/ 11664321 w 20283514"/>
              <a:gd name="connsiteY3" fmla="*/ 723909 h 4633745"/>
              <a:gd name="connsiteX4" fmla="*/ 14457198 w 20283514"/>
              <a:gd name="connsiteY4" fmla="*/ 173 h 4633745"/>
              <a:gd name="connsiteX5" fmla="*/ 17405942 w 20283514"/>
              <a:gd name="connsiteY5" fmla="*/ 3423894 h 4633745"/>
              <a:gd name="connsiteX6" fmla="*/ 20283504 w 20283514"/>
              <a:gd name="connsiteY6" fmla="*/ 4633578 h 4633745"/>
              <a:gd name="connsiteX0" fmla="*/ 0 w 17385870"/>
              <a:gd name="connsiteY0" fmla="*/ 1512461 h 4633745"/>
              <a:gd name="connsiteX1" fmla="*/ 2859900 w 17385870"/>
              <a:gd name="connsiteY1" fmla="*/ 925518 h 4633745"/>
              <a:gd name="connsiteX2" fmla="*/ 5762656 w 17385870"/>
              <a:gd name="connsiteY2" fmla="*/ 1426946 h 4633745"/>
              <a:gd name="connsiteX3" fmla="*/ 8766677 w 17385870"/>
              <a:gd name="connsiteY3" fmla="*/ 723909 h 4633745"/>
              <a:gd name="connsiteX4" fmla="*/ 11559554 w 17385870"/>
              <a:gd name="connsiteY4" fmla="*/ 173 h 4633745"/>
              <a:gd name="connsiteX5" fmla="*/ 14508298 w 17385870"/>
              <a:gd name="connsiteY5" fmla="*/ 3423894 h 4633745"/>
              <a:gd name="connsiteX6" fmla="*/ 17385860 w 17385870"/>
              <a:gd name="connsiteY6" fmla="*/ 4633578 h 4633745"/>
              <a:gd name="connsiteX0" fmla="*/ 0 w 17385870"/>
              <a:gd name="connsiteY0" fmla="*/ 1512461 h 4633745"/>
              <a:gd name="connsiteX1" fmla="*/ 2859900 w 17385870"/>
              <a:gd name="connsiteY1" fmla="*/ 925518 h 4633745"/>
              <a:gd name="connsiteX2" fmla="*/ 5762656 w 17385870"/>
              <a:gd name="connsiteY2" fmla="*/ 1426946 h 4633745"/>
              <a:gd name="connsiteX3" fmla="*/ 8766677 w 17385870"/>
              <a:gd name="connsiteY3" fmla="*/ 723909 h 4633745"/>
              <a:gd name="connsiteX4" fmla="*/ 11559554 w 17385870"/>
              <a:gd name="connsiteY4" fmla="*/ 173 h 4633745"/>
              <a:gd name="connsiteX5" fmla="*/ 14508298 w 17385870"/>
              <a:gd name="connsiteY5" fmla="*/ 3423894 h 4633745"/>
              <a:gd name="connsiteX6" fmla="*/ 17385860 w 17385870"/>
              <a:gd name="connsiteY6" fmla="*/ 4633578 h 4633745"/>
              <a:gd name="connsiteX0" fmla="*/ 0 w 17385870"/>
              <a:gd name="connsiteY0" fmla="*/ 1512461 h 4633745"/>
              <a:gd name="connsiteX1" fmla="*/ 2859900 w 17385870"/>
              <a:gd name="connsiteY1" fmla="*/ 925518 h 4633745"/>
              <a:gd name="connsiteX2" fmla="*/ 5762656 w 17385870"/>
              <a:gd name="connsiteY2" fmla="*/ 1426946 h 4633745"/>
              <a:gd name="connsiteX3" fmla="*/ 8766677 w 17385870"/>
              <a:gd name="connsiteY3" fmla="*/ 723909 h 4633745"/>
              <a:gd name="connsiteX4" fmla="*/ 11559554 w 17385870"/>
              <a:gd name="connsiteY4" fmla="*/ 173 h 4633745"/>
              <a:gd name="connsiteX5" fmla="*/ 14508298 w 17385870"/>
              <a:gd name="connsiteY5" fmla="*/ 3423894 h 4633745"/>
              <a:gd name="connsiteX6" fmla="*/ 17385860 w 17385870"/>
              <a:gd name="connsiteY6" fmla="*/ 4633578 h 4633745"/>
              <a:gd name="connsiteX0" fmla="*/ 0 w 17385870"/>
              <a:gd name="connsiteY0" fmla="*/ 1512461 h 4633745"/>
              <a:gd name="connsiteX1" fmla="*/ 2859900 w 17385870"/>
              <a:gd name="connsiteY1" fmla="*/ 929619 h 4633745"/>
              <a:gd name="connsiteX2" fmla="*/ 5762656 w 17385870"/>
              <a:gd name="connsiteY2" fmla="*/ 1426946 h 4633745"/>
              <a:gd name="connsiteX3" fmla="*/ 8766677 w 17385870"/>
              <a:gd name="connsiteY3" fmla="*/ 723909 h 4633745"/>
              <a:gd name="connsiteX4" fmla="*/ 11559554 w 17385870"/>
              <a:gd name="connsiteY4" fmla="*/ 173 h 4633745"/>
              <a:gd name="connsiteX5" fmla="*/ 14508298 w 17385870"/>
              <a:gd name="connsiteY5" fmla="*/ 3423894 h 4633745"/>
              <a:gd name="connsiteX6" fmla="*/ 17385860 w 17385870"/>
              <a:gd name="connsiteY6" fmla="*/ 4633578 h 4633745"/>
              <a:gd name="connsiteX0" fmla="*/ 0 w 17385870"/>
              <a:gd name="connsiteY0" fmla="*/ 1512461 h 4633745"/>
              <a:gd name="connsiteX1" fmla="*/ 2859900 w 17385870"/>
              <a:gd name="connsiteY1" fmla="*/ 929619 h 4633745"/>
              <a:gd name="connsiteX2" fmla="*/ 5762656 w 17385870"/>
              <a:gd name="connsiteY2" fmla="*/ 1426946 h 4633745"/>
              <a:gd name="connsiteX3" fmla="*/ 8766677 w 17385870"/>
              <a:gd name="connsiteY3" fmla="*/ 723909 h 4633745"/>
              <a:gd name="connsiteX4" fmla="*/ 11559554 w 17385870"/>
              <a:gd name="connsiteY4" fmla="*/ 173 h 4633745"/>
              <a:gd name="connsiteX5" fmla="*/ 14508298 w 17385870"/>
              <a:gd name="connsiteY5" fmla="*/ 3423894 h 4633745"/>
              <a:gd name="connsiteX6" fmla="*/ 17385860 w 17385870"/>
              <a:gd name="connsiteY6" fmla="*/ 4633578 h 4633745"/>
              <a:gd name="connsiteX0" fmla="*/ 0 w 17385870"/>
              <a:gd name="connsiteY0" fmla="*/ 1512461 h 4633745"/>
              <a:gd name="connsiteX1" fmla="*/ 2859900 w 17385870"/>
              <a:gd name="connsiteY1" fmla="*/ 929619 h 4633745"/>
              <a:gd name="connsiteX2" fmla="*/ 5762656 w 17385870"/>
              <a:gd name="connsiteY2" fmla="*/ 1426946 h 4633745"/>
              <a:gd name="connsiteX3" fmla="*/ 8766677 w 17385870"/>
              <a:gd name="connsiteY3" fmla="*/ 723909 h 4633745"/>
              <a:gd name="connsiteX4" fmla="*/ 11559554 w 17385870"/>
              <a:gd name="connsiteY4" fmla="*/ 173 h 4633745"/>
              <a:gd name="connsiteX5" fmla="*/ 14508298 w 17385870"/>
              <a:gd name="connsiteY5" fmla="*/ 3423894 h 4633745"/>
              <a:gd name="connsiteX6" fmla="*/ 17385860 w 17385870"/>
              <a:gd name="connsiteY6" fmla="*/ 4633578 h 4633745"/>
              <a:gd name="connsiteX0" fmla="*/ 0 w 17385870"/>
              <a:gd name="connsiteY0" fmla="*/ 1512461 h 4633745"/>
              <a:gd name="connsiteX1" fmla="*/ 2859900 w 17385870"/>
              <a:gd name="connsiteY1" fmla="*/ 929619 h 4633745"/>
              <a:gd name="connsiteX2" fmla="*/ 5762656 w 17385870"/>
              <a:gd name="connsiteY2" fmla="*/ 1426946 h 4633745"/>
              <a:gd name="connsiteX3" fmla="*/ 8766677 w 17385870"/>
              <a:gd name="connsiteY3" fmla="*/ 723909 h 4633745"/>
              <a:gd name="connsiteX4" fmla="*/ 11559554 w 17385870"/>
              <a:gd name="connsiteY4" fmla="*/ 173 h 4633745"/>
              <a:gd name="connsiteX5" fmla="*/ 14508298 w 17385870"/>
              <a:gd name="connsiteY5" fmla="*/ 3423894 h 4633745"/>
              <a:gd name="connsiteX6" fmla="*/ 17385860 w 17385870"/>
              <a:gd name="connsiteY6" fmla="*/ 4633578 h 4633745"/>
              <a:gd name="connsiteX0" fmla="*/ 0 w 17385870"/>
              <a:gd name="connsiteY0" fmla="*/ 1512461 h 4633745"/>
              <a:gd name="connsiteX1" fmla="*/ 2859900 w 17385870"/>
              <a:gd name="connsiteY1" fmla="*/ 929619 h 4633745"/>
              <a:gd name="connsiteX2" fmla="*/ 5762656 w 17385870"/>
              <a:gd name="connsiteY2" fmla="*/ 1426946 h 4633745"/>
              <a:gd name="connsiteX3" fmla="*/ 8766677 w 17385870"/>
              <a:gd name="connsiteY3" fmla="*/ 723909 h 4633745"/>
              <a:gd name="connsiteX4" fmla="*/ 11559554 w 17385870"/>
              <a:gd name="connsiteY4" fmla="*/ 173 h 4633745"/>
              <a:gd name="connsiteX5" fmla="*/ 14508298 w 17385870"/>
              <a:gd name="connsiteY5" fmla="*/ 3423894 h 4633745"/>
              <a:gd name="connsiteX6" fmla="*/ 17385860 w 17385870"/>
              <a:gd name="connsiteY6" fmla="*/ 4633578 h 4633745"/>
              <a:gd name="connsiteX0" fmla="*/ 0 w 17385870"/>
              <a:gd name="connsiteY0" fmla="*/ 1512461 h 4633745"/>
              <a:gd name="connsiteX1" fmla="*/ 2859900 w 17385870"/>
              <a:gd name="connsiteY1" fmla="*/ 929619 h 4633745"/>
              <a:gd name="connsiteX2" fmla="*/ 5762656 w 17385870"/>
              <a:gd name="connsiteY2" fmla="*/ 1426946 h 4633745"/>
              <a:gd name="connsiteX3" fmla="*/ 8766677 w 17385870"/>
              <a:gd name="connsiteY3" fmla="*/ 723909 h 4633745"/>
              <a:gd name="connsiteX4" fmla="*/ 11559554 w 17385870"/>
              <a:gd name="connsiteY4" fmla="*/ 173 h 4633745"/>
              <a:gd name="connsiteX5" fmla="*/ 14508298 w 17385870"/>
              <a:gd name="connsiteY5" fmla="*/ 3423894 h 4633745"/>
              <a:gd name="connsiteX6" fmla="*/ 17385860 w 17385870"/>
              <a:gd name="connsiteY6" fmla="*/ 4633578 h 4633745"/>
              <a:gd name="connsiteX0" fmla="*/ 0 w 17385870"/>
              <a:gd name="connsiteY0" fmla="*/ 1512461 h 4633745"/>
              <a:gd name="connsiteX1" fmla="*/ 2859900 w 17385870"/>
              <a:gd name="connsiteY1" fmla="*/ 929619 h 4633745"/>
              <a:gd name="connsiteX2" fmla="*/ 5762656 w 17385870"/>
              <a:gd name="connsiteY2" fmla="*/ 1426946 h 4633745"/>
              <a:gd name="connsiteX3" fmla="*/ 8766677 w 17385870"/>
              <a:gd name="connsiteY3" fmla="*/ 723909 h 4633745"/>
              <a:gd name="connsiteX4" fmla="*/ 11559554 w 17385870"/>
              <a:gd name="connsiteY4" fmla="*/ 173 h 4633745"/>
              <a:gd name="connsiteX5" fmla="*/ 14508298 w 17385870"/>
              <a:gd name="connsiteY5" fmla="*/ 3423894 h 4633745"/>
              <a:gd name="connsiteX6" fmla="*/ 17385860 w 17385870"/>
              <a:gd name="connsiteY6" fmla="*/ 4633578 h 4633745"/>
              <a:gd name="connsiteX0" fmla="*/ 0 w 17385870"/>
              <a:gd name="connsiteY0" fmla="*/ 1512425 h 4633709"/>
              <a:gd name="connsiteX1" fmla="*/ 2859900 w 17385870"/>
              <a:gd name="connsiteY1" fmla="*/ 929583 h 4633709"/>
              <a:gd name="connsiteX2" fmla="*/ 5762656 w 17385870"/>
              <a:gd name="connsiteY2" fmla="*/ 1426910 h 4633709"/>
              <a:gd name="connsiteX3" fmla="*/ 8695307 w 17385870"/>
              <a:gd name="connsiteY3" fmla="*/ 920729 h 4633709"/>
              <a:gd name="connsiteX4" fmla="*/ 11559554 w 17385870"/>
              <a:gd name="connsiteY4" fmla="*/ 137 h 4633709"/>
              <a:gd name="connsiteX5" fmla="*/ 14508298 w 17385870"/>
              <a:gd name="connsiteY5" fmla="*/ 3423858 h 4633709"/>
              <a:gd name="connsiteX6" fmla="*/ 17385860 w 17385870"/>
              <a:gd name="connsiteY6" fmla="*/ 4633542 h 4633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85870" h="4633709">
                <a:moveTo>
                  <a:pt x="0" y="1512425"/>
                </a:moveTo>
                <a:cubicBezTo>
                  <a:pt x="7840" y="1507902"/>
                  <a:pt x="2671005" y="968140"/>
                  <a:pt x="2859900" y="929583"/>
                </a:cubicBezTo>
                <a:cubicBezTo>
                  <a:pt x="2878241" y="930328"/>
                  <a:pt x="5789291" y="1437869"/>
                  <a:pt x="5762656" y="1426910"/>
                </a:cubicBezTo>
                <a:cubicBezTo>
                  <a:pt x="5789955" y="1442691"/>
                  <a:pt x="8699823" y="921478"/>
                  <a:pt x="8695307" y="920729"/>
                </a:cubicBezTo>
                <a:cubicBezTo>
                  <a:pt x="8690063" y="907359"/>
                  <a:pt x="11593072" y="-12868"/>
                  <a:pt x="11559554" y="137"/>
                </a:cubicBezTo>
                <a:cubicBezTo>
                  <a:pt x="11569949" y="1595"/>
                  <a:pt x="14538907" y="3434982"/>
                  <a:pt x="14508298" y="3423858"/>
                </a:cubicBezTo>
                <a:cubicBezTo>
                  <a:pt x="14530080" y="3432183"/>
                  <a:pt x="17391820" y="4650085"/>
                  <a:pt x="17385860" y="4633542"/>
                </a:cubicBezTo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EF2C8E9-BDB2-9546-A732-BE96C3C2C863}"/>
              </a:ext>
            </a:extLst>
          </p:cNvPr>
          <p:cNvSpPr/>
          <p:nvPr/>
        </p:nvSpPr>
        <p:spPr>
          <a:xfrm>
            <a:off x="1378925" y="3697590"/>
            <a:ext cx="602329" cy="60232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DE4EA81-8E50-D84C-AA31-54280BEB2A87}"/>
              </a:ext>
            </a:extLst>
          </p:cNvPr>
          <p:cNvSpPr/>
          <p:nvPr/>
        </p:nvSpPr>
        <p:spPr>
          <a:xfrm>
            <a:off x="2839778" y="3409738"/>
            <a:ext cx="602329" cy="60232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C60D208-DF11-5448-8B48-AA21CE3F6128}"/>
              </a:ext>
            </a:extLst>
          </p:cNvPr>
          <p:cNvSpPr/>
          <p:nvPr/>
        </p:nvSpPr>
        <p:spPr>
          <a:xfrm>
            <a:off x="4386987" y="3661609"/>
            <a:ext cx="602329" cy="60232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C20BBB3-4A53-5844-AE1E-4B8301CA39B9}"/>
              </a:ext>
            </a:extLst>
          </p:cNvPr>
          <p:cNvSpPr/>
          <p:nvPr/>
        </p:nvSpPr>
        <p:spPr>
          <a:xfrm>
            <a:off x="5948588" y="3416934"/>
            <a:ext cx="602329" cy="60232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B3A093D-7097-814C-8447-FD9852147A96}"/>
              </a:ext>
            </a:extLst>
          </p:cNvPr>
          <p:cNvSpPr/>
          <p:nvPr/>
        </p:nvSpPr>
        <p:spPr>
          <a:xfrm>
            <a:off x="7524581" y="2934781"/>
            <a:ext cx="602329" cy="60232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98EF3FD-3A4E-6F4E-A47A-A2479D67D510}"/>
              </a:ext>
            </a:extLst>
          </p:cNvPr>
          <p:cNvSpPr/>
          <p:nvPr/>
        </p:nvSpPr>
        <p:spPr>
          <a:xfrm>
            <a:off x="9064593" y="4712271"/>
            <a:ext cx="602329" cy="60232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9A533AF-62BB-ED4A-9785-5969A7AD9E7A}"/>
              </a:ext>
            </a:extLst>
          </p:cNvPr>
          <p:cNvSpPr/>
          <p:nvPr/>
        </p:nvSpPr>
        <p:spPr>
          <a:xfrm>
            <a:off x="10575820" y="5338352"/>
            <a:ext cx="602329" cy="60232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A43DB7-A231-D64A-8AF2-86ADB126EF28}"/>
              </a:ext>
            </a:extLst>
          </p:cNvPr>
          <p:cNvSpPr txBox="1"/>
          <p:nvPr/>
        </p:nvSpPr>
        <p:spPr>
          <a:xfrm>
            <a:off x="1191175" y="4441399"/>
            <a:ext cx="977833" cy="46166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PRODUCT</a:t>
            </a:r>
          </a:p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AWARENESS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23CC81F-6EFF-9442-84C4-252F1D8913BD}"/>
              </a:ext>
            </a:extLst>
          </p:cNvPr>
          <p:cNvSpPr txBox="1"/>
          <p:nvPr/>
        </p:nvSpPr>
        <p:spPr>
          <a:xfrm>
            <a:off x="2716628" y="4064470"/>
            <a:ext cx="848630" cy="46166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PRODUCT</a:t>
            </a:r>
          </a:p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RESEARCH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BF65F48-502A-364C-8637-A0F70B2BB4D5}"/>
              </a:ext>
            </a:extLst>
          </p:cNvPr>
          <p:cNvSpPr txBox="1"/>
          <p:nvPr/>
        </p:nvSpPr>
        <p:spPr>
          <a:xfrm>
            <a:off x="4391018" y="4441399"/>
            <a:ext cx="594265" cy="46166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STORE</a:t>
            </a:r>
          </a:p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VISIT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C5CE782-CB2A-FC48-B290-C9D12C85E810}"/>
              </a:ext>
            </a:extLst>
          </p:cNvPr>
          <p:cNvSpPr txBox="1"/>
          <p:nvPr/>
        </p:nvSpPr>
        <p:spPr>
          <a:xfrm>
            <a:off x="5826687" y="4077816"/>
            <a:ext cx="872803" cy="46166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PRODUCT</a:t>
            </a:r>
          </a:p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PURCHASE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39549DC-1B8F-1648-B5A4-91E2FC8EFA62}"/>
              </a:ext>
            </a:extLst>
          </p:cNvPr>
          <p:cNvSpPr txBox="1"/>
          <p:nvPr/>
        </p:nvSpPr>
        <p:spPr>
          <a:xfrm>
            <a:off x="7417640" y="3620327"/>
            <a:ext cx="813941" cy="46166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PRODUCT</a:t>
            </a:r>
          </a:p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RECEIPT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23F8D15-F87D-084E-8E7C-DF4B19F3FA7F}"/>
              </a:ext>
            </a:extLst>
          </p:cNvPr>
          <p:cNvSpPr txBox="1"/>
          <p:nvPr/>
        </p:nvSpPr>
        <p:spPr>
          <a:xfrm>
            <a:off x="8760015" y="5385690"/>
            <a:ext cx="1211485" cy="46166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PRODUCT ISSUE</a:t>
            </a:r>
          </a:p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&amp; RESPONSE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BED3839-AC55-9C40-A1AD-AD776788A4FD}"/>
              </a:ext>
            </a:extLst>
          </p:cNvPr>
          <p:cNvSpPr txBox="1"/>
          <p:nvPr/>
        </p:nvSpPr>
        <p:spPr>
          <a:xfrm>
            <a:off x="10394898" y="6037493"/>
            <a:ext cx="964175" cy="46166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SOCIAL</a:t>
            </a:r>
          </a:p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COMPLAINT</a:t>
            </a:r>
          </a:p>
        </p:txBody>
      </p:sp>
    </p:spTree>
    <p:extLst>
      <p:ext uri="{BB962C8B-B14F-4D97-AF65-F5344CB8AC3E}">
        <p14:creationId xmlns:p14="http://schemas.microsoft.com/office/powerpoint/2010/main" val="940455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F0F77-A631-FA42-8508-F6B75483A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246FE-5995-F04D-AD48-B329C027AA7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DESCRIBE THE APPROACH TAKEN TO COME UP WITH A SOLUTION</a:t>
            </a:r>
          </a:p>
          <a:p>
            <a:r>
              <a:rPr lang="en-US" dirty="0"/>
              <a:t>WHAT DID YOU RESEARCH?</a:t>
            </a:r>
          </a:p>
          <a:p>
            <a:r>
              <a:rPr lang="en-US" dirty="0"/>
              <a:t>WHO DID YOU SPEAK WITH?</a:t>
            </a:r>
          </a:p>
          <a:p>
            <a:r>
              <a:rPr lang="en-US" dirty="0"/>
              <a:t>WHAT WERE YOUR FINDINGS?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104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E71AA-D823-A149-B72C-730F0F4C5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APPROACH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04AFD-9415-9447-BF24-461D254D32E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DESCRIBE APPROACH</a:t>
            </a:r>
          </a:p>
          <a:p>
            <a:r>
              <a:rPr lang="en-US" dirty="0"/>
              <a:t>WHAT ARE THE BENEFITS?</a:t>
            </a:r>
          </a:p>
          <a:p>
            <a:r>
              <a:rPr lang="en-US" dirty="0"/>
              <a:t>WHAT ARE THE CONS?</a:t>
            </a:r>
          </a:p>
        </p:txBody>
      </p:sp>
    </p:spTree>
    <p:extLst>
      <p:ext uri="{BB962C8B-B14F-4D97-AF65-F5344CB8AC3E}">
        <p14:creationId xmlns:p14="http://schemas.microsoft.com/office/powerpoint/2010/main" val="160870964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{A5315708-0CBB-8247-838B-E1A41BA701EA}tf10001073</Template>
  <TotalTime>64</TotalTime>
  <Words>983</Words>
  <Application>Microsoft Macintosh PowerPoint</Application>
  <PresentationFormat>Widescreen</PresentationFormat>
  <Paragraphs>188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Lato Light</vt:lpstr>
      <vt:lpstr>Poppins</vt:lpstr>
      <vt:lpstr>Poppins Light</vt:lpstr>
      <vt:lpstr>Tw Cen MT</vt:lpstr>
      <vt:lpstr>Wingdings</vt:lpstr>
      <vt:lpstr>Droplet</vt:lpstr>
      <vt:lpstr>[Feature Name] Walkthrough</vt:lpstr>
      <vt:lpstr>Objectives</vt:lpstr>
      <vt:lpstr>Feature name</vt:lpstr>
      <vt:lpstr>Define the problem</vt:lpstr>
      <vt:lpstr>Current Process flow</vt:lpstr>
      <vt:lpstr>PowerPoint Presentation</vt:lpstr>
      <vt:lpstr>PowerPoint Presentation</vt:lpstr>
      <vt:lpstr>SOLUTION PROCESS</vt:lpstr>
      <vt:lpstr>SOLUTION APPROACH 1</vt:lpstr>
      <vt:lpstr>NEW DESIGN: OPTION 1</vt:lpstr>
      <vt:lpstr>SOLUTION APPROACH 2</vt:lpstr>
      <vt:lpstr>NEW DESIGN: OPTION 2</vt:lpstr>
      <vt:lpstr>CONCLUSION</vt:lpstr>
      <vt:lpstr>FEEDBACK</vt:lpstr>
      <vt:lpstr>THANK YOU!</vt:lpstr>
      <vt:lpstr>GRAPhIC EXAMPLES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[Feature Name] Walkthrough</dc:title>
  <dc:creator>Karaleise Wahrmann</dc:creator>
  <cp:lastModifiedBy>Karaleise Wahrmann</cp:lastModifiedBy>
  <cp:revision>7</cp:revision>
  <dcterms:created xsi:type="dcterms:W3CDTF">2020-05-18T08:43:53Z</dcterms:created>
  <dcterms:modified xsi:type="dcterms:W3CDTF">2020-05-18T09:48:28Z</dcterms:modified>
</cp:coreProperties>
</file>