
<file path=[Content_Types].xml><?xml version="1.0" encoding="utf-8"?>
<Types xmlns="http://schemas.openxmlformats.org/package/2006/content-types"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0" r:id="rId1"/>
  </p:sldMasterIdLst>
  <p:notesMasterIdLst>
    <p:notesMasterId r:id="rId7"/>
  </p:notesMasterIdLst>
  <p:sldIdLst>
    <p:sldId id="3307" r:id="rId2"/>
    <p:sldId id="3308" r:id="rId3"/>
    <p:sldId id="3322" r:id="rId4"/>
    <p:sldId id="3309" r:id="rId5"/>
    <p:sldId id="3325" r:id="rId6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52" pos="958" userDrawn="1">
          <p15:clr>
            <a:srgbClr val="A4A3A4"/>
          </p15:clr>
        </p15:guide>
        <p15:guide id="53" orient="horz" pos="480" userDrawn="1">
          <p15:clr>
            <a:srgbClr val="A4A3A4"/>
          </p15:clr>
        </p15:guide>
        <p15:guide id="54" orient="horz" pos="8160" userDrawn="1">
          <p15:clr>
            <a:srgbClr val="A4A3A4"/>
          </p15:clr>
        </p15:guide>
        <p15:guide id="55" pos="1439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891998"/>
    <a:srgbClr val="CCF6FF"/>
    <a:srgbClr val="5178B3"/>
    <a:srgbClr val="2CB3EB"/>
    <a:srgbClr val="FC0D1B"/>
    <a:srgbClr val="FA7B87"/>
    <a:srgbClr val="FB4756"/>
    <a:srgbClr val="CA252D"/>
    <a:srgbClr val="FA4069"/>
    <a:srgbClr val="F63D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574" autoAdjust="0"/>
    <p:restoredTop sz="95439" autoAdjust="0"/>
  </p:normalViewPr>
  <p:slideViewPr>
    <p:cSldViewPr snapToGrid="0" snapToObjects="1">
      <p:cViewPr varScale="1">
        <p:scale>
          <a:sx n="61" d="100"/>
          <a:sy n="61" d="100"/>
        </p:scale>
        <p:origin x="288" y="360"/>
      </p:cViewPr>
      <p:guideLst>
        <p:guide pos="958"/>
        <p:guide orient="horz" pos="480"/>
        <p:guide orient="horz" pos="8160"/>
        <p:guide pos="14398"/>
      </p:guideLst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01128576617192"/>
          <c:y val="0"/>
          <c:w val="0.72478145194499188"/>
          <c:h val="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COST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Poppins" pitchFamily="2" charset="77"/>
                    <a:ea typeface="+mn-ea"/>
                    <a:cs typeface="Poppins" pitchFamily="2" charset="77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 YEAR</c:v>
                </c:pt>
                <c:pt idx="1">
                  <c:v>3 YEARS</c:v>
                </c:pt>
                <c:pt idx="2">
                  <c:v>5 YEARS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AC-AF4D-84C3-168F9FF0C6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bg1"/>
                    </a:solidFill>
                    <a:latin typeface="Poppins" pitchFamily="2" charset="77"/>
                    <a:ea typeface="+mn-ea"/>
                    <a:cs typeface="Poppins" pitchFamily="2" charset="77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1 YEAR</c:v>
                </c:pt>
                <c:pt idx="1">
                  <c:v>3 YEARS</c:v>
                </c:pt>
                <c:pt idx="2">
                  <c:v>5 YEARS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AC-AF4D-84C3-168F9FF0C6E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0"/>
        <c:overlap val="100"/>
        <c:axId val="782145072"/>
        <c:axId val="782919328"/>
      </c:barChart>
      <c:catAx>
        <c:axId val="782145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2"/>
                </a:solidFill>
                <a:latin typeface="Poppins" pitchFamily="2" charset="77"/>
                <a:ea typeface="+mn-ea"/>
                <a:cs typeface="Poppins" pitchFamily="2" charset="77"/>
              </a:defRPr>
            </a:pPr>
            <a:endParaRPr lang="en-US"/>
          </a:p>
        </c:txPr>
        <c:crossAx val="782919328"/>
        <c:crosses val="autoZero"/>
        <c:auto val="1"/>
        <c:lblAlgn val="ctr"/>
        <c:lblOffset val="100"/>
        <c:noMultiLvlLbl val="0"/>
      </c:catAx>
      <c:valAx>
        <c:axId val="78291932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82145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2"/>
              </a:solidFill>
              <a:latin typeface="Poppins" pitchFamily="2" charset="77"/>
              <a:ea typeface="+mn-ea"/>
              <a:cs typeface="Poppins" pitchFamily="2" charset="77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 i="0">
          <a:solidFill>
            <a:schemeClr val="bg1"/>
          </a:solidFill>
          <a:latin typeface="Poppins" pitchFamily="2" charset="77"/>
          <a:cs typeface="Poppins" pitchFamily="2" charset="77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CED-654A-A962-0C9F29B866B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75-AB4A-904A-52ADF5E24983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75-AB4A-904A-52ADF5E24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A1-574D-978A-B1D389BFD05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75-AB4A-904A-52ADF5E24983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33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75-AB4A-904A-52ADF5E24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A1-574D-978A-B1D389BFD05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75-AB4A-904A-52ADF5E24983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66</c:v>
                </c:pt>
                <c:pt idx="1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75-AB4A-904A-52ADF5E24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DA1-574D-978A-B1D389BFD05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75-AB4A-904A-52ADF5E24983}"/>
              </c:ext>
            </c:extLst>
          </c:dPt>
          <c:cat>
            <c:strRef>
              <c:f>Sheet1!$A$2:$A$3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75-AB4A-904A-52ADF5E24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4.2</c:v>
                </c:pt>
                <c:pt idx="5">
                  <c:v>3.8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777-704B-BC15-5A8619A2577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WORTH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5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77-704B-BC15-5A8619A257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75486496"/>
        <c:axId val="107139184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EXPENSES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4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2</c:v>
                </c:pt>
                <c:pt idx="5">
                  <c:v>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777-704B-BC15-5A8619A257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021568"/>
        <c:axId val="2126706991"/>
      </c:lineChart>
      <c:catAx>
        <c:axId val="175486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107139184"/>
        <c:crosses val="autoZero"/>
        <c:auto val="1"/>
        <c:lblAlgn val="ctr"/>
        <c:lblOffset val="100"/>
        <c:noMultiLvlLbl val="0"/>
      </c:catAx>
      <c:valAx>
        <c:axId val="107139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175486496"/>
        <c:crosses val="autoZero"/>
        <c:crossBetween val="between"/>
      </c:valAx>
      <c:valAx>
        <c:axId val="2126706991"/>
        <c:scaling>
          <c:orientation val="minMax"/>
        </c:scaling>
        <c:delete val="1"/>
        <c:axPos val="r"/>
        <c:numFmt formatCode="General" sourceLinked="1"/>
        <c:majorTickMark val="none"/>
        <c:minorTickMark val="none"/>
        <c:tickLblPos val="nextTo"/>
        <c:crossAx val="172021568"/>
        <c:crosses val="max"/>
        <c:crossBetween val="between"/>
      </c:valAx>
      <c:catAx>
        <c:axId val="17202156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26706991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0" i="0">
          <a:solidFill>
            <a:schemeClr val="tx2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89525343882424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B18-A84D-886A-E04B7F3979E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B18-A84D-886A-E04B7F3979E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69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18-A84D-886A-E04B7F3979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WORTH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FE-5046-B309-F85322D6233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FE-5046-B309-F85322D6233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7FE-5046-B309-F85322D6233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7FE-5046-B309-F85322D6233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7FE-5046-B309-F85322D6233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7FE-5046-B309-F85322D6233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7FE-5046-B309-F85322D6233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7FE-5046-B309-F85322D62339}"/>
              </c:ext>
            </c:extLst>
          </c:dPt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80</c:v>
                </c:pt>
                <c:pt idx="1">
                  <c:v>90</c:v>
                </c:pt>
                <c:pt idx="2">
                  <c:v>70</c:v>
                </c:pt>
                <c:pt idx="3">
                  <c:v>100</c:v>
                </c:pt>
                <c:pt idx="4">
                  <c:v>80</c:v>
                </c:pt>
                <c:pt idx="5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7FE-5046-B309-F85322D623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28"/>
        <c:axId val="780560352"/>
        <c:axId val="768661936"/>
      </c:barChart>
      <c:catAx>
        <c:axId val="780560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768661936"/>
        <c:crosses val="autoZero"/>
        <c:auto val="1"/>
        <c:lblAlgn val="ctr"/>
        <c:lblOffset val="100"/>
        <c:noMultiLvlLbl val="0"/>
      </c:catAx>
      <c:valAx>
        <c:axId val="76866193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780560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0" i="0">
          <a:solidFill>
            <a:schemeClr val="tx2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D0-0A4A-8425-FB853039DF4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45-9040-B009-DAF9E947AE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0D0-0A4A-8425-FB853039DF4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D0-0A4A-8425-FB853039DF46}"/>
              </c:ext>
            </c:extLst>
          </c:dPt>
          <c:dLbls>
            <c:dLbl>
              <c:idx val="2"/>
              <c:layout>
                <c:manualLayout>
                  <c:x val="-4.8503562961145011E-2"/>
                  <c:y val="0.22259929271630519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D0-0A4A-8425-FB853039DF46}"/>
                </c:ext>
              </c:extLst>
            </c:dLbl>
            <c:dLbl>
              <c:idx val="3"/>
              <c:layout>
                <c:manualLayout>
                  <c:x val="-8.8571723668177837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D0-0A4A-8425-FB853039DF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D0-0A4A-8425-FB853039D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D0-0A4A-8425-FB853039DF4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4D-7344-B4BB-F97495B7E19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0D0-0A4A-8425-FB853039DF4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D0-0A4A-8425-FB853039DF4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AC4D-7344-B4BB-F97495B7E19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32E-3446-AAAF-F8222B008665}"/>
              </c:ext>
            </c:extLst>
          </c:dPt>
          <c:dLbls>
            <c:dLbl>
              <c:idx val="1"/>
              <c:layout>
                <c:manualLayout>
                  <c:x val="9.4898275358761969E-2"/>
                  <c:y val="-8.5134138219630662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4D-7344-B4BB-F97495B7E19B}"/>
                </c:ext>
              </c:extLst>
            </c:dLbl>
            <c:dLbl>
              <c:idx val="2"/>
              <c:layout>
                <c:manualLayout>
                  <c:x val="-6.3265516905841703E-3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D0-0A4A-8425-FB853039DF46}"/>
                </c:ext>
              </c:extLst>
            </c:dLbl>
            <c:dLbl>
              <c:idx val="3"/>
              <c:layout>
                <c:manualLayout>
                  <c:x val="-2.9523907889392614E-2"/>
                  <c:y val="-7.236401748668605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D0-0A4A-8425-FB853039DF46}"/>
                </c:ext>
              </c:extLst>
            </c:dLbl>
            <c:dLbl>
              <c:idx val="4"/>
              <c:layout>
                <c:manualLayout>
                  <c:x val="-2.1088505635280439E-3"/>
                  <c:y val="-5.9593896753741459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C4D-7344-B4BB-F97495B7E19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Aspect 1</c:v>
                </c:pt>
                <c:pt idx="1">
                  <c:v>Aspect 2</c:v>
                </c:pt>
                <c:pt idx="2">
                  <c:v>Aspect 3</c:v>
                </c:pt>
                <c:pt idx="3">
                  <c:v>Aspect 4</c:v>
                </c:pt>
                <c:pt idx="4">
                  <c:v>Aspect 5</c:v>
                </c:pt>
                <c:pt idx="5">
                  <c:v>Aspect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6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2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D0-0A4A-8425-FB853039D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D0-0A4A-8425-FB853039DF4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C4D-7344-B4BB-F97495B7E19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0D0-0A4A-8425-FB853039DF4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0D0-0A4A-8425-FB853039DF4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ED21-934F-8B85-6E7E712DC7D0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544-5043-A463-A27806689CB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544-5043-A463-A27806689CBA}"/>
              </c:ext>
            </c:extLst>
          </c:dPt>
          <c:dLbls>
            <c:dLbl>
              <c:idx val="2"/>
              <c:layout>
                <c:manualLayout>
                  <c:x val="-2.7415057325864571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0D0-0A4A-8425-FB853039DF46}"/>
                </c:ext>
              </c:extLst>
            </c:dLbl>
            <c:dLbl>
              <c:idx val="3"/>
              <c:layout>
                <c:manualLayout>
                  <c:x val="-0.12442218324815459"/>
                  <c:y val="-2.128353455490766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0D0-0A4A-8425-FB853039DF46}"/>
                </c:ext>
              </c:extLst>
            </c:dLbl>
            <c:dLbl>
              <c:idx val="5"/>
              <c:layout>
                <c:manualLayout>
                  <c:x val="-2.3197356198808503E-2"/>
                  <c:y val="9.790425895257527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544-5043-A463-A27806689CBA}"/>
                </c:ext>
              </c:extLst>
            </c:dLbl>
            <c:dLbl>
              <c:idx val="6"/>
              <c:layout>
                <c:manualLayout>
                  <c:x val="-7.5918620287009617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544-5043-A463-A27806689C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Sheet1!$A$2:$A$8</c:f>
              <c:strCache>
                <c:ptCount val="7"/>
                <c:pt idx="0">
                  <c:v>Aspect 1</c:v>
                </c:pt>
                <c:pt idx="1">
                  <c:v>Aspect 2</c:v>
                </c:pt>
                <c:pt idx="2">
                  <c:v>Aspect 3</c:v>
                </c:pt>
                <c:pt idx="3">
                  <c:v>Aspect 4</c:v>
                </c:pt>
                <c:pt idx="4">
                  <c:v>Aspect 5</c:v>
                </c:pt>
                <c:pt idx="5">
                  <c:v>Aspect 6</c:v>
                </c:pt>
                <c:pt idx="6">
                  <c:v>Aspect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2</c:v>
                </c:pt>
                <c:pt idx="5">
                  <c:v>3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D0-0A4A-8425-FB853039DF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001-D340-BE1A-698DFC98AC1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001-D340-BE1A-698DFC98AC1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001-D340-BE1A-698DFC98AC1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001-D340-BE1A-698DFC98AC1E}"/>
              </c:ext>
            </c:extLst>
          </c:dPt>
          <c:cat>
            <c:strRef>
              <c:f>Sheet1!$A$2:$A$5</c:f>
              <c:strCache>
                <c:ptCount val="4"/>
                <c:pt idx="0">
                  <c:v>ANDROID</c:v>
                </c:pt>
                <c:pt idx="1">
                  <c:v>IOS</c:v>
                </c:pt>
                <c:pt idx="2">
                  <c:v>WEB</c:v>
                </c:pt>
                <c:pt idx="3">
                  <c:v>OTHERS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665-3A4D-939C-E75BD857FD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bg2"/>
              </a:solidFill>
              <a:latin typeface="Poppins" pitchFamily="2" charset="77"/>
              <a:ea typeface="+mn-ea"/>
              <a:cs typeface="Poppins" pitchFamily="2" charset="77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 i="0">
          <a:latin typeface="Poppins" pitchFamily="2" charset="77"/>
          <a:cs typeface="Poppins" pitchFamily="2" charset="77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Example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0</c:v>
                </c:pt>
                <c:pt idx="1">
                  <c:v>1</c:v>
                </c:pt>
                <c:pt idx="2">
                  <c:v>3.5</c:v>
                </c:pt>
                <c:pt idx="3">
                  <c:v>4.5</c:v>
                </c:pt>
                <c:pt idx="4">
                  <c:v>4.2</c:v>
                </c:pt>
                <c:pt idx="5">
                  <c:v>4.0999999999999996</c:v>
                </c:pt>
                <c:pt idx="6">
                  <c:v>3.5</c:v>
                </c:pt>
                <c:pt idx="7">
                  <c:v>6.1</c:v>
                </c:pt>
                <c:pt idx="8">
                  <c:v>5.4</c:v>
                </c:pt>
                <c:pt idx="9">
                  <c:v>6.2</c:v>
                </c:pt>
                <c:pt idx="10">
                  <c:v>7.1</c:v>
                </c:pt>
                <c:pt idx="11">
                  <c:v>7.6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B4F-5A4A-AE35-3ED697084F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0354064"/>
        <c:axId val="768527792"/>
      </c:lineChart>
      <c:catAx>
        <c:axId val="3003540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defRPr>
            </a:pPr>
            <a:endParaRPr lang="en-US"/>
          </a:p>
        </c:txPr>
        <c:crossAx val="768527792"/>
        <c:crosses val="autoZero"/>
        <c:auto val="1"/>
        <c:lblAlgn val="ctr"/>
        <c:lblOffset val="100"/>
        <c:noMultiLvlLbl val="0"/>
      </c:catAx>
      <c:valAx>
        <c:axId val="7685277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003540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2"/>
              </a:solidFill>
              <a:latin typeface="Poppins" pitchFamily="2" charset="77"/>
              <a:ea typeface="Lato Light" panose="020F0502020204030203" pitchFamily="34" charset="0"/>
              <a:cs typeface="Poppins" pitchFamily="2" charset="77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1" i="0">
          <a:solidFill>
            <a:schemeClr val="tx2"/>
          </a:solidFill>
          <a:latin typeface="Poppins" pitchFamily="2" charset="77"/>
          <a:ea typeface="Lato Light" panose="020F0502020204030203" pitchFamily="34" charset="0"/>
          <a:cs typeface="Poppins" pitchFamily="2" charset="77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 WORTH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3F-DE47-8089-CC97828A77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3F-DE47-8089-CC97828A77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C3F-DE47-8089-CC97828A77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69503088"/>
        <c:axId val="769504768"/>
      </c:lineChart>
      <c:catAx>
        <c:axId val="769503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69504768"/>
        <c:crosses val="autoZero"/>
        <c:auto val="1"/>
        <c:lblAlgn val="ctr"/>
        <c:lblOffset val="100"/>
        <c:noMultiLvlLbl val="0"/>
      </c:catAx>
      <c:valAx>
        <c:axId val="76950476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crossAx val="769503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 i="0">
          <a:solidFill>
            <a:schemeClr val="bg1"/>
          </a:solidFill>
          <a:latin typeface="Poppins" pitchFamily="2" charset="77"/>
          <a:cs typeface="Poppins" pitchFamily="2" charset="77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NET WORTH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7BC-B34E-BAD2-47293ADADC6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7BC-B34E-BAD2-47293ADADC6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7BC-B34E-BAD2-47293ADADC6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7BC-B34E-BAD2-47293ADADC6D}"/>
              </c:ext>
            </c:extLst>
          </c:dPt>
          <c:cat>
            <c:strRef>
              <c:f>Sheet1!$A$2:$A$5</c:f>
              <c:strCache>
                <c:ptCount val="4"/>
                <c:pt idx="0">
                  <c:v>Sample Text</c:v>
                </c:pt>
                <c:pt idx="1">
                  <c:v>Sample Text</c:v>
                </c:pt>
                <c:pt idx="2">
                  <c:v>Sample Text</c:v>
                </c:pt>
                <c:pt idx="3">
                  <c:v>Sample Text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5A-3D4D-9C04-E5B951FD80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28"/>
        <c:axId val="780560352"/>
        <c:axId val="768661936"/>
      </c:barChart>
      <c:catAx>
        <c:axId val="7805603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68661936"/>
        <c:crosses val="autoZero"/>
        <c:auto val="1"/>
        <c:lblAlgn val="ctr"/>
        <c:lblOffset val="100"/>
        <c:noMultiLvlLbl val="0"/>
      </c:catAx>
      <c:valAx>
        <c:axId val="76866193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80560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75-9646-A74D-D399ADDEE1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75-9646-A74D-D399ADDEE1C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75-9646-A74D-D399ADDEE1C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Sheet1!$E$2:$E$4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375-9646-A74D-D399ADDEE1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782622432"/>
        <c:axId val="309986720"/>
      </c:barChart>
      <c:catAx>
        <c:axId val="7826224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09986720"/>
        <c:crosses val="autoZero"/>
        <c:auto val="1"/>
        <c:lblAlgn val="ctr"/>
        <c:lblOffset val="100"/>
        <c:noMultiLvlLbl val="0"/>
      </c:catAx>
      <c:valAx>
        <c:axId val="3099867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defRPr>
            </a:pPr>
            <a:endParaRPr lang="en-US"/>
          </a:p>
        </c:txPr>
        <c:crossAx val="782622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="0" i="0">
          <a:solidFill>
            <a:schemeClr val="tx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ato Light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ato Light" panose="020F0502020204030203" pitchFamily="34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2/10/21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ato Light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ato Light" panose="020F0502020204030203" pitchFamily="34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Lato Light" panose="020F0502020204030203" pitchFamily="34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870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105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</p:sldLayoutIdLst>
  <p:hf hdr="0" ftr="0" dt="0"/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b="1" i="0" kern="1200">
          <a:solidFill>
            <a:schemeClr val="tx2"/>
          </a:solidFill>
          <a:latin typeface="Poppins" pitchFamily="2" charset="77"/>
          <a:ea typeface="+mj-ea"/>
          <a:cs typeface="+mj-cs"/>
        </a:defRPr>
      </a:lvl1pPr>
    </p:titleStyle>
    <p:bodyStyle>
      <a:lvl1pPr marL="0" indent="0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None/>
        <a:defRPr sz="5599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1pPr>
      <a:lvl2pPr marL="914171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4799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2pPr>
      <a:lvl3pPr marL="1828343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999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3pPr>
      <a:lvl4pPr marL="2742514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4pPr>
      <a:lvl5pPr marL="3656685" indent="0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3599" b="0" i="0" kern="1200">
          <a:solidFill>
            <a:schemeClr val="tx1"/>
          </a:solidFill>
          <a:latin typeface="Lato Light" panose="020F0502020204030203" pitchFamily="34" charset="0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karaleise.com/business-analyst-templates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F736E9F-099F-6E49-8413-5352C763CACD}"/>
              </a:ext>
            </a:extLst>
          </p:cNvPr>
          <p:cNvSpPr txBox="1"/>
          <p:nvPr/>
        </p:nvSpPr>
        <p:spPr>
          <a:xfrm>
            <a:off x="6708740" y="5842337"/>
            <a:ext cx="972683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DASHBOARD SLIDE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3F3FF-B79E-BE40-B783-ADB5618202DD}"/>
              </a:ext>
            </a:extLst>
          </p:cNvPr>
          <p:cNvSpPr txBox="1"/>
          <p:nvPr/>
        </p:nvSpPr>
        <p:spPr>
          <a:xfrm>
            <a:off x="7820008" y="6858000"/>
            <a:ext cx="6696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spc="300" dirty="0">
                <a:solidFill>
                  <a:srgbClr val="891998"/>
                </a:solidFill>
                <a:latin typeface="Poppins Light" pitchFamily="2" charset="77"/>
                <a:cs typeface="Poppins Light" pitchFamily="2" charset="77"/>
              </a:rPr>
              <a:t>Get more templates from </a:t>
            </a:r>
            <a:r>
              <a:rPr lang="en-US" sz="2400" b="1" spc="300" dirty="0" err="1">
                <a:solidFill>
                  <a:srgbClr val="891998"/>
                </a:solidFill>
                <a:latin typeface="Poppins Light" pitchFamily="2" charset="77"/>
                <a:cs typeface="Poppins Light" pitchFamily="2" charset="77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Karaleise.com</a:t>
            </a:r>
            <a:endParaRPr lang="en-US" sz="2400" b="1" spc="300" dirty="0">
              <a:solidFill>
                <a:srgbClr val="891998"/>
              </a:solidFill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7938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35499D-1E7C-CC49-9F8F-2981B82B15AD}"/>
              </a:ext>
            </a:extLst>
          </p:cNvPr>
          <p:cNvSpPr/>
          <p:nvPr/>
        </p:nvSpPr>
        <p:spPr>
          <a:xfrm>
            <a:off x="1520825" y="762000"/>
            <a:ext cx="6858000" cy="2032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3FF417-7AA4-2945-912E-C0522274C2BD}"/>
              </a:ext>
            </a:extLst>
          </p:cNvPr>
          <p:cNvSpPr/>
          <p:nvPr/>
        </p:nvSpPr>
        <p:spPr>
          <a:xfrm>
            <a:off x="8759825" y="762000"/>
            <a:ext cx="6858000" cy="2032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20B5E2-B3CD-5E4F-A017-D75EB6226176}"/>
              </a:ext>
            </a:extLst>
          </p:cNvPr>
          <p:cNvSpPr/>
          <p:nvPr/>
        </p:nvSpPr>
        <p:spPr>
          <a:xfrm>
            <a:off x="15998825" y="762000"/>
            <a:ext cx="6858000" cy="20320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EF911E1-9A12-5D4A-8BA0-7968BA11CC16}"/>
              </a:ext>
            </a:extLst>
          </p:cNvPr>
          <p:cNvSpPr/>
          <p:nvPr/>
        </p:nvSpPr>
        <p:spPr>
          <a:xfrm>
            <a:off x="1520825" y="3149600"/>
            <a:ext cx="14097000" cy="48006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D45D22-494C-DB48-B5CD-12D9D8C76D4A}"/>
              </a:ext>
            </a:extLst>
          </p:cNvPr>
          <p:cNvSpPr/>
          <p:nvPr/>
        </p:nvSpPr>
        <p:spPr>
          <a:xfrm>
            <a:off x="1520825" y="8305800"/>
            <a:ext cx="6858000" cy="46482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411DF37-F235-4A4E-90D7-07B26DDB5C24}"/>
              </a:ext>
            </a:extLst>
          </p:cNvPr>
          <p:cNvSpPr/>
          <p:nvPr/>
        </p:nvSpPr>
        <p:spPr>
          <a:xfrm>
            <a:off x="8759825" y="8305800"/>
            <a:ext cx="6858000" cy="46482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301090-4FF3-8540-9B2E-FD410FC8FD44}"/>
              </a:ext>
            </a:extLst>
          </p:cNvPr>
          <p:cNvSpPr/>
          <p:nvPr/>
        </p:nvSpPr>
        <p:spPr>
          <a:xfrm>
            <a:off x="15998825" y="3149600"/>
            <a:ext cx="6858000" cy="48006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707110-B837-B045-AE1F-167602394710}"/>
              </a:ext>
            </a:extLst>
          </p:cNvPr>
          <p:cNvSpPr/>
          <p:nvPr/>
        </p:nvSpPr>
        <p:spPr>
          <a:xfrm>
            <a:off x="15998825" y="8305800"/>
            <a:ext cx="6858000" cy="46482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61B25D5-24C8-AC49-844B-8D377F7E60D4}"/>
              </a:ext>
            </a:extLst>
          </p:cNvPr>
          <p:cNvSpPr/>
          <p:nvPr/>
        </p:nvSpPr>
        <p:spPr>
          <a:xfrm>
            <a:off x="1892300" y="1130300"/>
            <a:ext cx="1295400" cy="12954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0DA6106-D421-1342-91F2-27414AD80B3E}"/>
              </a:ext>
            </a:extLst>
          </p:cNvPr>
          <p:cNvSpPr/>
          <p:nvPr/>
        </p:nvSpPr>
        <p:spPr>
          <a:xfrm>
            <a:off x="9134928" y="1130300"/>
            <a:ext cx="1295400" cy="1295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FC41770-556E-BA41-A7A3-67DD1C09705C}"/>
              </a:ext>
            </a:extLst>
          </p:cNvPr>
          <p:cNvSpPr/>
          <p:nvPr/>
        </p:nvSpPr>
        <p:spPr>
          <a:xfrm>
            <a:off x="16377556" y="1130300"/>
            <a:ext cx="1295400" cy="1295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3" name="Freeform 999">
            <a:extLst>
              <a:ext uri="{FF2B5EF4-FFF2-40B4-BE49-F238E27FC236}">
                <a16:creationId xmlns:a16="http://schemas.microsoft.com/office/drawing/2014/main" id="{AFCC6232-B9EA-3349-8EEE-1A8D54537D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81453" y="1431020"/>
            <a:ext cx="717094" cy="717094"/>
          </a:xfrm>
          <a:custGeom>
            <a:avLst/>
            <a:gdLst>
              <a:gd name="T0" fmla="*/ 309016 w 289849"/>
              <a:gd name="T1" fmla="*/ 822812 h 290152"/>
              <a:gd name="T2" fmla="*/ 436972 w 289849"/>
              <a:gd name="T3" fmla="*/ 645296 h 290152"/>
              <a:gd name="T4" fmla="*/ 505772 w 289849"/>
              <a:gd name="T5" fmla="*/ 645296 h 290152"/>
              <a:gd name="T6" fmla="*/ 828071 w 289849"/>
              <a:gd name="T7" fmla="*/ 528952 h 290152"/>
              <a:gd name="T8" fmla="*/ 931875 w 289849"/>
              <a:gd name="T9" fmla="*/ 536147 h 290152"/>
              <a:gd name="T10" fmla="*/ 551647 w 289849"/>
              <a:gd name="T11" fmla="*/ 491767 h 290152"/>
              <a:gd name="T12" fmla="*/ 347643 w 289849"/>
              <a:gd name="T13" fmla="*/ 548137 h 290152"/>
              <a:gd name="T14" fmla="*/ 142436 w 289849"/>
              <a:gd name="T15" fmla="*/ 636901 h 290152"/>
              <a:gd name="T16" fmla="*/ 211239 w 289849"/>
              <a:gd name="T17" fmla="*/ 728058 h 290152"/>
              <a:gd name="T18" fmla="*/ 339195 w 289849"/>
              <a:gd name="T19" fmla="*/ 728058 h 290152"/>
              <a:gd name="T20" fmla="*/ 408000 w 289849"/>
              <a:gd name="T21" fmla="*/ 629702 h 290152"/>
              <a:gd name="T22" fmla="*/ 534743 w 289849"/>
              <a:gd name="T23" fmla="*/ 629702 h 290152"/>
              <a:gd name="T24" fmla="*/ 603547 w 289849"/>
              <a:gd name="T25" fmla="*/ 540950 h 290152"/>
              <a:gd name="T26" fmla="*/ 633728 w 289849"/>
              <a:gd name="T27" fmla="*/ 822812 h 290152"/>
              <a:gd name="T28" fmla="*/ 599926 w 289849"/>
              <a:gd name="T29" fmla="*/ 436594 h 290152"/>
              <a:gd name="T30" fmla="*/ 461676 w 289849"/>
              <a:gd name="T31" fmla="*/ 352871 h 290152"/>
              <a:gd name="T32" fmla="*/ 207497 w 289849"/>
              <a:gd name="T33" fmla="*/ 352871 h 290152"/>
              <a:gd name="T34" fmla="*/ 764904 w 289849"/>
              <a:gd name="T35" fmla="*/ 336518 h 290152"/>
              <a:gd name="T36" fmla="*/ 679847 w 289849"/>
              <a:gd name="T37" fmla="*/ 420874 h 290152"/>
              <a:gd name="T38" fmla="*/ 747195 w 289849"/>
              <a:gd name="T39" fmla="*/ 279468 h 290152"/>
              <a:gd name="T40" fmla="*/ 870318 w 289849"/>
              <a:gd name="T41" fmla="*/ 401810 h 290152"/>
              <a:gd name="T42" fmla="*/ 548079 w 289849"/>
              <a:gd name="T43" fmla="*/ 242701 h 290152"/>
              <a:gd name="T44" fmla="*/ 414917 w 289849"/>
              <a:gd name="T45" fmla="*/ 273094 h 290152"/>
              <a:gd name="T46" fmla="*/ 223195 w 289849"/>
              <a:gd name="T47" fmla="*/ 242701 h 290152"/>
              <a:gd name="T48" fmla="*/ 334249 w 289849"/>
              <a:gd name="T49" fmla="*/ 273094 h 290152"/>
              <a:gd name="T50" fmla="*/ 223195 w 289849"/>
              <a:gd name="T51" fmla="*/ 242701 h 290152"/>
              <a:gd name="T52" fmla="*/ 940331 w 289849"/>
              <a:gd name="T53" fmla="*/ 125935 h 290152"/>
              <a:gd name="T54" fmla="*/ 142436 w 289849"/>
              <a:gd name="T55" fmla="*/ 29981 h 290152"/>
              <a:gd name="T56" fmla="*/ 814791 w 289849"/>
              <a:gd name="T57" fmla="*/ 935558 h 290152"/>
              <a:gd name="T58" fmla="*/ 747195 w 289849"/>
              <a:gd name="T59" fmla="*/ 552942 h 290152"/>
              <a:gd name="T60" fmla="*/ 715810 w 289849"/>
              <a:gd name="T61" fmla="*/ 852796 h 290152"/>
              <a:gd name="T62" fmla="*/ 113468 w 289849"/>
              <a:gd name="T63" fmla="*/ 253080 h 290152"/>
              <a:gd name="T64" fmla="*/ 142436 w 289849"/>
              <a:gd name="T65" fmla="*/ 596117 h 290152"/>
              <a:gd name="T66" fmla="*/ 334367 w 289849"/>
              <a:gd name="T67" fmla="*/ 520556 h 290152"/>
              <a:gd name="T68" fmla="*/ 535951 w 289849"/>
              <a:gd name="T69" fmla="*/ 465379 h 290152"/>
              <a:gd name="T70" fmla="*/ 814791 w 289849"/>
              <a:gd name="T71" fmla="*/ 266271 h 290152"/>
              <a:gd name="T72" fmla="*/ 254696 w 289849"/>
              <a:gd name="T73" fmla="*/ 141528 h 290152"/>
              <a:gd name="T74" fmla="*/ 829278 w 289849"/>
              <a:gd name="T75" fmla="*/ 0 h 290152"/>
              <a:gd name="T76" fmla="*/ 843763 w 289849"/>
              <a:gd name="T77" fmla="*/ 155929 h 290152"/>
              <a:gd name="T78" fmla="*/ 889627 w 289849"/>
              <a:gd name="T79" fmla="*/ 453387 h 290152"/>
              <a:gd name="T80" fmla="*/ 907737 w 289849"/>
              <a:gd name="T81" fmla="*/ 623706 h 290152"/>
              <a:gd name="T82" fmla="*/ 843763 w 289849"/>
              <a:gd name="T83" fmla="*/ 951152 h 290152"/>
              <a:gd name="T84" fmla="*/ 0 w 289849"/>
              <a:gd name="T85" fmla="*/ 951152 h 290152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89849" h="290152">
                <a:moveTo>
                  <a:pt x="71674" y="223388"/>
                </a:moveTo>
                <a:lnTo>
                  <a:pt x="71674" y="247568"/>
                </a:lnTo>
                <a:lnTo>
                  <a:pt x="92204" y="247568"/>
                </a:lnTo>
                <a:lnTo>
                  <a:pt x="92204" y="223388"/>
                </a:lnTo>
                <a:lnTo>
                  <a:pt x="71674" y="223388"/>
                </a:lnTo>
                <a:close/>
                <a:moveTo>
                  <a:pt x="130383" y="194157"/>
                </a:moveTo>
                <a:lnTo>
                  <a:pt x="130383" y="247568"/>
                </a:lnTo>
                <a:lnTo>
                  <a:pt x="150912" y="247568"/>
                </a:lnTo>
                <a:lnTo>
                  <a:pt x="150912" y="194157"/>
                </a:lnTo>
                <a:lnTo>
                  <a:pt x="130383" y="194157"/>
                </a:lnTo>
                <a:close/>
                <a:moveTo>
                  <a:pt x="261485" y="144715"/>
                </a:moveTo>
                <a:cubicBezTo>
                  <a:pt x="257884" y="150850"/>
                  <a:pt x="252841" y="155542"/>
                  <a:pt x="247079" y="159151"/>
                </a:cubicBezTo>
                <a:lnTo>
                  <a:pt x="263647" y="175752"/>
                </a:lnTo>
                <a:cubicBezTo>
                  <a:pt x="267608" y="179721"/>
                  <a:pt x="274092" y="179721"/>
                  <a:pt x="278053" y="175752"/>
                </a:cubicBezTo>
                <a:cubicBezTo>
                  <a:pt x="282015" y="171782"/>
                  <a:pt x="282015" y="165286"/>
                  <a:pt x="278053" y="161316"/>
                </a:cubicBezTo>
                <a:lnTo>
                  <a:pt x="261485" y="144715"/>
                </a:lnTo>
                <a:close/>
                <a:moveTo>
                  <a:pt x="179006" y="131363"/>
                </a:moveTo>
                <a:lnTo>
                  <a:pt x="164599" y="147963"/>
                </a:lnTo>
                <a:cubicBezTo>
                  <a:pt x="163158" y="149407"/>
                  <a:pt x="160997" y="150129"/>
                  <a:pt x="159557" y="149407"/>
                </a:cubicBezTo>
                <a:lnTo>
                  <a:pt x="131463" y="137498"/>
                </a:lnTo>
                <a:lnTo>
                  <a:pt x="103730" y="164925"/>
                </a:lnTo>
                <a:cubicBezTo>
                  <a:pt x="102289" y="166369"/>
                  <a:pt x="100128" y="166729"/>
                  <a:pt x="98687" y="165647"/>
                </a:cubicBezTo>
                <a:lnTo>
                  <a:pt x="79238" y="155181"/>
                </a:lnTo>
                <a:lnTo>
                  <a:pt x="42500" y="191631"/>
                </a:lnTo>
                <a:lnTo>
                  <a:pt x="42500" y="247568"/>
                </a:lnTo>
                <a:lnTo>
                  <a:pt x="63030" y="247568"/>
                </a:lnTo>
                <a:lnTo>
                  <a:pt x="63030" y="219058"/>
                </a:lnTo>
                <a:cubicBezTo>
                  <a:pt x="63030" y="216532"/>
                  <a:pt x="65191" y="214727"/>
                  <a:pt x="67713" y="214727"/>
                </a:cubicBezTo>
                <a:lnTo>
                  <a:pt x="96887" y="214727"/>
                </a:lnTo>
                <a:cubicBezTo>
                  <a:pt x="99048" y="214727"/>
                  <a:pt x="101209" y="216532"/>
                  <a:pt x="101209" y="219058"/>
                </a:cubicBezTo>
                <a:lnTo>
                  <a:pt x="101209" y="247568"/>
                </a:lnTo>
                <a:lnTo>
                  <a:pt x="121738" y="247568"/>
                </a:lnTo>
                <a:lnTo>
                  <a:pt x="121738" y="189465"/>
                </a:lnTo>
                <a:cubicBezTo>
                  <a:pt x="121738" y="187300"/>
                  <a:pt x="123539" y="185495"/>
                  <a:pt x="126061" y="185495"/>
                </a:cubicBezTo>
                <a:lnTo>
                  <a:pt x="155235" y="185495"/>
                </a:lnTo>
                <a:cubicBezTo>
                  <a:pt x="157756" y="185495"/>
                  <a:pt x="159557" y="187300"/>
                  <a:pt x="159557" y="189465"/>
                </a:cubicBezTo>
                <a:lnTo>
                  <a:pt x="159557" y="247568"/>
                </a:lnTo>
                <a:lnTo>
                  <a:pt x="180086" y="247568"/>
                </a:lnTo>
                <a:lnTo>
                  <a:pt x="180086" y="162760"/>
                </a:lnTo>
                <a:cubicBezTo>
                  <a:pt x="180086" y="160594"/>
                  <a:pt x="182247" y="158790"/>
                  <a:pt x="184409" y="158790"/>
                </a:cubicBezTo>
                <a:cubicBezTo>
                  <a:pt x="186930" y="158790"/>
                  <a:pt x="189091" y="160594"/>
                  <a:pt x="189091" y="162760"/>
                </a:cubicBezTo>
                <a:lnTo>
                  <a:pt x="189091" y="247568"/>
                </a:lnTo>
                <a:lnTo>
                  <a:pt x="209260" y="247568"/>
                </a:lnTo>
                <a:lnTo>
                  <a:pt x="209260" y="164203"/>
                </a:lnTo>
                <a:cubicBezTo>
                  <a:pt x="194493" y="159151"/>
                  <a:pt x="182608" y="146881"/>
                  <a:pt x="179006" y="131363"/>
                </a:cubicBezTo>
                <a:close/>
                <a:moveTo>
                  <a:pt x="66586" y="101600"/>
                </a:moveTo>
                <a:lnTo>
                  <a:pt x="133440" y="101600"/>
                </a:lnTo>
                <a:cubicBezTo>
                  <a:pt x="135597" y="101600"/>
                  <a:pt x="137754" y="103505"/>
                  <a:pt x="137754" y="106172"/>
                </a:cubicBezTo>
                <a:cubicBezTo>
                  <a:pt x="137754" y="108458"/>
                  <a:pt x="135597" y="110744"/>
                  <a:pt x="133440" y="110744"/>
                </a:cubicBezTo>
                <a:lnTo>
                  <a:pt x="66586" y="110744"/>
                </a:lnTo>
                <a:cubicBezTo>
                  <a:pt x="64070" y="110744"/>
                  <a:pt x="61913" y="108458"/>
                  <a:pt x="61913" y="106172"/>
                </a:cubicBezTo>
                <a:cubicBezTo>
                  <a:pt x="61913" y="103505"/>
                  <a:pt x="64070" y="101600"/>
                  <a:pt x="66586" y="101600"/>
                </a:cubicBezTo>
                <a:close/>
                <a:moveTo>
                  <a:pt x="223451" y="96838"/>
                </a:moveTo>
                <a:cubicBezTo>
                  <a:pt x="226025" y="96838"/>
                  <a:pt x="228232" y="99045"/>
                  <a:pt x="228232" y="101252"/>
                </a:cubicBezTo>
                <a:cubicBezTo>
                  <a:pt x="228232" y="103827"/>
                  <a:pt x="226025" y="106034"/>
                  <a:pt x="223451" y="106034"/>
                </a:cubicBezTo>
                <a:cubicBezTo>
                  <a:pt x="214623" y="106034"/>
                  <a:pt x="207266" y="113023"/>
                  <a:pt x="207266" y="122218"/>
                </a:cubicBezTo>
                <a:cubicBezTo>
                  <a:pt x="207266" y="124793"/>
                  <a:pt x="205427" y="126632"/>
                  <a:pt x="202852" y="126632"/>
                </a:cubicBezTo>
                <a:cubicBezTo>
                  <a:pt x="200277" y="126632"/>
                  <a:pt x="198438" y="124793"/>
                  <a:pt x="198438" y="122218"/>
                </a:cubicBezTo>
                <a:cubicBezTo>
                  <a:pt x="198438" y="108241"/>
                  <a:pt x="209841" y="96838"/>
                  <a:pt x="223451" y="96838"/>
                </a:cubicBezTo>
                <a:close/>
                <a:moveTo>
                  <a:pt x="222947" y="84086"/>
                </a:moveTo>
                <a:cubicBezTo>
                  <a:pt x="203137" y="84086"/>
                  <a:pt x="186570" y="100687"/>
                  <a:pt x="186570" y="120897"/>
                </a:cubicBezTo>
                <a:cubicBezTo>
                  <a:pt x="186570" y="141107"/>
                  <a:pt x="203137" y="157707"/>
                  <a:pt x="222947" y="157707"/>
                </a:cubicBezTo>
                <a:cubicBezTo>
                  <a:pt x="243477" y="157707"/>
                  <a:pt x="259685" y="141107"/>
                  <a:pt x="259685" y="120897"/>
                </a:cubicBezTo>
                <a:cubicBezTo>
                  <a:pt x="259685" y="100687"/>
                  <a:pt x="243477" y="84086"/>
                  <a:pt x="222947" y="84086"/>
                </a:cubicBezTo>
                <a:close/>
                <a:moveTo>
                  <a:pt x="123802" y="73025"/>
                </a:moveTo>
                <a:lnTo>
                  <a:pt x="163536" y="73025"/>
                </a:lnTo>
                <a:cubicBezTo>
                  <a:pt x="166088" y="73025"/>
                  <a:pt x="167911" y="75311"/>
                  <a:pt x="167911" y="77597"/>
                </a:cubicBezTo>
                <a:cubicBezTo>
                  <a:pt x="167911" y="80264"/>
                  <a:pt x="166088" y="82169"/>
                  <a:pt x="163536" y="82169"/>
                </a:cubicBezTo>
                <a:lnTo>
                  <a:pt x="123802" y="82169"/>
                </a:lnTo>
                <a:cubicBezTo>
                  <a:pt x="121250" y="82169"/>
                  <a:pt x="119063" y="80264"/>
                  <a:pt x="119063" y="77597"/>
                </a:cubicBezTo>
                <a:cubicBezTo>
                  <a:pt x="119063" y="75311"/>
                  <a:pt x="121250" y="73025"/>
                  <a:pt x="123802" y="73025"/>
                </a:cubicBezTo>
                <a:close/>
                <a:moveTo>
                  <a:pt x="66596" y="73025"/>
                </a:moveTo>
                <a:lnTo>
                  <a:pt x="99733" y="73025"/>
                </a:lnTo>
                <a:cubicBezTo>
                  <a:pt x="102614" y="73025"/>
                  <a:pt x="104415" y="75311"/>
                  <a:pt x="104415" y="77597"/>
                </a:cubicBezTo>
                <a:cubicBezTo>
                  <a:pt x="104415" y="80264"/>
                  <a:pt x="102614" y="82169"/>
                  <a:pt x="99733" y="82169"/>
                </a:cubicBezTo>
                <a:lnTo>
                  <a:pt x="66596" y="82169"/>
                </a:lnTo>
                <a:cubicBezTo>
                  <a:pt x="64074" y="82169"/>
                  <a:pt x="61913" y="80264"/>
                  <a:pt x="61913" y="77597"/>
                </a:cubicBezTo>
                <a:cubicBezTo>
                  <a:pt x="61913" y="75311"/>
                  <a:pt x="64074" y="73025"/>
                  <a:pt x="66596" y="73025"/>
                </a:cubicBezTo>
                <a:close/>
                <a:moveTo>
                  <a:pt x="68073" y="9022"/>
                </a:moveTo>
                <a:cubicBezTo>
                  <a:pt x="77077" y="15879"/>
                  <a:pt x="83200" y="25984"/>
                  <a:pt x="84641" y="37893"/>
                </a:cubicBezTo>
                <a:lnTo>
                  <a:pt x="280575" y="37893"/>
                </a:lnTo>
                <a:cubicBezTo>
                  <a:pt x="278414" y="21653"/>
                  <a:pt x="264367" y="9022"/>
                  <a:pt x="247439" y="9022"/>
                </a:cubicBezTo>
                <a:lnTo>
                  <a:pt x="68073" y="9022"/>
                </a:lnTo>
                <a:close/>
                <a:moveTo>
                  <a:pt x="42500" y="9022"/>
                </a:moveTo>
                <a:cubicBezTo>
                  <a:pt x="24131" y="9022"/>
                  <a:pt x="9004" y="24179"/>
                  <a:pt x="9004" y="42584"/>
                </a:cubicBezTo>
                <a:lnTo>
                  <a:pt x="9004" y="281491"/>
                </a:lnTo>
                <a:lnTo>
                  <a:pt x="243117" y="281491"/>
                </a:lnTo>
                <a:lnTo>
                  <a:pt x="243117" y="167812"/>
                </a:lnTo>
                <a:lnTo>
                  <a:pt x="238795" y="163481"/>
                </a:lnTo>
                <a:cubicBezTo>
                  <a:pt x="233752" y="165286"/>
                  <a:pt x="228710" y="166369"/>
                  <a:pt x="222947" y="166369"/>
                </a:cubicBezTo>
                <a:cubicBezTo>
                  <a:pt x="221506" y="166369"/>
                  <a:pt x="220066" y="166369"/>
                  <a:pt x="218265" y="166008"/>
                </a:cubicBezTo>
                <a:lnTo>
                  <a:pt x="218265" y="252259"/>
                </a:lnTo>
                <a:cubicBezTo>
                  <a:pt x="218265" y="254786"/>
                  <a:pt x="216464" y="256590"/>
                  <a:pt x="213583" y="256590"/>
                </a:cubicBezTo>
                <a:lnTo>
                  <a:pt x="38178" y="256590"/>
                </a:lnTo>
                <a:cubicBezTo>
                  <a:pt x="36017" y="256590"/>
                  <a:pt x="33856" y="254786"/>
                  <a:pt x="33856" y="252259"/>
                </a:cubicBezTo>
                <a:lnTo>
                  <a:pt x="33856" y="76147"/>
                </a:lnTo>
                <a:cubicBezTo>
                  <a:pt x="33856" y="73981"/>
                  <a:pt x="36017" y="71816"/>
                  <a:pt x="38178" y="71816"/>
                </a:cubicBezTo>
                <a:cubicBezTo>
                  <a:pt x="40699" y="71816"/>
                  <a:pt x="42500" y="73981"/>
                  <a:pt x="42500" y="76147"/>
                </a:cubicBezTo>
                <a:lnTo>
                  <a:pt x="42500" y="179360"/>
                </a:lnTo>
                <a:lnTo>
                  <a:pt x="75276" y="146881"/>
                </a:lnTo>
                <a:cubicBezTo>
                  <a:pt x="77077" y="145437"/>
                  <a:pt x="78878" y="145076"/>
                  <a:pt x="80679" y="145798"/>
                </a:cubicBezTo>
                <a:lnTo>
                  <a:pt x="99768" y="156625"/>
                </a:lnTo>
                <a:lnTo>
                  <a:pt x="127141" y="128836"/>
                </a:lnTo>
                <a:cubicBezTo>
                  <a:pt x="128222" y="127754"/>
                  <a:pt x="130022" y="127393"/>
                  <a:pt x="131823" y="128115"/>
                </a:cubicBezTo>
                <a:lnTo>
                  <a:pt x="159917" y="140024"/>
                </a:lnTo>
                <a:lnTo>
                  <a:pt x="177925" y="119093"/>
                </a:lnTo>
                <a:cubicBezTo>
                  <a:pt x="179006" y="94913"/>
                  <a:pt x="198815" y="75425"/>
                  <a:pt x="222947" y="75425"/>
                </a:cubicBezTo>
                <a:cubicBezTo>
                  <a:pt x="230150" y="75425"/>
                  <a:pt x="236994" y="77229"/>
                  <a:pt x="243117" y="80116"/>
                </a:cubicBezTo>
                <a:lnTo>
                  <a:pt x="243117" y="46915"/>
                </a:lnTo>
                <a:lnTo>
                  <a:pt x="80319" y="46915"/>
                </a:lnTo>
                <a:cubicBezTo>
                  <a:pt x="77797" y="46915"/>
                  <a:pt x="75997" y="44750"/>
                  <a:pt x="75997" y="42584"/>
                </a:cubicBezTo>
                <a:cubicBezTo>
                  <a:pt x="75997" y="24179"/>
                  <a:pt x="60869" y="9022"/>
                  <a:pt x="42500" y="9022"/>
                </a:cubicBezTo>
                <a:close/>
                <a:moveTo>
                  <a:pt x="42500" y="0"/>
                </a:moveTo>
                <a:lnTo>
                  <a:pt x="247439" y="0"/>
                </a:lnTo>
                <a:cubicBezTo>
                  <a:pt x="270850" y="0"/>
                  <a:pt x="289579" y="19127"/>
                  <a:pt x="289579" y="42584"/>
                </a:cubicBezTo>
                <a:cubicBezTo>
                  <a:pt x="289579" y="44750"/>
                  <a:pt x="287778" y="46915"/>
                  <a:pt x="285257" y="46915"/>
                </a:cubicBezTo>
                <a:lnTo>
                  <a:pt x="251761" y="46915"/>
                </a:lnTo>
                <a:lnTo>
                  <a:pt x="251761" y="85891"/>
                </a:lnTo>
                <a:cubicBezTo>
                  <a:pt x="261846" y="94191"/>
                  <a:pt x="268689" y="106822"/>
                  <a:pt x="268689" y="120897"/>
                </a:cubicBezTo>
                <a:cubicBezTo>
                  <a:pt x="268689" y="126310"/>
                  <a:pt x="267608" y="131724"/>
                  <a:pt x="265447" y="136415"/>
                </a:cubicBezTo>
                <a:lnTo>
                  <a:pt x="284176" y="155181"/>
                </a:lnTo>
                <a:cubicBezTo>
                  <a:pt x="291740" y="162399"/>
                  <a:pt x="291740" y="174669"/>
                  <a:pt x="284176" y="181887"/>
                </a:cubicBezTo>
                <a:cubicBezTo>
                  <a:pt x="280575" y="185856"/>
                  <a:pt x="275532" y="187661"/>
                  <a:pt x="270850" y="187661"/>
                </a:cubicBezTo>
                <a:cubicBezTo>
                  <a:pt x="265808" y="187661"/>
                  <a:pt x="260765" y="185856"/>
                  <a:pt x="257163" y="181887"/>
                </a:cubicBezTo>
                <a:lnTo>
                  <a:pt x="251761" y="176473"/>
                </a:lnTo>
                <a:lnTo>
                  <a:pt x="251761" y="286183"/>
                </a:lnTo>
                <a:cubicBezTo>
                  <a:pt x="251761" y="288348"/>
                  <a:pt x="249960" y="290152"/>
                  <a:pt x="247439" y="290152"/>
                </a:cubicBezTo>
                <a:lnTo>
                  <a:pt x="4682" y="290152"/>
                </a:lnTo>
                <a:cubicBezTo>
                  <a:pt x="2161" y="290152"/>
                  <a:pt x="0" y="288348"/>
                  <a:pt x="0" y="286183"/>
                </a:cubicBezTo>
                <a:lnTo>
                  <a:pt x="0" y="42584"/>
                </a:lnTo>
                <a:cubicBezTo>
                  <a:pt x="0" y="19127"/>
                  <a:pt x="19089" y="0"/>
                  <a:pt x="42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4" name="Freeform 1000">
            <a:extLst>
              <a:ext uri="{FF2B5EF4-FFF2-40B4-BE49-F238E27FC236}">
                <a16:creationId xmlns:a16="http://schemas.microsoft.com/office/drawing/2014/main" id="{69B1A5B8-7D61-824F-B966-5C993EAE57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424081" y="1421612"/>
            <a:ext cx="717094" cy="712776"/>
          </a:xfrm>
          <a:custGeom>
            <a:avLst/>
            <a:gdLst>
              <a:gd name="T0" fmla="*/ 73901 w 290132"/>
              <a:gd name="T1" fmla="*/ 708677 h 289197"/>
              <a:gd name="T2" fmla="*/ 868984 w 290132"/>
              <a:gd name="T3" fmla="*/ 673933 h 289197"/>
              <a:gd name="T4" fmla="*/ 680804 w 290132"/>
              <a:gd name="T5" fmla="*/ 761616 h 289197"/>
              <a:gd name="T6" fmla="*/ 860592 w 290132"/>
              <a:gd name="T7" fmla="*/ 712510 h 289197"/>
              <a:gd name="T8" fmla="*/ 152217 w 290132"/>
              <a:gd name="T9" fmla="*/ 644704 h 289197"/>
              <a:gd name="T10" fmla="*/ 934905 w 290132"/>
              <a:gd name="T11" fmla="*/ 737061 h 289197"/>
              <a:gd name="T12" fmla="*/ 632859 w 290132"/>
              <a:gd name="T13" fmla="*/ 814219 h 289197"/>
              <a:gd name="T14" fmla="*/ 400336 w 290132"/>
              <a:gd name="T15" fmla="*/ 817726 h 289197"/>
              <a:gd name="T16" fmla="*/ 624468 w 290132"/>
              <a:gd name="T17" fmla="*/ 787331 h 289197"/>
              <a:gd name="T18" fmla="*/ 641250 w 290132"/>
              <a:gd name="T19" fmla="*/ 721863 h 289197"/>
              <a:gd name="T20" fmla="*/ 152217 w 290132"/>
              <a:gd name="T21" fmla="*/ 644704 h 289197"/>
              <a:gd name="T22" fmla="*/ 122247 w 290132"/>
              <a:gd name="T23" fmla="*/ 872674 h 289197"/>
              <a:gd name="T24" fmla="*/ 14389 w 290132"/>
              <a:gd name="T25" fmla="*/ 616643 h 289197"/>
              <a:gd name="T26" fmla="*/ 612486 w 290132"/>
              <a:gd name="T27" fmla="*/ 682113 h 289197"/>
              <a:gd name="T28" fmla="*/ 787474 w 290132"/>
              <a:gd name="T29" fmla="*/ 670424 h 289197"/>
              <a:gd name="T30" fmla="*/ 904936 w 290132"/>
              <a:gd name="T31" fmla="*/ 696143 h 289197"/>
              <a:gd name="T32" fmla="*/ 927709 w 290132"/>
              <a:gd name="T33" fmla="*/ 790838 h 289197"/>
              <a:gd name="T34" fmla="*/ 14389 w 290132"/>
              <a:gd name="T35" fmla="*/ 900730 h 289197"/>
              <a:gd name="T36" fmla="*/ 14389 w 290132"/>
              <a:gd name="T37" fmla="*/ 616643 h 289197"/>
              <a:gd name="T38" fmla="*/ 415829 w 290132"/>
              <a:gd name="T39" fmla="*/ 605337 h 289197"/>
              <a:gd name="T40" fmla="*/ 385374 w 290132"/>
              <a:gd name="T41" fmla="*/ 531143 h 289197"/>
              <a:gd name="T42" fmla="*/ 553031 w 290132"/>
              <a:gd name="T43" fmla="*/ 418322 h 289197"/>
              <a:gd name="T44" fmla="*/ 522625 w 290132"/>
              <a:gd name="T45" fmla="*/ 647971 h 289197"/>
              <a:gd name="T46" fmla="*/ 675723 w 290132"/>
              <a:gd name="T47" fmla="*/ 326456 h 289197"/>
              <a:gd name="T48" fmla="*/ 675723 w 290132"/>
              <a:gd name="T49" fmla="*/ 677661 h 289197"/>
              <a:gd name="T50" fmla="*/ 675723 w 290132"/>
              <a:gd name="T51" fmla="*/ 326456 h 289197"/>
              <a:gd name="T52" fmla="*/ 827544 w 290132"/>
              <a:gd name="T53" fmla="*/ 626113 h 289197"/>
              <a:gd name="T54" fmla="*/ 797138 w 290132"/>
              <a:gd name="T55" fmla="*/ 268005 h 289197"/>
              <a:gd name="T56" fmla="*/ 964804 w 290132"/>
              <a:gd name="T57" fmla="*/ 133282 h 289197"/>
              <a:gd name="T58" fmla="*/ 934387 w 290132"/>
              <a:gd name="T59" fmla="*/ 667571 h 289197"/>
              <a:gd name="T60" fmla="*/ 934509 w 290132"/>
              <a:gd name="T61" fmla="*/ 31793 h 289197"/>
              <a:gd name="T62" fmla="*/ 711168 w 290132"/>
              <a:gd name="T63" fmla="*/ 290449 h 289197"/>
              <a:gd name="T64" fmla="*/ 408997 w 290132"/>
              <a:gd name="T65" fmla="*/ 473862 h 289197"/>
              <a:gd name="T66" fmla="*/ 195201 w 290132"/>
              <a:gd name="T67" fmla="*/ 579674 h 289197"/>
              <a:gd name="T68" fmla="*/ 174897 w 290132"/>
              <a:gd name="T69" fmla="*/ 559686 h 289197"/>
              <a:gd name="T70" fmla="*/ 399438 w 290132"/>
              <a:gd name="T71" fmla="*/ 443293 h 289197"/>
              <a:gd name="T72" fmla="*/ 701609 w 290132"/>
              <a:gd name="T73" fmla="*/ 261056 h 289197"/>
              <a:gd name="T74" fmla="*/ 172251 w 290132"/>
              <a:gd name="T75" fmla="*/ 192767 h 289197"/>
              <a:gd name="T76" fmla="*/ 470609 w 290132"/>
              <a:gd name="T77" fmla="*/ 240067 h 289197"/>
              <a:gd name="T78" fmla="*/ 156801 w 290132"/>
              <a:gd name="T79" fmla="*/ 0 h 289197"/>
              <a:gd name="T80" fmla="*/ 500323 w 290132"/>
              <a:gd name="T81" fmla="*/ 269630 h 289197"/>
              <a:gd name="T82" fmla="*/ 476551 w 290132"/>
              <a:gd name="T83" fmla="*/ 281455 h 289197"/>
              <a:gd name="T84" fmla="*/ 142533 w 290132"/>
              <a:gd name="T85" fmla="*/ 206955 h 289197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290132" h="289197">
                <a:moveTo>
                  <a:pt x="22225" y="207963"/>
                </a:moveTo>
                <a:cubicBezTo>
                  <a:pt x="24423" y="207963"/>
                  <a:pt x="26621" y="210249"/>
                  <a:pt x="26621" y="212535"/>
                </a:cubicBezTo>
                <a:cubicBezTo>
                  <a:pt x="26621" y="215202"/>
                  <a:pt x="24423" y="217107"/>
                  <a:pt x="22225" y="217107"/>
                </a:cubicBezTo>
                <a:cubicBezTo>
                  <a:pt x="19661" y="217107"/>
                  <a:pt x="17463" y="215202"/>
                  <a:pt x="17463" y="212535"/>
                </a:cubicBezTo>
                <a:cubicBezTo>
                  <a:pt x="17463" y="210249"/>
                  <a:pt x="19661" y="207963"/>
                  <a:pt x="22225" y="207963"/>
                </a:cubicBezTo>
                <a:close/>
                <a:moveTo>
                  <a:pt x="261318" y="206463"/>
                </a:moveTo>
                <a:cubicBezTo>
                  <a:pt x="259155" y="205030"/>
                  <a:pt x="247982" y="209686"/>
                  <a:pt x="240052" y="213268"/>
                </a:cubicBezTo>
                <a:cubicBezTo>
                  <a:pt x="230320" y="217566"/>
                  <a:pt x="218426" y="222580"/>
                  <a:pt x="204369" y="226520"/>
                </a:cubicBezTo>
                <a:cubicBezTo>
                  <a:pt x="204729" y="228669"/>
                  <a:pt x="205089" y="230817"/>
                  <a:pt x="204729" y="233325"/>
                </a:cubicBezTo>
                <a:cubicBezTo>
                  <a:pt x="204369" y="234757"/>
                  <a:pt x="204369" y="235832"/>
                  <a:pt x="204008" y="237264"/>
                </a:cubicBezTo>
                <a:cubicBezTo>
                  <a:pt x="227437" y="231534"/>
                  <a:pt x="244017" y="224371"/>
                  <a:pt x="255911" y="219356"/>
                </a:cubicBezTo>
                <a:cubicBezTo>
                  <a:pt x="256993" y="218998"/>
                  <a:pt x="258074" y="218640"/>
                  <a:pt x="258795" y="218282"/>
                </a:cubicBezTo>
                <a:cubicBezTo>
                  <a:pt x="262039" y="215417"/>
                  <a:pt x="263841" y="212193"/>
                  <a:pt x="263841" y="210403"/>
                </a:cubicBezTo>
                <a:cubicBezTo>
                  <a:pt x="263841" y="209686"/>
                  <a:pt x="263480" y="208254"/>
                  <a:pt x="261318" y="206463"/>
                </a:cubicBezTo>
                <a:close/>
                <a:moveTo>
                  <a:pt x="45776" y="197509"/>
                </a:moveTo>
                <a:lnTo>
                  <a:pt x="45776" y="268424"/>
                </a:lnTo>
                <a:cubicBezTo>
                  <a:pt x="65960" y="274512"/>
                  <a:pt x="184184" y="306030"/>
                  <a:pt x="273933" y="235115"/>
                </a:cubicBezTo>
                <a:cubicBezTo>
                  <a:pt x="276096" y="233683"/>
                  <a:pt x="280781" y="229743"/>
                  <a:pt x="281142" y="225803"/>
                </a:cubicBezTo>
                <a:cubicBezTo>
                  <a:pt x="281142" y="225087"/>
                  <a:pt x="280781" y="223296"/>
                  <a:pt x="278979" y="221864"/>
                </a:cubicBezTo>
                <a:cubicBezTo>
                  <a:pt x="276817" y="220073"/>
                  <a:pt x="268166" y="223654"/>
                  <a:pt x="259155" y="227594"/>
                </a:cubicBezTo>
                <a:cubicBezTo>
                  <a:pt x="244738" y="233683"/>
                  <a:pt x="222751" y="242995"/>
                  <a:pt x="190311" y="249442"/>
                </a:cubicBezTo>
                <a:lnTo>
                  <a:pt x="189951" y="249442"/>
                </a:lnTo>
                <a:cubicBezTo>
                  <a:pt x="183103" y="251949"/>
                  <a:pt x="172650" y="253739"/>
                  <a:pt x="159674" y="253739"/>
                </a:cubicBezTo>
                <a:cubicBezTo>
                  <a:pt x="148501" y="253739"/>
                  <a:pt x="135525" y="252307"/>
                  <a:pt x="120387" y="250516"/>
                </a:cubicBezTo>
                <a:cubicBezTo>
                  <a:pt x="118224" y="250158"/>
                  <a:pt x="116422" y="248009"/>
                  <a:pt x="116782" y="245860"/>
                </a:cubicBezTo>
                <a:cubicBezTo>
                  <a:pt x="117143" y="243353"/>
                  <a:pt x="119305" y="241562"/>
                  <a:pt x="121828" y="241920"/>
                </a:cubicBezTo>
                <a:cubicBezTo>
                  <a:pt x="161476" y="246934"/>
                  <a:pt x="179498" y="244427"/>
                  <a:pt x="187788" y="241204"/>
                </a:cubicBezTo>
                <a:lnTo>
                  <a:pt x="187788" y="240846"/>
                </a:lnTo>
                <a:cubicBezTo>
                  <a:pt x="195718" y="237981"/>
                  <a:pt x="195718" y="234041"/>
                  <a:pt x="195718" y="232608"/>
                </a:cubicBezTo>
                <a:cubicBezTo>
                  <a:pt x="196439" y="227594"/>
                  <a:pt x="195358" y="223296"/>
                  <a:pt x="192835" y="221147"/>
                </a:cubicBezTo>
                <a:cubicBezTo>
                  <a:pt x="189591" y="217924"/>
                  <a:pt x="184544" y="217924"/>
                  <a:pt x="184544" y="217924"/>
                </a:cubicBezTo>
                <a:cubicBezTo>
                  <a:pt x="141292" y="218640"/>
                  <a:pt x="133723" y="213984"/>
                  <a:pt x="124351" y="208612"/>
                </a:cubicBezTo>
                <a:cubicBezTo>
                  <a:pt x="115701" y="203598"/>
                  <a:pt x="105609" y="197867"/>
                  <a:pt x="45776" y="197509"/>
                </a:cubicBezTo>
                <a:close/>
                <a:moveTo>
                  <a:pt x="8650" y="197509"/>
                </a:moveTo>
                <a:lnTo>
                  <a:pt x="8650" y="267349"/>
                </a:lnTo>
                <a:lnTo>
                  <a:pt x="36764" y="267349"/>
                </a:lnTo>
                <a:lnTo>
                  <a:pt x="36764" y="197509"/>
                </a:lnTo>
                <a:lnTo>
                  <a:pt x="8650" y="197509"/>
                </a:lnTo>
                <a:close/>
                <a:moveTo>
                  <a:pt x="4325" y="188913"/>
                </a:moveTo>
                <a:lnTo>
                  <a:pt x="41450" y="188913"/>
                </a:lnTo>
                <a:cubicBezTo>
                  <a:pt x="107771" y="188913"/>
                  <a:pt x="118945" y="195360"/>
                  <a:pt x="129037" y="201449"/>
                </a:cubicBezTo>
                <a:cubicBezTo>
                  <a:pt x="136967" y="205747"/>
                  <a:pt x="143815" y="210044"/>
                  <a:pt x="184184" y="208970"/>
                </a:cubicBezTo>
                <a:cubicBezTo>
                  <a:pt x="184184" y="208970"/>
                  <a:pt x="192835" y="208612"/>
                  <a:pt x="198962" y="215059"/>
                </a:cubicBezTo>
                <a:cubicBezTo>
                  <a:pt x="200043" y="215775"/>
                  <a:pt x="200764" y="216849"/>
                  <a:pt x="201485" y="218282"/>
                </a:cubicBezTo>
                <a:cubicBezTo>
                  <a:pt x="215182" y="214342"/>
                  <a:pt x="227076" y="209328"/>
                  <a:pt x="236808" y="205388"/>
                </a:cubicBezTo>
                <a:cubicBezTo>
                  <a:pt x="251586" y="198942"/>
                  <a:pt x="260597" y="195002"/>
                  <a:pt x="266724" y="199658"/>
                </a:cubicBezTo>
                <a:cubicBezTo>
                  <a:pt x="271410" y="203239"/>
                  <a:pt x="272491" y="207179"/>
                  <a:pt x="272491" y="209686"/>
                </a:cubicBezTo>
                <a:cubicBezTo>
                  <a:pt x="272852" y="211119"/>
                  <a:pt x="272491" y="212193"/>
                  <a:pt x="272131" y="213268"/>
                </a:cubicBezTo>
                <a:cubicBezTo>
                  <a:pt x="277177" y="212193"/>
                  <a:pt x="281142" y="212193"/>
                  <a:pt x="284386" y="215059"/>
                </a:cubicBezTo>
                <a:cubicBezTo>
                  <a:pt x="289071" y="218998"/>
                  <a:pt x="290153" y="223296"/>
                  <a:pt x="289792" y="226161"/>
                </a:cubicBezTo>
                <a:cubicBezTo>
                  <a:pt x="289432" y="234757"/>
                  <a:pt x="280061" y="241562"/>
                  <a:pt x="278979" y="242278"/>
                </a:cubicBezTo>
                <a:cubicBezTo>
                  <a:pt x="232122" y="279527"/>
                  <a:pt x="177336" y="289197"/>
                  <a:pt x="132281" y="289197"/>
                </a:cubicBezTo>
                <a:cubicBezTo>
                  <a:pt x="83622" y="289197"/>
                  <a:pt x="46136" y="278094"/>
                  <a:pt x="40729" y="275945"/>
                </a:cubicBezTo>
                <a:lnTo>
                  <a:pt x="4325" y="275945"/>
                </a:lnTo>
                <a:cubicBezTo>
                  <a:pt x="2163" y="275945"/>
                  <a:pt x="0" y="274154"/>
                  <a:pt x="0" y="272005"/>
                </a:cubicBezTo>
                <a:lnTo>
                  <a:pt x="0" y="193211"/>
                </a:lnTo>
                <a:cubicBezTo>
                  <a:pt x="0" y="190704"/>
                  <a:pt x="2163" y="188913"/>
                  <a:pt x="4325" y="188913"/>
                </a:cubicBezTo>
                <a:close/>
                <a:moveTo>
                  <a:pt x="120284" y="158750"/>
                </a:moveTo>
                <a:cubicBezTo>
                  <a:pt x="122849" y="158750"/>
                  <a:pt x="125047" y="160554"/>
                  <a:pt x="125047" y="162719"/>
                </a:cubicBezTo>
                <a:lnTo>
                  <a:pt x="125047" y="185449"/>
                </a:lnTo>
                <a:cubicBezTo>
                  <a:pt x="125047" y="187975"/>
                  <a:pt x="122849" y="190139"/>
                  <a:pt x="120284" y="190139"/>
                </a:cubicBezTo>
                <a:cubicBezTo>
                  <a:pt x="117720" y="190139"/>
                  <a:pt x="115888" y="187975"/>
                  <a:pt x="115888" y="185449"/>
                </a:cubicBezTo>
                <a:lnTo>
                  <a:pt x="115888" y="162719"/>
                </a:lnTo>
                <a:cubicBezTo>
                  <a:pt x="115888" y="160554"/>
                  <a:pt x="117720" y="158750"/>
                  <a:pt x="120284" y="158750"/>
                </a:cubicBezTo>
                <a:close/>
                <a:moveTo>
                  <a:pt x="161735" y="123825"/>
                </a:moveTo>
                <a:cubicBezTo>
                  <a:pt x="164402" y="123825"/>
                  <a:pt x="166307" y="125629"/>
                  <a:pt x="166307" y="128155"/>
                </a:cubicBezTo>
                <a:lnTo>
                  <a:pt x="166307" y="198510"/>
                </a:lnTo>
                <a:cubicBezTo>
                  <a:pt x="166307" y="201035"/>
                  <a:pt x="164402" y="202839"/>
                  <a:pt x="161735" y="202839"/>
                </a:cubicBezTo>
                <a:cubicBezTo>
                  <a:pt x="159068" y="202839"/>
                  <a:pt x="157163" y="201035"/>
                  <a:pt x="157163" y="198510"/>
                </a:cubicBezTo>
                <a:lnTo>
                  <a:pt x="157163" y="128155"/>
                </a:lnTo>
                <a:cubicBezTo>
                  <a:pt x="157163" y="125629"/>
                  <a:pt x="159068" y="123825"/>
                  <a:pt x="161735" y="123825"/>
                </a:cubicBezTo>
                <a:close/>
                <a:moveTo>
                  <a:pt x="203201" y="100013"/>
                </a:moveTo>
                <a:cubicBezTo>
                  <a:pt x="205765" y="100013"/>
                  <a:pt x="207597" y="101801"/>
                  <a:pt x="207597" y="104303"/>
                </a:cubicBezTo>
                <a:lnTo>
                  <a:pt x="207597" y="202959"/>
                </a:lnTo>
                <a:cubicBezTo>
                  <a:pt x="207597" y="205461"/>
                  <a:pt x="205765" y="207606"/>
                  <a:pt x="203201" y="207606"/>
                </a:cubicBezTo>
                <a:cubicBezTo>
                  <a:pt x="200636" y="207606"/>
                  <a:pt x="198438" y="205461"/>
                  <a:pt x="198438" y="202959"/>
                </a:cubicBezTo>
                <a:lnTo>
                  <a:pt x="198438" y="104303"/>
                </a:lnTo>
                <a:cubicBezTo>
                  <a:pt x="198438" y="101801"/>
                  <a:pt x="200636" y="100013"/>
                  <a:pt x="203201" y="100013"/>
                </a:cubicBezTo>
                <a:close/>
                <a:moveTo>
                  <a:pt x="244285" y="77788"/>
                </a:moveTo>
                <a:cubicBezTo>
                  <a:pt x="246952" y="77788"/>
                  <a:pt x="248857" y="79587"/>
                  <a:pt x="248857" y="82105"/>
                </a:cubicBezTo>
                <a:lnTo>
                  <a:pt x="248857" y="191814"/>
                </a:lnTo>
                <a:cubicBezTo>
                  <a:pt x="248857" y="194332"/>
                  <a:pt x="246952" y="196491"/>
                  <a:pt x="244285" y="196491"/>
                </a:cubicBezTo>
                <a:cubicBezTo>
                  <a:pt x="241618" y="196491"/>
                  <a:pt x="239713" y="194332"/>
                  <a:pt x="239713" y="191814"/>
                </a:cubicBezTo>
                <a:lnTo>
                  <a:pt x="239713" y="82105"/>
                </a:lnTo>
                <a:cubicBezTo>
                  <a:pt x="239713" y="79587"/>
                  <a:pt x="241618" y="77788"/>
                  <a:pt x="244285" y="77788"/>
                </a:cubicBezTo>
                <a:close/>
                <a:moveTo>
                  <a:pt x="285560" y="36513"/>
                </a:moveTo>
                <a:cubicBezTo>
                  <a:pt x="288227" y="36513"/>
                  <a:pt x="290132" y="38672"/>
                  <a:pt x="290132" y="40830"/>
                </a:cubicBezTo>
                <a:lnTo>
                  <a:pt x="290132" y="204514"/>
                </a:lnTo>
                <a:cubicBezTo>
                  <a:pt x="290132" y="207032"/>
                  <a:pt x="288227" y="209190"/>
                  <a:pt x="285560" y="209190"/>
                </a:cubicBezTo>
                <a:cubicBezTo>
                  <a:pt x="283274" y="209190"/>
                  <a:pt x="280988" y="207032"/>
                  <a:pt x="280988" y="204514"/>
                </a:cubicBezTo>
                <a:lnTo>
                  <a:pt x="280988" y="40830"/>
                </a:lnTo>
                <a:cubicBezTo>
                  <a:pt x="280988" y="38672"/>
                  <a:pt x="283274" y="36513"/>
                  <a:pt x="285560" y="36513"/>
                </a:cubicBezTo>
                <a:close/>
                <a:moveTo>
                  <a:pt x="281024" y="9739"/>
                </a:moveTo>
                <a:cubicBezTo>
                  <a:pt x="282460" y="7938"/>
                  <a:pt x="285334" y="7938"/>
                  <a:pt x="287129" y="9739"/>
                </a:cubicBezTo>
                <a:cubicBezTo>
                  <a:pt x="288566" y="11180"/>
                  <a:pt x="288566" y="14061"/>
                  <a:pt x="287129" y="15862"/>
                </a:cubicBezTo>
                <a:lnTo>
                  <a:pt x="213860" y="88981"/>
                </a:lnTo>
                <a:cubicBezTo>
                  <a:pt x="212064" y="91142"/>
                  <a:pt x="209550" y="91142"/>
                  <a:pt x="207754" y="88981"/>
                </a:cubicBezTo>
                <a:lnTo>
                  <a:pt x="193388" y="74933"/>
                </a:lnTo>
                <a:lnTo>
                  <a:pt x="122992" y="145170"/>
                </a:lnTo>
                <a:cubicBezTo>
                  <a:pt x="121555" y="146971"/>
                  <a:pt x="118682" y="146971"/>
                  <a:pt x="116886" y="145170"/>
                </a:cubicBezTo>
                <a:lnTo>
                  <a:pt x="103956" y="132203"/>
                </a:lnTo>
                <a:lnTo>
                  <a:pt x="58702" y="177587"/>
                </a:lnTo>
                <a:cubicBezTo>
                  <a:pt x="57984" y="178308"/>
                  <a:pt x="56906" y="179028"/>
                  <a:pt x="55829" y="179028"/>
                </a:cubicBezTo>
                <a:cubicBezTo>
                  <a:pt x="54392" y="179028"/>
                  <a:pt x="53314" y="178308"/>
                  <a:pt x="52596" y="177587"/>
                </a:cubicBezTo>
                <a:cubicBezTo>
                  <a:pt x="50800" y="175786"/>
                  <a:pt x="50800" y="172905"/>
                  <a:pt x="52596" y="171464"/>
                </a:cubicBezTo>
                <a:lnTo>
                  <a:pt x="101083" y="122839"/>
                </a:lnTo>
                <a:cubicBezTo>
                  <a:pt x="102520" y="121038"/>
                  <a:pt x="105393" y="121038"/>
                  <a:pt x="107189" y="122839"/>
                </a:cubicBezTo>
                <a:lnTo>
                  <a:pt x="120119" y="135805"/>
                </a:lnTo>
                <a:lnTo>
                  <a:pt x="190155" y="65569"/>
                </a:lnTo>
                <a:cubicBezTo>
                  <a:pt x="191951" y="63768"/>
                  <a:pt x="194465" y="63768"/>
                  <a:pt x="196261" y="65569"/>
                </a:cubicBezTo>
                <a:lnTo>
                  <a:pt x="210987" y="79976"/>
                </a:lnTo>
                <a:lnTo>
                  <a:pt x="281024" y="9739"/>
                </a:lnTo>
                <a:close/>
                <a:moveTo>
                  <a:pt x="51800" y="9058"/>
                </a:moveTo>
                <a:lnTo>
                  <a:pt x="51800" y="59054"/>
                </a:lnTo>
                <a:lnTo>
                  <a:pt x="122217" y="59054"/>
                </a:lnTo>
                <a:cubicBezTo>
                  <a:pt x="122932" y="59054"/>
                  <a:pt x="124362" y="59417"/>
                  <a:pt x="124719" y="60141"/>
                </a:cubicBezTo>
                <a:lnTo>
                  <a:pt x="141520" y="73546"/>
                </a:lnTo>
                <a:lnTo>
                  <a:pt x="141520" y="9058"/>
                </a:lnTo>
                <a:lnTo>
                  <a:pt x="51800" y="9058"/>
                </a:lnTo>
                <a:close/>
                <a:moveTo>
                  <a:pt x="47153" y="0"/>
                </a:moveTo>
                <a:lnTo>
                  <a:pt x="146166" y="0"/>
                </a:lnTo>
                <a:cubicBezTo>
                  <a:pt x="148311" y="0"/>
                  <a:pt x="150456" y="2174"/>
                  <a:pt x="150456" y="4710"/>
                </a:cubicBezTo>
                <a:lnTo>
                  <a:pt x="150456" y="82603"/>
                </a:lnTo>
                <a:cubicBezTo>
                  <a:pt x="150456" y="84053"/>
                  <a:pt x="149383" y="85864"/>
                  <a:pt x="147954" y="86589"/>
                </a:cubicBezTo>
                <a:cubicBezTo>
                  <a:pt x="147239" y="86589"/>
                  <a:pt x="146524" y="86951"/>
                  <a:pt x="146166" y="86951"/>
                </a:cubicBezTo>
                <a:cubicBezTo>
                  <a:pt x="145094" y="86951"/>
                  <a:pt x="144022" y="86589"/>
                  <a:pt x="143307" y="86226"/>
                </a:cubicBezTo>
                <a:lnTo>
                  <a:pt x="120787" y="68112"/>
                </a:lnTo>
                <a:lnTo>
                  <a:pt x="47153" y="68112"/>
                </a:lnTo>
                <a:cubicBezTo>
                  <a:pt x="45008" y="68112"/>
                  <a:pt x="42863" y="65938"/>
                  <a:pt x="42863" y="63402"/>
                </a:cubicBezTo>
                <a:lnTo>
                  <a:pt x="42863" y="4710"/>
                </a:lnTo>
                <a:cubicBezTo>
                  <a:pt x="42863" y="2174"/>
                  <a:pt x="45008" y="0"/>
                  <a:pt x="471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5" name="Freeform 1001">
            <a:extLst>
              <a:ext uri="{FF2B5EF4-FFF2-40B4-BE49-F238E27FC236}">
                <a16:creationId xmlns:a16="http://schemas.microsoft.com/office/drawing/2014/main" id="{C96C1619-3B08-0546-8F3D-AD86696D05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39279" y="1417294"/>
            <a:ext cx="717094" cy="717094"/>
          </a:xfrm>
          <a:custGeom>
            <a:avLst/>
            <a:gdLst>
              <a:gd name="T0" fmla="*/ 369470 w 290151"/>
              <a:gd name="T1" fmla="*/ 801981 h 290152"/>
              <a:gd name="T2" fmla="*/ 369470 w 290151"/>
              <a:gd name="T3" fmla="*/ 832423 h 290152"/>
              <a:gd name="T4" fmla="*/ 100253 w 290151"/>
              <a:gd name="T5" fmla="*/ 817811 h 290152"/>
              <a:gd name="T6" fmla="*/ 251621 w 290151"/>
              <a:gd name="T7" fmla="*/ 691180 h 290152"/>
              <a:gd name="T8" fmla="*/ 304838 w 290151"/>
              <a:gd name="T9" fmla="*/ 707009 h 290152"/>
              <a:gd name="T10" fmla="*/ 251621 w 290151"/>
              <a:gd name="T11" fmla="*/ 721617 h 290152"/>
              <a:gd name="T12" fmla="*/ 251621 w 290151"/>
              <a:gd name="T13" fmla="*/ 691180 h 290152"/>
              <a:gd name="T14" fmla="*/ 174185 w 290151"/>
              <a:gd name="T15" fmla="*/ 691180 h 290152"/>
              <a:gd name="T16" fmla="*/ 174185 w 290151"/>
              <a:gd name="T17" fmla="*/ 721617 h 290152"/>
              <a:gd name="T18" fmla="*/ 100253 w 290151"/>
              <a:gd name="T19" fmla="*/ 707009 h 290152"/>
              <a:gd name="T20" fmla="*/ 539753 w 290151"/>
              <a:gd name="T21" fmla="*/ 629702 h 290152"/>
              <a:gd name="T22" fmla="*/ 638105 w 290151"/>
              <a:gd name="T23" fmla="*/ 838402 h 290152"/>
              <a:gd name="T24" fmla="*/ 714871 w 290151"/>
              <a:gd name="T25" fmla="*/ 647692 h 290152"/>
              <a:gd name="T26" fmla="*/ 539753 w 290151"/>
              <a:gd name="T27" fmla="*/ 629702 h 290152"/>
              <a:gd name="T28" fmla="*/ 258865 w 290151"/>
              <a:gd name="T29" fmla="*/ 580381 h 290152"/>
              <a:gd name="T30" fmla="*/ 258865 w 290151"/>
              <a:gd name="T31" fmla="*/ 610771 h 290152"/>
              <a:gd name="T32" fmla="*/ 100253 w 290151"/>
              <a:gd name="T33" fmla="*/ 595576 h 290152"/>
              <a:gd name="T34" fmla="*/ 114557 w 290151"/>
              <a:gd name="T35" fmla="*/ 474856 h 290152"/>
              <a:gd name="T36" fmla="*/ 273171 w 290151"/>
              <a:gd name="T37" fmla="*/ 490050 h 290152"/>
              <a:gd name="T38" fmla="*/ 114557 w 290151"/>
              <a:gd name="T39" fmla="*/ 505245 h 290152"/>
              <a:gd name="T40" fmla="*/ 114557 w 290151"/>
              <a:gd name="T41" fmla="*/ 474856 h 290152"/>
              <a:gd name="T42" fmla="*/ 534955 w 290151"/>
              <a:gd name="T43" fmla="*/ 540946 h 290152"/>
              <a:gd name="T44" fmla="*/ 740058 w 290151"/>
              <a:gd name="T45" fmla="*/ 540946 h 290152"/>
              <a:gd name="T46" fmla="*/ 114605 w 290151"/>
              <a:gd name="T47" fmla="*/ 364057 h 290152"/>
              <a:gd name="T48" fmla="*/ 304825 w 290151"/>
              <a:gd name="T49" fmla="*/ 379255 h 290152"/>
              <a:gd name="T50" fmla="*/ 114605 w 290151"/>
              <a:gd name="T51" fmla="*/ 394450 h 290152"/>
              <a:gd name="T52" fmla="*/ 114605 w 290151"/>
              <a:gd name="T53" fmla="*/ 364057 h 290152"/>
              <a:gd name="T54" fmla="*/ 742456 w 290151"/>
              <a:gd name="T55" fmla="*/ 462982 h 290152"/>
              <a:gd name="T56" fmla="*/ 736460 w 290151"/>
              <a:gd name="T57" fmla="*/ 628501 h 290152"/>
              <a:gd name="T58" fmla="*/ 934368 w 290151"/>
              <a:gd name="T59" fmla="*/ 540946 h 290152"/>
              <a:gd name="T60" fmla="*/ 267593 w 290151"/>
              <a:gd name="T61" fmla="*/ 258533 h 290152"/>
              <a:gd name="T62" fmla="*/ 378697 w 290151"/>
              <a:gd name="T63" fmla="*/ 273732 h 290152"/>
              <a:gd name="T64" fmla="*/ 267593 w 290151"/>
              <a:gd name="T65" fmla="*/ 288925 h 290152"/>
              <a:gd name="T66" fmla="*/ 267593 w 290151"/>
              <a:gd name="T67" fmla="*/ 258533 h 290152"/>
              <a:gd name="T68" fmla="*/ 190531 w 290151"/>
              <a:gd name="T69" fmla="*/ 258533 h 290152"/>
              <a:gd name="T70" fmla="*/ 190531 w 290151"/>
              <a:gd name="T71" fmla="*/ 288925 h 290152"/>
              <a:gd name="T72" fmla="*/ 100253 w 290151"/>
              <a:gd name="T73" fmla="*/ 273732 h 290152"/>
              <a:gd name="T74" fmla="*/ 652495 w 290151"/>
              <a:gd name="T75" fmla="*/ 244685 h 290152"/>
              <a:gd name="T76" fmla="*/ 723267 w 290151"/>
              <a:gd name="T77" fmla="*/ 440192 h 290152"/>
              <a:gd name="T78" fmla="*/ 652495 w 290151"/>
              <a:gd name="T79" fmla="*/ 244685 h 290152"/>
              <a:gd name="T80" fmla="*/ 340648 w 290151"/>
              <a:gd name="T81" fmla="*/ 540946 h 290152"/>
              <a:gd name="T82" fmla="*/ 522957 w 290151"/>
              <a:gd name="T83" fmla="*/ 605714 h 290152"/>
              <a:gd name="T84" fmla="*/ 623710 w 290151"/>
              <a:gd name="T85" fmla="*/ 410208 h 290152"/>
              <a:gd name="T86" fmla="*/ 203908 w 290151"/>
              <a:gd name="T87" fmla="*/ 29981 h 290152"/>
              <a:gd name="T88" fmla="*/ 248286 w 290151"/>
              <a:gd name="T89" fmla="*/ 117541 h 290152"/>
              <a:gd name="T90" fmla="*/ 564936 w 290151"/>
              <a:gd name="T91" fmla="*/ 73162 h 290152"/>
              <a:gd name="T92" fmla="*/ 203908 w 290151"/>
              <a:gd name="T93" fmla="*/ 29981 h 290152"/>
              <a:gd name="T94" fmla="*/ 28789 w 290151"/>
              <a:gd name="T95" fmla="*/ 73162 h 290152"/>
              <a:gd name="T96" fmla="*/ 73164 w 290151"/>
              <a:gd name="T97" fmla="*/ 935558 h 290152"/>
              <a:gd name="T98" fmla="*/ 740058 w 290151"/>
              <a:gd name="T99" fmla="*/ 892375 h 290152"/>
              <a:gd name="T100" fmla="*/ 638105 w 290151"/>
              <a:gd name="T101" fmla="*/ 867192 h 290152"/>
              <a:gd name="T102" fmla="*/ 638105 w 290151"/>
              <a:gd name="T103" fmla="*/ 215896 h 290152"/>
              <a:gd name="T104" fmla="*/ 740058 w 290151"/>
              <a:gd name="T105" fmla="*/ 73162 h 290152"/>
              <a:gd name="T106" fmla="*/ 593725 w 290151"/>
              <a:gd name="T107" fmla="*/ 29981 h 290152"/>
              <a:gd name="T108" fmla="*/ 521760 w 290151"/>
              <a:gd name="T109" fmla="*/ 146332 h 290152"/>
              <a:gd name="T110" fmla="*/ 175122 w 290151"/>
              <a:gd name="T111" fmla="*/ 73162 h 290152"/>
              <a:gd name="T112" fmla="*/ 73164 w 290151"/>
              <a:gd name="T113" fmla="*/ 29981 h 290152"/>
              <a:gd name="T114" fmla="*/ 696879 w 290151"/>
              <a:gd name="T115" fmla="*/ 0 h 290152"/>
              <a:gd name="T116" fmla="*/ 768846 w 290151"/>
              <a:gd name="T117" fmla="*/ 242285 h 290152"/>
              <a:gd name="T118" fmla="*/ 768846 w 290151"/>
              <a:gd name="T119" fmla="*/ 839599 h 290152"/>
              <a:gd name="T120" fmla="*/ 696879 w 290151"/>
              <a:gd name="T121" fmla="*/ 964341 h 290152"/>
              <a:gd name="T122" fmla="*/ 0 w 290151"/>
              <a:gd name="T123" fmla="*/ 892375 h 290152"/>
              <a:gd name="T124" fmla="*/ 73164 w 290151"/>
              <a:gd name="T125" fmla="*/ 0 h 29015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290151" h="290152">
                <a:moveTo>
                  <a:pt x="34521" y="241300"/>
                </a:moveTo>
                <a:lnTo>
                  <a:pt x="111165" y="241300"/>
                </a:lnTo>
                <a:cubicBezTo>
                  <a:pt x="113708" y="241300"/>
                  <a:pt x="115524" y="243498"/>
                  <a:pt x="115524" y="246063"/>
                </a:cubicBezTo>
                <a:cubicBezTo>
                  <a:pt x="115524" y="248627"/>
                  <a:pt x="113708" y="250459"/>
                  <a:pt x="111165" y="250459"/>
                </a:cubicBezTo>
                <a:lnTo>
                  <a:pt x="34521" y="250459"/>
                </a:lnTo>
                <a:cubicBezTo>
                  <a:pt x="31978" y="250459"/>
                  <a:pt x="30162" y="248627"/>
                  <a:pt x="30162" y="246063"/>
                </a:cubicBezTo>
                <a:cubicBezTo>
                  <a:pt x="30162" y="243498"/>
                  <a:pt x="31978" y="241300"/>
                  <a:pt x="34521" y="241300"/>
                </a:cubicBezTo>
                <a:close/>
                <a:moveTo>
                  <a:pt x="75707" y="207963"/>
                </a:moveTo>
                <a:lnTo>
                  <a:pt x="87449" y="207963"/>
                </a:lnTo>
                <a:cubicBezTo>
                  <a:pt x="89584" y="207963"/>
                  <a:pt x="91719" y="210161"/>
                  <a:pt x="91719" y="212725"/>
                </a:cubicBezTo>
                <a:cubicBezTo>
                  <a:pt x="91719" y="215290"/>
                  <a:pt x="89584" y="217121"/>
                  <a:pt x="87449" y="217121"/>
                </a:cubicBezTo>
                <a:lnTo>
                  <a:pt x="75707" y="217121"/>
                </a:lnTo>
                <a:cubicBezTo>
                  <a:pt x="73216" y="217121"/>
                  <a:pt x="71437" y="215290"/>
                  <a:pt x="71437" y="212725"/>
                </a:cubicBezTo>
                <a:cubicBezTo>
                  <a:pt x="71437" y="210161"/>
                  <a:pt x="73216" y="207963"/>
                  <a:pt x="75707" y="207963"/>
                </a:cubicBezTo>
                <a:close/>
                <a:moveTo>
                  <a:pt x="34539" y="207963"/>
                </a:moveTo>
                <a:lnTo>
                  <a:pt x="52409" y="207963"/>
                </a:lnTo>
                <a:cubicBezTo>
                  <a:pt x="54962" y="207963"/>
                  <a:pt x="56786" y="210161"/>
                  <a:pt x="56786" y="212725"/>
                </a:cubicBezTo>
                <a:cubicBezTo>
                  <a:pt x="56786" y="215290"/>
                  <a:pt x="54962" y="217121"/>
                  <a:pt x="52409" y="217121"/>
                </a:cubicBezTo>
                <a:lnTo>
                  <a:pt x="34539" y="217121"/>
                </a:lnTo>
                <a:cubicBezTo>
                  <a:pt x="31986" y="217121"/>
                  <a:pt x="30162" y="215290"/>
                  <a:pt x="30162" y="212725"/>
                </a:cubicBezTo>
                <a:cubicBezTo>
                  <a:pt x="30162" y="210161"/>
                  <a:pt x="31986" y="207963"/>
                  <a:pt x="34539" y="207963"/>
                </a:cubicBezTo>
                <a:close/>
                <a:moveTo>
                  <a:pt x="162398" y="189465"/>
                </a:moveTo>
                <a:lnTo>
                  <a:pt x="121979" y="218336"/>
                </a:lnTo>
                <a:cubicBezTo>
                  <a:pt x="138219" y="238906"/>
                  <a:pt x="163481" y="252259"/>
                  <a:pt x="191991" y="252259"/>
                </a:cubicBezTo>
                <a:cubicBezTo>
                  <a:pt x="213283" y="252259"/>
                  <a:pt x="233132" y="244681"/>
                  <a:pt x="248289" y="232049"/>
                </a:cubicBezTo>
                <a:lnTo>
                  <a:pt x="215087" y="194878"/>
                </a:lnTo>
                <a:cubicBezTo>
                  <a:pt x="208591" y="199570"/>
                  <a:pt x="200652" y="202457"/>
                  <a:pt x="191991" y="202457"/>
                </a:cubicBezTo>
                <a:cubicBezTo>
                  <a:pt x="180442" y="202457"/>
                  <a:pt x="169616" y="197404"/>
                  <a:pt x="162398" y="189465"/>
                </a:cubicBezTo>
                <a:close/>
                <a:moveTo>
                  <a:pt x="34468" y="174625"/>
                </a:moveTo>
                <a:lnTo>
                  <a:pt x="77886" y="174625"/>
                </a:lnTo>
                <a:cubicBezTo>
                  <a:pt x="80397" y="174625"/>
                  <a:pt x="82191" y="176530"/>
                  <a:pt x="82191" y="179197"/>
                </a:cubicBezTo>
                <a:cubicBezTo>
                  <a:pt x="82191" y="181864"/>
                  <a:pt x="80397" y="183769"/>
                  <a:pt x="77886" y="183769"/>
                </a:cubicBezTo>
                <a:lnTo>
                  <a:pt x="34468" y="183769"/>
                </a:lnTo>
                <a:cubicBezTo>
                  <a:pt x="31956" y="183769"/>
                  <a:pt x="30162" y="181864"/>
                  <a:pt x="30162" y="179197"/>
                </a:cubicBezTo>
                <a:cubicBezTo>
                  <a:pt x="30162" y="176530"/>
                  <a:pt x="31956" y="174625"/>
                  <a:pt x="34468" y="174625"/>
                </a:cubicBezTo>
                <a:close/>
                <a:moveTo>
                  <a:pt x="34468" y="142875"/>
                </a:moveTo>
                <a:lnTo>
                  <a:pt x="77886" y="142875"/>
                </a:lnTo>
                <a:cubicBezTo>
                  <a:pt x="80397" y="142875"/>
                  <a:pt x="82191" y="144780"/>
                  <a:pt x="82191" y="147447"/>
                </a:cubicBezTo>
                <a:cubicBezTo>
                  <a:pt x="82191" y="150114"/>
                  <a:pt x="80397" y="152019"/>
                  <a:pt x="77886" y="152019"/>
                </a:cubicBezTo>
                <a:lnTo>
                  <a:pt x="34468" y="152019"/>
                </a:lnTo>
                <a:cubicBezTo>
                  <a:pt x="31956" y="152019"/>
                  <a:pt x="30162" y="150114"/>
                  <a:pt x="30162" y="147447"/>
                </a:cubicBezTo>
                <a:cubicBezTo>
                  <a:pt x="30162" y="144780"/>
                  <a:pt x="31956" y="142875"/>
                  <a:pt x="34468" y="142875"/>
                </a:cubicBezTo>
                <a:close/>
                <a:moveTo>
                  <a:pt x="191991" y="132084"/>
                </a:moveTo>
                <a:cubicBezTo>
                  <a:pt x="175029" y="132084"/>
                  <a:pt x="160955" y="145798"/>
                  <a:pt x="160955" y="162759"/>
                </a:cubicBezTo>
                <a:cubicBezTo>
                  <a:pt x="160955" y="179721"/>
                  <a:pt x="175029" y="193795"/>
                  <a:pt x="191991" y="193795"/>
                </a:cubicBezTo>
                <a:cubicBezTo>
                  <a:pt x="208952" y="193795"/>
                  <a:pt x="222666" y="179721"/>
                  <a:pt x="222666" y="162759"/>
                </a:cubicBezTo>
                <a:cubicBezTo>
                  <a:pt x="222666" y="145798"/>
                  <a:pt x="208952" y="132084"/>
                  <a:pt x="191991" y="132084"/>
                </a:cubicBezTo>
                <a:close/>
                <a:moveTo>
                  <a:pt x="34482" y="109538"/>
                </a:moveTo>
                <a:lnTo>
                  <a:pt x="87396" y="109538"/>
                </a:lnTo>
                <a:cubicBezTo>
                  <a:pt x="89556" y="109538"/>
                  <a:pt x="91715" y="111443"/>
                  <a:pt x="91715" y="114110"/>
                </a:cubicBezTo>
                <a:cubicBezTo>
                  <a:pt x="91715" y="116777"/>
                  <a:pt x="89556" y="118682"/>
                  <a:pt x="87396" y="118682"/>
                </a:cubicBezTo>
                <a:lnTo>
                  <a:pt x="34482" y="118682"/>
                </a:lnTo>
                <a:cubicBezTo>
                  <a:pt x="31962" y="118682"/>
                  <a:pt x="30162" y="116777"/>
                  <a:pt x="30162" y="114110"/>
                </a:cubicBezTo>
                <a:cubicBezTo>
                  <a:pt x="30162" y="111443"/>
                  <a:pt x="31962" y="109538"/>
                  <a:pt x="34482" y="109538"/>
                </a:cubicBezTo>
                <a:close/>
                <a:moveTo>
                  <a:pt x="259476" y="105017"/>
                </a:moveTo>
                <a:lnTo>
                  <a:pt x="223388" y="139302"/>
                </a:lnTo>
                <a:cubicBezTo>
                  <a:pt x="228440" y="145798"/>
                  <a:pt x="231327" y="154098"/>
                  <a:pt x="231327" y="162759"/>
                </a:cubicBezTo>
                <a:cubicBezTo>
                  <a:pt x="231327" y="172864"/>
                  <a:pt x="227718" y="181886"/>
                  <a:pt x="221583" y="189104"/>
                </a:cubicBezTo>
                <a:lnTo>
                  <a:pt x="255146" y="226275"/>
                </a:lnTo>
                <a:cubicBezTo>
                  <a:pt x="271385" y="210035"/>
                  <a:pt x="281129" y="187299"/>
                  <a:pt x="281129" y="162759"/>
                </a:cubicBezTo>
                <a:cubicBezTo>
                  <a:pt x="281129" y="140745"/>
                  <a:pt x="273190" y="120175"/>
                  <a:pt x="259476" y="105017"/>
                </a:cubicBezTo>
                <a:close/>
                <a:moveTo>
                  <a:pt x="80513" y="77788"/>
                </a:moveTo>
                <a:lnTo>
                  <a:pt x="109628" y="77788"/>
                </a:lnTo>
                <a:cubicBezTo>
                  <a:pt x="112144" y="77788"/>
                  <a:pt x="113941" y="79693"/>
                  <a:pt x="113941" y="82360"/>
                </a:cubicBezTo>
                <a:cubicBezTo>
                  <a:pt x="113941" y="85027"/>
                  <a:pt x="112144" y="86932"/>
                  <a:pt x="109628" y="86932"/>
                </a:cubicBezTo>
                <a:lnTo>
                  <a:pt x="80513" y="86932"/>
                </a:lnTo>
                <a:cubicBezTo>
                  <a:pt x="78357" y="86932"/>
                  <a:pt x="76200" y="85027"/>
                  <a:pt x="76200" y="82360"/>
                </a:cubicBezTo>
                <a:cubicBezTo>
                  <a:pt x="76200" y="79693"/>
                  <a:pt x="78357" y="77788"/>
                  <a:pt x="80513" y="77788"/>
                </a:cubicBezTo>
                <a:close/>
                <a:moveTo>
                  <a:pt x="34396" y="77788"/>
                </a:moveTo>
                <a:lnTo>
                  <a:pt x="57326" y="77788"/>
                </a:lnTo>
                <a:cubicBezTo>
                  <a:pt x="59796" y="77788"/>
                  <a:pt x="61559" y="79693"/>
                  <a:pt x="61559" y="82360"/>
                </a:cubicBezTo>
                <a:cubicBezTo>
                  <a:pt x="61559" y="85027"/>
                  <a:pt x="59796" y="86932"/>
                  <a:pt x="57326" y="86932"/>
                </a:cubicBezTo>
                <a:lnTo>
                  <a:pt x="34396" y="86932"/>
                </a:lnTo>
                <a:cubicBezTo>
                  <a:pt x="31926" y="86932"/>
                  <a:pt x="30162" y="85027"/>
                  <a:pt x="30162" y="82360"/>
                </a:cubicBezTo>
                <a:cubicBezTo>
                  <a:pt x="30162" y="79693"/>
                  <a:pt x="31926" y="77788"/>
                  <a:pt x="34396" y="77788"/>
                </a:cubicBezTo>
                <a:close/>
                <a:moveTo>
                  <a:pt x="196321" y="73620"/>
                </a:moveTo>
                <a:lnTo>
                  <a:pt x="196321" y="123423"/>
                </a:lnTo>
                <a:cubicBezTo>
                  <a:pt x="204261" y="124505"/>
                  <a:pt x="211479" y="127753"/>
                  <a:pt x="217614" y="132445"/>
                </a:cubicBezTo>
                <a:lnTo>
                  <a:pt x="253702" y="98161"/>
                </a:lnTo>
                <a:cubicBezTo>
                  <a:pt x="238545" y="83725"/>
                  <a:pt x="218696" y="74703"/>
                  <a:pt x="196321" y="73620"/>
                </a:cubicBezTo>
                <a:close/>
                <a:moveTo>
                  <a:pt x="187660" y="73620"/>
                </a:moveTo>
                <a:cubicBezTo>
                  <a:pt x="140384" y="76147"/>
                  <a:pt x="102491" y="115122"/>
                  <a:pt x="102491" y="162759"/>
                </a:cubicBezTo>
                <a:cubicBezTo>
                  <a:pt x="102491" y="180804"/>
                  <a:pt x="107905" y="197404"/>
                  <a:pt x="116927" y="211118"/>
                </a:cubicBezTo>
                <a:lnTo>
                  <a:pt x="157346" y="182247"/>
                </a:lnTo>
                <a:cubicBezTo>
                  <a:pt x="154098" y="176473"/>
                  <a:pt x="152293" y="169977"/>
                  <a:pt x="152293" y="162759"/>
                </a:cubicBezTo>
                <a:cubicBezTo>
                  <a:pt x="152293" y="142550"/>
                  <a:pt x="167812" y="125588"/>
                  <a:pt x="187660" y="123423"/>
                </a:cubicBezTo>
                <a:lnTo>
                  <a:pt x="187660" y="73620"/>
                </a:lnTo>
                <a:close/>
                <a:moveTo>
                  <a:pt x="61351" y="9022"/>
                </a:moveTo>
                <a:lnTo>
                  <a:pt x="61351" y="22014"/>
                </a:lnTo>
                <a:cubicBezTo>
                  <a:pt x="61351" y="29231"/>
                  <a:pt x="67486" y="35367"/>
                  <a:pt x="74703" y="35367"/>
                </a:cubicBezTo>
                <a:lnTo>
                  <a:pt x="156985" y="35367"/>
                </a:lnTo>
                <a:cubicBezTo>
                  <a:pt x="164203" y="35367"/>
                  <a:pt x="169977" y="29231"/>
                  <a:pt x="169977" y="22014"/>
                </a:cubicBezTo>
                <a:lnTo>
                  <a:pt x="169977" y="9022"/>
                </a:lnTo>
                <a:lnTo>
                  <a:pt x="61351" y="9022"/>
                </a:lnTo>
                <a:close/>
                <a:moveTo>
                  <a:pt x="22014" y="9022"/>
                </a:moveTo>
                <a:cubicBezTo>
                  <a:pt x="14435" y="9022"/>
                  <a:pt x="8661" y="14796"/>
                  <a:pt x="8661" y="22014"/>
                </a:cubicBezTo>
                <a:lnTo>
                  <a:pt x="8661" y="268499"/>
                </a:lnTo>
                <a:cubicBezTo>
                  <a:pt x="8661" y="275717"/>
                  <a:pt x="14435" y="281491"/>
                  <a:pt x="22014" y="281491"/>
                </a:cubicBezTo>
                <a:lnTo>
                  <a:pt x="209674" y="281491"/>
                </a:lnTo>
                <a:cubicBezTo>
                  <a:pt x="216892" y="281491"/>
                  <a:pt x="222666" y="275717"/>
                  <a:pt x="222666" y="268499"/>
                </a:cubicBezTo>
                <a:lnTo>
                  <a:pt x="222666" y="255868"/>
                </a:lnTo>
                <a:cubicBezTo>
                  <a:pt x="212922" y="259477"/>
                  <a:pt x="202456" y="260921"/>
                  <a:pt x="191991" y="260921"/>
                </a:cubicBezTo>
                <a:cubicBezTo>
                  <a:pt x="137858" y="260921"/>
                  <a:pt x="93830" y="216892"/>
                  <a:pt x="93830" y="162759"/>
                </a:cubicBezTo>
                <a:cubicBezTo>
                  <a:pt x="93830" y="108626"/>
                  <a:pt x="137858" y="64959"/>
                  <a:pt x="191991" y="64959"/>
                </a:cubicBezTo>
                <a:cubicBezTo>
                  <a:pt x="202456" y="64959"/>
                  <a:pt x="212922" y="66403"/>
                  <a:pt x="222666" y="69651"/>
                </a:cubicBezTo>
                <a:lnTo>
                  <a:pt x="222666" y="22014"/>
                </a:lnTo>
                <a:cubicBezTo>
                  <a:pt x="222666" y="14796"/>
                  <a:pt x="216892" y="9022"/>
                  <a:pt x="209674" y="9022"/>
                </a:cubicBezTo>
                <a:lnTo>
                  <a:pt x="178638" y="9022"/>
                </a:lnTo>
                <a:lnTo>
                  <a:pt x="178638" y="22014"/>
                </a:lnTo>
                <a:cubicBezTo>
                  <a:pt x="178638" y="34284"/>
                  <a:pt x="168894" y="44028"/>
                  <a:pt x="156985" y="44028"/>
                </a:cubicBezTo>
                <a:lnTo>
                  <a:pt x="74703" y="44028"/>
                </a:lnTo>
                <a:cubicBezTo>
                  <a:pt x="62433" y="44028"/>
                  <a:pt x="52689" y="34284"/>
                  <a:pt x="52689" y="22014"/>
                </a:cubicBezTo>
                <a:lnTo>
                  <a:pt x="52689" y="9022"/>
                </a:lnTo>
                <a:lnTo>
                  <a:pt x="22014" y="9022"/>
                </a:lnTo>
                <a:close/>
                <a:moveTo>
                  <a:pt x="22014" y="0"/>
                </a:moveTo>
                <a:lnTo>
                  <a:pt x="209674" y="0"/>
                </a:lnTo>
                <a:cubicBezTo>
                  <a:pt x="221583" y="0"/>
                  <a:pt x="231327" y="10105"/>
                  <a:pt x="231327" y="22014"/>
                </a:cubicBezTo>
                <a:lnTo>
                  <a:pt x="231327" y="72899"/>
                </a:lnTo>
                <a:cubicBezTo>
                  <a:pt x="265972" y="88417"/>
                  <a:pt x="290151" y="122701"/>
                  <a:pt x="290151" y="162759"/>
                </a:cubicBezTo>
                <a:cubicBezTo>
                  <a:pt x="290151" y="202818"/>
                  <a:pt x="265972" y="237463"/>
                  <a:pt x="231327" y="252620"/>
                </a:cubicBezTo>
                <a:lnTo>
                  <a:pt x="231327" y="268499"/>
                </a:lnTo>
                <a:cubicBezTo>
                  <a:pt x="231327" y="280408"/>
                  <a:pt x="221583" y="290152"/>
                  <a:pt x="209674" y="290152"/>
                </a:cubicBezTo>
                <a:lnTo>
                  <a:pt x="22014" y="290152"/>
                </a:lnTo>
                <a:cubicBezTo>
                  <a:pt x="9744" y="290152"/>
                  <a:pt x="0" y="280408"/>
                  <a:pt x="0" y="268499"/>
                </a:cubicBezTo>
                <a:lnTo>
                  <a:pt x="0" y="22014"/>
                </a:lnTo>
                <a:cubicBezTo>
                  <a:pt x="0" y="10105"/>
                  <a:pt x="9744" y="0"/>
                  <a:pt x="22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56FB24A-7714-504F-B00E-9DA197B8A093}"/>
              </a:ext>
            </a:extLst>
          </p:cNvPr>
          <p:cNvSpPr txBox="1"/>
          <p:nvPr/>
        </p:nvSpPr>
        <p:spPr>
          <a:xfrm>
            <a:off x="3354271" y="1130300"/>
            <a:ext cx="4027064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AMOUNT OF CONTRACTS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3AED0F6-BD03-8B40-881D-A0DE3B9C0A68}"/>
              </a:ext>
            </a:extLst>
          </p:cNvPr>
          <p:cNvSpPr txBox="1"/>
          <p:nvPr/>
        </p:nvSpPr>
        <p:spPr>
          <a:xfrm>
            <a:off x="10596899" y="1130300"/>
            <a:ext cx="4911111" cy="461665"/>
          </a:xfrm>
          <a:prstGeom prst="rect">
            <a:avLst/>
          </a:prstGeom>
          <a:noFill/>
        </p:spPr>
        <p:txBody>
          <a:bodyPr wrap="none" lIns="91440" rtlCol="0" anchor="ctr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REVENUE THE NEXT 12 MONTHS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CDF37E-7FDE-FF44-9376-E912460CAA50}"/>
              </a:ext>
            </a:extLst>
          </p:cNvPr>
          <p:cNvSpPr txBox="1"/>
          <p:nvPr/>
        </p:nvSpPr>
        <p:spPr>
          <a:xfrm>
            <a:off x="17835899" y="1130300"/>
            <a:ext cx="4305987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COST THE NEXT 12 MONTHS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1A2FCE-0ACE-F043-B604-766215E36D83}"/>
              </a:ext>
            </a:extLst>
          </p:cNvPr>
          <p:cNvSpPr txBox="1"/>
          <p:nvPr/>
        </p:nvSpPr>
        <p:spPr>
          <a:xfrm>
            <a:off x="3355930" y="1591965"/>
            <a:ext cx="1061509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6000" b="1" dirty="0">
                <a:solidFill>
                  <a:schemeClr val="accent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73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940861-A42F-094E-80AE-F4290D7D8681}"/>
              </a:ext>
            </a:extLst>
          </p:cNvPr>
          <p:cNvSpPr txBox="1"/>
          <p:nvPr/>
        </p:nvSpPr>
        <p:spPr>
          <a:xfrm>
            <a:off x="10593271" y="1591965"/>
            <a:ext cx="3081293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6000" b="1" dirty="0">
                <a:solidFill>
                  <a:schemeClr val="accent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$13,920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00EEFA-AB75-D847-94E5-A1978967E269}"/>
              </a:ext>
            </a:extLst>
          </p:cNvPr>
          <p:cNvSpPr txBox="1"/>
          <p:nvPr/>
        </p:nvSpPr>
        <p:spPr>
          <a:xfrm>
            <a:off x="17835899" y="1591965"/>
            <a:ext cx="3292889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6000" b="1" dirty="0">
                <a:solidFill>
                  <a:schemeClr val="accent3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$35,750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870A1B3-36B9-2E49-91D7-CC159DB2D638}"/>
              </a:ext>
            </a:extLst>
          </p:cNvPr>
          <p:cNvSpPr/>
          <p:nvPr/>
        </p:nvSpPr>
        <p:spPr>
          <a:xfrm>
            <a:off x="1892300" y="3481614"/>
            <a:ext cx="1006247" cy="100624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4" name="Freeform 982">
            <a:extLst>
              <a:ext uri="{FF2B5EF4-FFF2-40B4-BE49-F238E27FC236}">
                <a16:creationId xmlns:a16="http://schemas.microsoft.com/office/drawing/2014/main" id="{8D82FA5B-21D6-984C-8E9F-B7DE5F43013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96318" y="3745983"/>
            <a:ext cx="480402" cy="477508"/>
          </a:xfrm>
          <a:custGeom>
            <a:avLst/>
            <a:gdLst>
              <a:gd name="T0" fmla="*/ 218368 w 290152"/>
              <a:gd name="T1" fmla="*/ 720428 h 288566"/>
              <a:gd name="T2" fmla="*/ 267205 w 290152"/>
              <a:gd name="T3" fmla="*/ 713200 h 288566"/>
              <a:gd name="T4" fmla="*/ 267205 w 290152"/>
              <a:gd name="T5" fmla="*/ 790235 h 288566"/>
              <a:gd name="T6" fmla="*/ 218368 w 290152"/>
              <a:gd name="T7" fmla="*/ 762553 h 288566"/>
              <a:gd name="T8" fmla="*/ 169525 w 290152"/>
              <a:gd name="T9" fmla="*/ 790235 h 288566"/>
              <a:gd name="T10" fmla="*/ 169525 w 290152"/>
              <a:gd name="T11" fmla="*/ 713200 h 288566"/>
              <a:gd name="T12" fmla="*/ 124716 w 290152"/>
              <a:gd name="T13" fmla="*/ 656722 h 288566"/>
              <a:gd name="T14" fmla="*/ 303173 w 290152"/>
              <a:gd name="T15" fmla="*/ 835084 h 288566"/>
              <a:gd name="T16" fmla="*/ 303173 w 290152"/>
              <a:gd name="T17" fmla="*/ 650776 h 288566"/>
              <a:gd name="T18" fmla="*/ 730198 w 290152"/>
              <a:gd name="T19" fmla="*/ 635904 h 288566"/>
              <a:gd name="T20" fmla="*/ 781046 w 290152"/>
              <a:gd name="T21" fmla="*/ 687170 h 288566"/>
              <a:gd name="T22" fmla="*/ 129477 w 290152"/>
              <a:gd name="T23" fmla="*/ 622241 h 288566"/>
              <a:gd name="T24" fmla="*/ 336478 w 290152"/>
              <a:gd name="T25" fmla="*/ 830327 h 288566"/>
              <a:gd name="T26" fmla="*/ 94977 w 290152"/>
              <a:gd name="T27" fmla="*/ 830327 h 288566"/>
              <a:gd name="T28" fmla="*/ 755624 w 290152"/>
              <a:gd name="T29" fmla="*/ 596861 h 288566"/>
              <a:gd name="T30" fmla="*/ 756215 w 290152"/>
              <a:gd name="T31" fmla="*/ 726509 h 288566"/>
              <a:gd name="T32" fmla="*/ 710093 w 290152"/>
              <a:gd name="T33" fmla="*/ 615637 h 288566"/>
              <a:gd name="T34" fmla="*/ 561704 w 290152"/>
              <a:gd name="T35" fmla="*/ 465151 h 288566"/>
              <a:gd name="T36" fmla="*/ 612994 w 290152"/>
              <a:gd name="T37" fmla="*/ 518071 h 288566"/>
              <a:gd name="T38" fmla="*/ 801848 w 290152"/>
              <a:gd name="T39" fmla="*/ 431885 h 288566"/>
              <a:gd name="T40" fmla="*/ 548842 w 290152"/>
              <a:gd name="T41" fmla="*/ 722949 h 288566"/>
              <a:gd name="T42" fmla="*/ 527159 w 290152"/>
              <a:gd name="T43" fmla="*/ 702758 h 288566"/>
              <a:gd name="T44" fmla="*/ 633277 w 290152"/>
              <a:gd name="T45" fmla="*/ 445909 h 288566"/>
              <a:gd name="T46" fmla="*/ 541422 w 290152"/>
              <a:gd name="T47" fmla="*/ 538517 h 288566"/>
              <a:gd name="T48" fmla="*/ 587349 w 290152"/>
              <a:gd name="T49" fmla="*/ 427869 h 288566"/>
              <a:gd name="T50" fmla="*/ 229928 w 290152"/>
              <a:gd name="T51" fmla="*/ 396985 h 288566"/>
              <a:gd name="T52" fmla="*/ 263071 w 290152"/>
              <a:gd name="T53" fmla="*/ 425636 h 288566"/>
              <a:gd name="T54" fmla="*/ 215732 w 290152"/>
              <a:gd name="T55" fmla="*/ 473393 h 288566"/>
              <a:gd name="T56" fmla="*/ 167216 w 290152"/>
              <a:gd name="T57" fmla="*/ 425636 h 288566"/>
              <a:gd name="T58" fmla="*/ 200343 w 290152"/>
              <a:gd name="T59" fmla="*/ 396985 h 288566"/>
              <a:gd name="T60" fmla="*/ 677676 w 290152"/>
              <a:gd name="T61" fmla="*/ 321105 h 288566"/>
              <a:gd name="T62" fmla="*/ 935549 w 290152"/>
              <a:gd name="T63" fmla="*/ 576548 h 288566"/>
              <a:gd name="T64" fmla="*/ 124716 w 290152"/>
              <a:gd name="T65" fmla="*/ 323481 h 288566"/>
              <a:gd name="T66" fmla="*/ 303173 w 290152"/>
              <a:gd name="T67" fmla="*/ 502721 h 288566"/>
              <a:gd name="T68" fmla="*/ 303173 w 290152"/>
              <a:gd name="T69" fmla="*/ 318705 h 288566"/>
              <a:gd name="T70" fmla="*/ 303173 w 290152"/>
              <a:gd name="T71" fmla="*/ 290026 h 288566"/>
              <a:gd name="T72" fmla="*/ 303173 w 290152"/>
              <a:gd name="T73" fmla="*/ 531398 h 288566"/>
              <a:gd name="T74" fmla="*/ 94977 w 290152"/>
              <a:gd name="T75" fmla="*/ 323481 h 288566"/>
              <a:gd name="T76" fmla="*/ 28789 w 290152"/>
              <a:gd name="T77" fmla="*/ 267386 h 288566"/>
              <a:gd name="T78" fmla="*/ 696866 w 290152"/>
              <a:gd name="T79" fmla="*/ 929884 h 288566"/>
              <a:gd name="T80" fmla="*/ 677676 w 290152"/>
              <a:gd name="T81" fmla="*/ 863036 h 288566"/>
              <a:gd name="T82" fmla="*/ 740045 w 290152"/>
              <a:gd name="T83" fmla="*/ 299613 h 288566"/>
              <a:gd name="T84" fmla="*/ 73156 w 290152"/>
              <a:gd name="T85" fmla="*/ 223221 h 288566"/>
              <a:gd name="T86" fmla="*/ 668850 w 290152"/>
              <a:gd name="T87" fmla="*/ 111327 h 288566"/>
              <a:gd name="T88" fmla="*/ 643285 w 290152"/>
              <a:gd name="T89" fmla="*/ 120691 h 288566"/>
              <a:gd name="T90" fmla="*/ 446997 w 290152"/>
              <a:gd name="T91" fmla="*/ 100781 h 288566"/>
              <a:gd name="T92" fmla="*/ 469784 w 290152"/>
              <a:gd name="T93" fmla="*/ 120691 h 288566"/>
              <a:gd name="T94" fmla="*/ 443193 w 290152"/>
              <a:gd name="T95" fmla="*/ 111327 h 288566"/>
              <a:gd name="T96" fmla="*/ 573835 w 290152"/>
              <a:gd name="T97" fmla="*/ 115370 h 288566"/>
              <a:gd name="T98" fmla="*/ 558640 w 290152"/>
              <a:gd name="T99" fmla="*/ 100196 h 288566"/>
              <a:gd name="T100" fmla="*/ 28789 w 290152"/>
              <a:gd name="T101" fmla="*/ 150404 h 288566"/>
              <a:gd name="T102" fmla="*/ 740045 w 290152"/>
              <a:gd name="T103" fmla="*/ 150404 h 288566"/>
              <a:gd name="T104" fmla="*/ 73156 w 290152"/>
              <a:gd name="T105" fmla="*/ 28655 h 288566"/>
              <a:gd name="T106" fmla="*/ 770027 w 290152"/>
              <a:gd name="T107" fmla="*/ 72808 h 288566"/>
              <a:gd name="T108" fmla="*/ 770027 w 290152"/>
              <a:gd name="T109" fmla="*/ 267386 h 288566"/>
              <a:gd name="T110" fmla="*/ 770027 w 290152"/>
              <a:gd name="T111" fmla="*/ 847518 h 288566"/>
              <a:gd name="T112" fmla="*/ 73156 w 290152"/>
              <a:gd name="T113" fmla="*/ 958532 h 288566"/>
              <a:gd name="T114" fmla="*/ 29981 w 290152"/>
              <a:gd name="T115" fmla="*/ 208896 h 288566"/>
              <a:gd name="T116" fmla="*/ 73156 w 290152"/>
              <a:gd name="T117" fmla="*/ 0 h 28856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90152" h="288566">
                <a:moveTo>
                  <a:pt x="51006" y="208187"/>
                </a:moveTo>
                <a:cubicBezTo>
                  <a:pt x="52798" y="206375"/>
                  <a:pt x="55307" y="206375"/>
                  <a:pt x="57099" y="208187"/>
                </a:cubicBezTo>
                <a:lnTo>
                  <a:pt x="65703" y="216884"/>
                </a:lnTo>
                <a:lnTo>
                  <a:pt x="74306" y="208187"/>
                </a:lnTo>
                <a:cubicBezTo>
                  <a:pt x="76098" y="206375"/>
                  <a:pt x="78607" y="206375"/>
                  <a:pt x="80399" y="208187"/>
                </a:cubicBezTo>
                <a:cubicBezTo>
                  <a:pt x="82192" y="209999"/>
                  <a:pt x="82192" y="212898"/>
                  <a:pt x="80399" y="214709"/>
                </a:cubicBezTo>
                <a:lnTo>
                  <a:pt x="71796" y="223044"/>
                </a:lnTo>
                <a:lnTo>
                  <a:pt x="80399" y="231740"/>
                </a:lnTo>
                <a:cubicBezTo>
                  <a:pt x="82192" y="233552"/>
                  <a:pt x="82192" y="236451"/>
                  <a:pt x="80399" y="237900"/>
                </a:cubicBezTo>
                <a:cubicBezTo>
                  <a:pt x="79683" y="238987"/>
                  <a:pt x="78607" y="239350"/>
                  <a:pt x="77173" y="239350"/>
                </a:cubicBezTo>
                <a:cubicBezTo>
                  <a:pt x="76098" y="239350"/>
                  <a:pt x="75023" y="238987"/>
                  <a:pt x="74306" y="237900"/>
                </a:cubicBezTo>
                <a:lnTo>
                  <a:pt x="65703" y="229566"/>
                </a:lnTo>
                <a:lnTo>
                  <a:pt x="57099" y="237900"/>
                </a:lnTo>
                <a:cubicBezTo>
                  <a:pt x="56024" y="238987"/>
                  <a:pt x="54949" y="239350"/>
                  <a:pt x="53873" y="239350"/>
                </a:cubicBezTo>
                <a:cubicBezTo>
                  <a:pt x="53156" y="239350"/>
                  <a:pt x="51722" y="238987"/>
                  <a:pt x="51006" y="237900"/>
                </a:cubicBezTo>
                <a:cubicBezTo>
                  <a:pt x="49213" y="236451"/>
                  <a:pt x="49213" y="233552"/>
                  <a:pt x="51006" y="231740"/>
                </a:cubicBezTo>
                <a:lnTo>
                  <a:pt x="59609" y="223044"/>
                </a:lnTo>
                <a:lnTo>
                  <a:pt x="51006" y="214709"/>
                </a:lnTo>
                <a:cubicBezTo>
                  <a:pt x="49213" y="212898"/>
                  <a:pt x="49213" y="209999"/>
                  <a:pt x="51006" y="208187"/>
                </a:cubicBezTo>
                <a:close/>
                <a:moveTo>
                  <a:pt x="38956" y="195916"/>
                </a:moveTo>
                <a:cubicBezTo>
                  <a:pt x="38240" y="195916"/>
                  <a:pt x="37524" y="196632"/>
                  <a:pt x="37524" y="197706"/>
                </a:cubicBezTo>
                <a:lnTo>
                  <a:pt x="37524" y="249969"/>
                </a:lnTo>
                <a:cubicBezTo>
                  <a:pt x="37524" y="250685"/>
                  <a:pt x="38240" y="251401"/>
                  <a:pt x="38956" y="251401"/>
                </a:cubicBezTo>
                <a:lnTo>
                  <a:pt x="91219" y="251401"/>
                </a:lnTo>
                <a:cubicBezTo>
                  <a:pt x="91935" y="251401"/>
                  <a:pt x="92651" y="250685"/>
                  <a:pt x="92651" y="249969"/>
                </a:cubicBezTo>
                <a:lnTo>
                  <a:pt x="92651" y="197706"/>
                </a:lnTo>
                <a:cubicBezTo>
                  <a:pt x="92651" y="196632"/>
                  <a:pt x="91935" y="195916"/>
                  <a:pt x="91219" y="195916"/>
                </a:cubicBezTo>
                <a:lnTo>
                  <a:pt x="38956" y="195916"/>
                </a:lnTo>
                <a:close/>
                <a:moveTo>
                  <a:pt x="227533" y="188208"/>
                </a:moveTo>
                <a:cubicBezTo>
                  <a:pt x="224687" y="188208"/>
                  <a:pt x="221840" y="189285"/>
                  <a:pt x="219705" y="191439"/>
                </a:cubicBezTo>
                <a:cubicBezTo>
                  <a:pt x="217926" y="193592"/>
                  <a:pt x="216503" y="196104"/>
                  <a:pt x="216503" y="198976"/>
                </a:cubicBezTo>
                <a:cubicBezTo>
                  <a:pt x="216503" y="202206"/>
                  <a:pt x="217926" y="204718"/>
                  <a:pt x="219705" y="206872"/>
                </a:cubicBezTo>
                <a:cubicBezTo>
                  <a:pt x="223975" y="211179"/>
                  <a:pt x="231091" y="211179"/>
                  <a:pt x="235005" y="206872"/>
                </a:cubicBezTo>
                <a:cubicBezTo>
                  <a:pt x="239275" y="202565"/>
                  <a:pt x="239275" y="195746"/>
                  <a:pt x="235005" y="191439"/>
                </a:cubicBezTo>
                <a:cubicBezTo>
                  <a:pt x="233226" y="189285"/>
                  <a:pt x="230024" y="188208"/>
                  <a:pt x="227533" y="188208"/>
                </a:cubicBezTo>
                <a:close/>
                <a:moveTo>
                  <a:pt x="38956" y="187325"/>
                </a:moveTo>
                <a:lnTo>
                  <a:pt x="91219" y="187325"/>
                </a:lnTo>
                <a:cubicBezTo>
                  <a:pt x="96589" y="187325"/>
                  <a:pt x="101242" y="191620"/>
                  <a:pt x="101242" y="197706"/>
                </a:cubicBezTo>
                <a:lnTo>
                  <a:pt x="101242" y="249969"/>
                </a:lnTo>
                <a:cubicBezTo>
                  <a:pt x="101242" y="255697"/>
                  <a:pt x="96589" y="259992"/>
                  <a:pt x="91219" y="259992"/>
                </a:cubicBezTo>
                <a:lnTo>
                  <a:pt x="38956" y="259992"/>
                </a:lnTo>
                <a:cubicBezTo>
                  <a:pt x="33228" y="259992"/>
                  <a:pt x="28575" y="255697"/>
                  <a:pt x="28575" y="249969"/>
                </a:cubicBezTo>
                <a:lnTo>
                  <a:pt x="28575" y="197706"/>
                </a:lnTo>
                <a:cubicBezTo>
                  <a:pt x="28575" y="191620"/>
                  <a:pt x="33228" y="187325"/>
                  <a:pt x="38956" y="187325"/>
                </a:cubicBezTo>
                <a:close/>
                <a:moveTo>
                  <a:pt x="227355" y="179684"/>
                </a:moveTo>
                <a:cubicBezTo>
                  <a:pt x="232426" y="179684"/>
                  <a:pt x="237496" y="181568"/>
                  <a:pt x="241054" y="185337"/>
                </a:cubicBezTo>
                <a:cubicBezTo>
                  <a:pt x="248882" y="192874"/>
                  <a:pt x="248882" y="205436"/>
                  <a:pt x="241054" y="212974"/>
                </a:cubicBezTo>
                <a:cubicBezTo>
                  <a:pt x="237496" y="216922"/>
                  <a:pt x="232515" y="218716"/>
                  <a:pt x="227533" y="218716"/>
                </a:cubicBezTo>
                <a:cubicBezTo>
                  <a:pt x="222552" y="218716"/>
                  <a:pt x="217215" y="216922"/>
                  <a:pt x="213656" y="212974"/>
                </a:cubicBezTo>
                <a:cubicBezTo>
                  <a:pt x="209742" y="209384"/>
                  <a:pt x="207963" y="204359"/>
                  <a:pt x="207963" y="198976"/>
                </a:cubicBezTo>
                <a:cubicBezTo>
                  <a:pt x="207963" y="193951"/>
                  <a:pt x="209742" y="188926"/>
                  <a:pt x="213656" y="185337"/>
                </a:cubicBezTo>
                <a:cubicBezTo>
                  <a:pt x="217214" y="181568"/>
                  <a:pt x="222285" y="179684"/>
                  <a:pt x="227355" y="179684"/>
                </a:cubicBezTo>
                <a:close/>
                <a:moveTo>
                  <a:pt x="176903" y="137138"/>
                </a:moveTo>
                <a:cubicBezTo>
                  <a:pt x="174032" y="137138"/>
                  <a:pt x="171161" y="138224"/>
                  <a:pt x="169007" y="140034"/>
                </a:cubicBezTo>
                <a:cubicBezTo>
                  <a:pt x="166854" y="142569"/>
                  <a:pt x="165777" y="145103"/>
                  <a:pt x="165777" y="147999"/>
                </a:cubicBezTo>
                <a:cubicBezTo>
                  <a:pt x="165777" y="150896"/>
                  <a:pt x="166854" y="153792"/>
                  <a:pt x="169007" y="155965"/>
                </a:cubicBezTo>
                <a:cubicBezTo>
                  <a:pt x="173314" y="160310"/>
                  <a:pt x="180493" y="160310"/>
                  <a:pt x="184441" y="155965"/>
                </a:cubicBezTo>
                <a:cubicBezTo>
                  <a:pt x="188748" y="151620"/>
                  <a:pt x="188748" y="144741"/>
                  <a:pt x="184441" y="140034"/>
                </a:cubicBezTo>
                <a:cubicBezTo>
                  <a:pt x="182287" y="138224"/>
                  <a:pt x="179416" y="137138"/>
                  <a:pt x="176903" y="137138"/>
                </a:cubicBezTo>
                <a:close/>
                <a:moveTo>
                  <a:pt x="241263" y="130018"/>
                </a:moveTo>
                <a:cubicBezTo>
                  <a:pt x="242713" y="128587"/>
                  <a:pt x="245613" y="128587"/>
                  <a:pt x="247426" y="130018"/>
                </a:cubicBezTo>
                <a:cubicBezTo>
                  <a:pt x="248876" y="131806"/>
                  <a:pt x="248876" y="134667"/>
                  <a:pt x="247426" y="136098"/>
                </a:cubicBezTo>
                <a:lnTo>
                  <a:pt x="165138" y="217644"/>
                </a:lnTo>
                <a:cubicBezTo>
                  <a:pt x="164051" y="218360"/>
                  <a:pt x="162963" y="218717"/>
                  <a:pt x="161876" y="218717"/>
                </a:cubicBezTo>
                <a:cubicBezTo>
                  <a:pt x="160788" y="218717"/>
                  <a:pt x="159701" y="218360"/>
                  <a:pt x="158613" y="217644"/>
                </a:cubicBezTo>
                <a:cubicBezTo>
                  <a:pt x="157163" y="215856"/>
                  <a:pt x="157163" y="212995"/>
                  <a:pt x="158613" y="211564"/>
                </a:cubicBezTo>
                <a:lnTo>
                  <a:pt x="241263" y="130018"/>
                </a:lnTo>
                <a:close/>
                <a:moveTo>
                  <a:pt x="176724" y="128810"/>
                </a:moveTo>
                <a:cubicBezTo>
                  <a:pt x="181838" y="128810"/>
                  <a:pt x="186953" y="130621"/>
                  <a:pt x="190542" y="134241"/>
                </a:cubicBezTo>
                <a:cubicBezTo>
                  <a:pt x="198079" y="141844"/>
                  <a:pt x="198079" y="154517"/>
                  <a:pt x="190542" y="162120"/>
                </a:cubicBezTo>
                <a:cubicBezTo>
                  <a:pt x="186953" y="166103"/>
                  <a:pt x="181928" y="167913"/>
                  <a:pt x="176903" y="167913"/>
                </a:cubicBezTo>
                <a:cubicBezTo>
                  <a:pt x="171520" y="167913"/>
                  <a:pt x="166495" y="166103"/>
                  <a:pt x="162906" y="162120"/>
                </a:cubicBezTo>
                <a:cubicBezTo>
                  <a:pt x="158958" y="158137"/>
                  <a:pt x="157163" y="153430"/>
                  <a:pt x="157163" y="147999"/>
                </a:cubicBezTo>
                <a:cubicBezTo>
                  <a:pt x="157163" y="142931"/>
                  <a:pt x="158958" y="137862"/>
                  <a:pt x="162906" y="134241"/>
                </a:cubicBezTo>
                <a:cubicBezTo>
                  <a:pt x="166495" y="130621"/>
                  <a:pt x="171609" y="128810"/>
                  <a:pt x="176724" y="128810"/>
                </a:cubicBezTo>
                <a:close/>
                <a:moveTo>
                  <a:pt x="64910" y="104775"/>
                </a:moveTo>
                <a:cubicBezTo>
                  <a:pt x="67403" y="104775"/>
                  <a:pt x="69183" y="106931"/>
                  <a:pt x="69183" y="109448"/>
                </a:cubicBezTo>
                <a:lnTo>
                  <a:pt x="69183" y="119512"/>
                </a:lnTo>
                <a:lnTo>
                  <a:pt x="79153" y="119512"/>
                </a:lnTo>
                <a:cubicBezTo>
                  <a:pt x="81646" y="119512"/>
                  <a:pt x="83782" y="121668"/>
                  <a:pt x="83782" y="123825"/>
                </a:cubicBezTo>
                <a:cubicBezTo>
                  <a:pt x="83782" y="126341"/>
                  <a:pt x="81646" y="128138"/>
                  <a:pt x="79153" y="128138"/>
                </a:cubicBezTo>
                <a:lnTo>
                  <a:pt x="69183" y="128138"/>
                </a:lnTo>
                <a:lnTo>
                  <a:pt x="69183" y="138202"/>
                </a:lnTo>
                <a:cubicBezTo>
                  <a:pt x="69183" y="140718"/>
                  <a:pt x="67403" y="142515"/>
                  <a:pt x="64910" y="142515"/>
                </a:cubicBezTo>
                <a:cubicBezTo>
                  <a:pt x="62418" y="142515"/>
                  <a:pt x="60281" y="140718"/>
                  <a:pt x="60281" y="138202"/>
                </a:cubicBezTo>
                <a:lnTo>
                  <a:pt x="60281" y="128138"/>
                </a:lnTo>
                <a:lnTo>
                  <a:pt x="50311" y="128138"/>
                </a:lnTo>
                <a:cubicBezTo>
                  <a:pt x="48174" y="128138"/>
                  <a:pt x="46038" y="126341"/>
                  <a:pt x="46038" y="123825"/>
                </a:cubicBezTo>
                <a:cubicBezTo>
                  <a:pt x="46038" y="121668"/>
                  <a:pt x="48174" y="119512"/>
                  <a:pt x="50311" y="119512"/>
                </a:cubicBezTo>
                <a:lnTo>
                  <a:pt x="60281" y="119512"/>
                </a:lnTo>
                <a:lnTo>
                  <a:pt x="60281" y="109448"/>
                </a:lnTo>
                <a:cubicBezTo>
                  <a:pt x="60281" y="106931"/>
                  <a:pt x="62418" y="104775"/>
                  <a:pt x="64910" y="104775"/>
                </a:cubicBezTo>
                <a:close/>
                <a:moveTo>
                  <a:pt x="203901" y="96668"/>
                </a:moveTo>
                <a:cubicBezTo>
                  <a:pt x="160955" y="96668"/>
                  <a:pt x="126310" y="131166"/>
                  <a:pt x="126310" y="173570"/>
                </a:cubicBezTo>
                <a:cubicBezTo>
                  <a:pt x="126310" y="216335"/>
                  <a:pt x="160955" y="250833"/>
                  <a:pt x="203901" y="250833"/>
                </a:cubicBezTo>
                <a:cubicBezTo>
                  <a:pt x="246485" y="250833"/>
                  <a:pt x="281491" y="216335"/>
                  <a:pt x="281491" y="173570"/>
                </a:cubicBezTo>
                <a:cubicBezTo>
                  <a:pt x="281491" y="131166"/>
                  <a:pt x="246485" y="96668"/>
                  <a:pt x="203901" y="96668"/>
                </a:cubicBezTo>
                <a:close/>
                <a:moveTo>
                  <a:pt x="38956" y="95945"/>
                </a:moveTo>
                <a:cubicBezTo>
                  <a:pt x="38240" y="95945"/>
                  <a:pt x="37524" y="96665"/>
                  <a:pt x="37524" y="97384"/>
                </a:cubicBezTo>
                <a:lnTo>
                  <a:pt x="37524" y="149905"/>
                </a:lnTo>
                <a:cubicBezTo>
                  <a:pt x="37524" y="150264"/>
                  <a:pt x="38240" y="151344"/>
                  <a:pt x="38956" y="151344"/>
                </a:cubicBezTo>
                <a:lnTo>
                  <a:pt x="91219" y="151344"/>
                </a:lnTo>
                <a:cubicBezTo>
                  <a:pt x="91935" y="151344"/>
                  <a:pt x="92651" y="150264"/>
                  <a:pt x="92651" y="149905"/>
                </a:cubicBezTo>
                <a:lnTo>
                  <a:pt x="92651" y="97384"/>
                </a:lnTo>
                <a:cubicBezTo>
                  <a:pt x="92651" y="96665"/>
                  <a:pt x="91935" y="95945"/>
                  <a:pt x="91219" y="95945"/>
                </a:cubicBezTo>
                <a:lnTo>
                  <a:pt x="38956" y="95945"/>
                </a:lnTo>
                <a:close/>
                <a:moveTo>
                  <a:pt x="38956" y="87312"/>
                </a:moveTo>
                <a:lnTo>
                  <a:pt x="91219" y="87312"/>
                </a:lnTo>
                <a:cubicBezTo>
                  <a:pt x="96589" y="87312"/>
                  <a:pt x="101242" y="91988"/>
                  <a:pt x="101242" y="97384"/>
                </a:cubicBezTo>
                <a:lnTo>
                  <a:pt x="101242" y="149905"/>
                </a:lnTo>
                <a:cubicBezTo>
                  <a:pt x="101242" y="155301"/>
                  <a:pt x="96589" y="159977"/>
                  <a:pt x="91219" y="159977"/>
                </a:cubicBezTo>
                <a:lnTo>
                  <a:pt x="38956" y="159977"/>
                </a:lnTo>
                <a:cubicBezTo>
                  <a:pt x="33228" y="159977"/>
                  <a:pt x="28575" y="155301"/>
                  <a:pt x="28575" y="149905"/>
                </a:cubicBezTo>
                <a:lnTo>
                  <a:pt x="28575" y="97384"/>
                </a:lnTo>
                <a:cubicBezTo>
                  <a:pt x="28575" y="91988"/>
                  <a:pt x="33228" y="87312"/>
                  <a:pt x="38956" y="87312"/>
                </a:cubicBezTo>
                <a:close/>
                <a:moveTo>
                  <a:pt x="22014" y="67200"/>
                </a:moveTo>
                <a:cubicBezTo>
                  <a:pt x="14796" y="67200"/>
                  <a:pt x="8661" y="72950"/>
                  <a:pt x="8661" y="80496"/>
                </a:cubicBezTo>
                <a:lnTo>
                  <a:pt x="8661" y="266645"/>
                </a:lnTo>
                <a:cubicBezTo>
                  <a:pt x="8661" y="273832"/>
                  <a:pt x="14796" y="279941"/>
                  <a:pt x="22014" y="279941"/>
                </a:cubicBezTo>
                <a:lnTo>
                  <a:pt x="209675" y="279941"/>
                </a:lnTo>
                <a:cubicBezTo>
                  <a:pt x="216893" y="279941"/>
                  <a:pt x="222667" y="273832"/>
                  <a:pt x="222667" y="266645"/>
                </a:cubicBezTo>
                <a:lnTo>
                  <a:pt x="222667" y="257661"/>
                </a:lnTo>
                <a:cubicBezTo>
                  <a:pt x="216532" y="259098"/>
                  <a:pt x="210397" y="259817"/>
                  <a:pt x="203901" y="259817"/>
                </a:cubicBezTo>
                <a:cubicBezTo>
                  <a:pt x="155903" y="259817"/>
                  <a:pt x="117288" y="221006"/>
                  <a:pt x="117288" y="173570"/>
                </a:cubicBezTo>
                <a:cubicBezTo>
                  <a:pt x="117288" y="126494"/>
                  <a:pt x="155903" y="88043"/>
                  <a:pt x="203901" y="88043"/>
                </a:cubicBezTo>
                <a:cubicBezTo>
                  <a:pt x="210397" y="88043"/>
                  <a:pt x="216532" y="88762"/>
                  <a:pt x="222667" y="90199"/>
                </a:cubicBezTo>
                <a:lnTo>
                  <a:pt x="222667" y="80496"/>
                </a:lnTo>
                <a:cubicBezTo>
                  <a:pt x="222667" y="72950"/>
                  <a:pt x="216893" y="67200"/>
                  <a:pt x="209675" y="67200"/>
                </a:cubicBezTo>
                <a:lnTo>
                  <a:pt x="22014" y="67200"/>
                </a:lnTo>
                <a:close/>
                <a:moveTo>
                  <a:pt x="193554" y="30339"/>
                </a:moveTo>
                <a:cubicBezTo>
                  <a:pt x="195019" y="28575"/>
                  <a:pt x="197950" y="28575"/>
                  <a:pt x="199782" y="30339"/>
                </a:cubicBezTo>
                <a:cubicBezTo>
                  <a:pt x="200514" y="31044"/>
                  <a:pt x="201247" y="32103"/>
                  <a:pt x="201247" y="33514"/>
                </a:cubicBezTo>
                <a:cubicBezTo>
                  <a:pt x="201247" y="34572"/>
                  <a:pt x="200514" y="35630"/>
                  <a:pt x="199782" y="36336"/>
                </a:cubicBezTo>
                <a:cubicBezTo>
                  <a:pt x="199049" y="37042"/>
                  <a:pt x="197950" y="37747"/>
                  <a:pt x="196484" y="37747"/>
                </a:cubicBezTo>
                <a:cubicBezTo>
                  <a:pt x="195385" y="37747"/>
                  <a:pt x="194286" y="37042"/>
                  <a:pt x="193554" y="36336"/>
                </a:cubicBezTo>
                <a:cubicBezTo>
                  <a:pt x="192455" y="35630"/>
                  <a:pt x="192088" y="34572"/>
                  <a:pt x="192088" y="33514"/>
                </a:cubicBezTo>
                <a:cubicBezTo>
                  <a:pt x="192088" y="32103"/>
                  <a:pt x="192455" y="31044"/>
                  <a:pt x="193554" y="30339"/>
                </a:cubicBezTo>
                <a:close/>
                <a:moveTo>
                  <a:pt x="134493" y="30339"/>
                </a:moveTo>
                <a:cubicBezTo>
                  <a:pt x="136398" y="28575"/>
                  <a:pt x="139446" y="28575"/>
                  <a:pt x="141351" y="30339"/>
                </a:cubicBezTo>
                <a:cubicBezTo>
                  <a:pt x="142113" y="31044"/>
                  <a:pt x="142494" y="32103"/>
                  <a:pt x="142494" y="33514"/>
                </a:cubicBezTo>
                <a:cubicBezTo>
                  <a:pt x="142494" y="34572"/>
                  <a:pt x="142113" y="35630"/>
                  <a:pt x="141351" y="36336"/>
                </a:cubicBezTo>
                <a:cubicBezTo>
                  <a:pt x="140589" y="37042"/>
                  <a:pt x="139065" y="37747"/>
                  <a:pt x="137922" y="37747"/>
                </a:cubicBezTo>
                <a:cubicBezTo>
                  <a:pt x="136779" y="37747"/>
                  <a:pt x="135636" y="37042"/>
                  <a:pt x="134493" y="36336"/>
                </a:cubicBezTo>
                <a:cubicBezTo>
                  <a:pt x="133731" y="35630"/>
                  <a:pt x="133350" y="34572"/>
                  <a:pt x="133350" y="33514"/>
                </a:cubicBezTo>
                <a:cubicBezTo>
                  <a:pt x="133350" y="32103"/>
                  <a:pt x="133731" y="31044"/>
                  <a:pt x="134493" y="30339"/>
                </a:cubicBezTo>
                <a:close/>
                <a:moveTo>
                  <a:pt x="168085" y="30162"/>
                </a:moveTo>
                <a:cubicBezTo>
                  <a:pt x="170752" y="30162"/>
                  <a:pt x="172657" y="32067"/>
                  <a:pt x="172657" y="34734"/>
                </a:cubicBezTo>
                <a:cubicBezTo>
                  <a:pt x="172657" y="37020"/>
                  <a:pt x="170752" y="39306"/>
                  <a:pt x="168085" y="39306"/>
                </a:cubicBezTo>
                <a:cubicBezTo>
                  <a:pt x="165799" y="39306"/>
                  <a:pt x="163513" y="37020"/>
                  <a:pt x="163513" y="34734"/>
                </a:cubicBezTo>
                <a:cubicBezTo>
                  <a:pt x="163513" y="32067"/>
                  <a:pt x="165799" y="30162"/>
                  <a:pt x="168085" y="30162"/>
                </a:cubicBezTo>
                <a:close/>
                <a:moveTo>
                  <a:pt x="22014" y="8625"/>
                </a:moveTo>
                <a:cubicBezTo>
                  <a:pt x="14796" y="8625"/>
                  <a:pt x="8661" y="14734"/>
                  <a:pt x="8661" y="21921"/>
                </a:cubicBezTo>
                <a:lnTo>
                  <a:pt x="8661" y="45279"/>
                </a:lnTo>
                <a:cubicBezTo>
                  <a:pt x="8661" y="52466"/>
                  <a:pt x="14796" y="58575"/>
                  <a:pt x="22014" y="58575"/>
                </a:cubicBezTo>
                <a:lnTo>
                  <a:pt x="209675" y="58575"/>
                </a:lnTo>
                <a:cubicBezTo>
                  <a:pt x="216893" y="58575"/>
                  <a:pt x="222667" y="52466"/>
                  <a:pt x="222667" y="45279"/>
                </a:cubicBezTo>
                <a:lnTo>
                  <a:pt x="222667" y="21921"/>
                </a:lnTo>
                <a:cubicBezTo>
                  <a:pt x="222667" y="14734"/>
                  <a:pt x="216893" y="8625"/>
                  <a:pt x="209675" y="8625"/>
                </a:cubicBezTo>
                <a:lnTo>
                  <a:pt x="22014" y="8625"/>
                </a:lnTo>
                <a:close/>
                <a:moveTo>
                  <a:pt x="22014" y="0"/>
                </a:moveTo>
                <a:lnTo>
                  <a:pt x="209675" y="0"/>
                </a:lnTo>
                <a:cubicBezTo>
                  <a:pt x="221945" y="0"/>
                  <a:pt x="231689" y="9703"/>
                  <a:pt x="231689" y="21921"/>
                </a:cubicBezTo>
                <a:lnTo>
                  <a:pt x="231689" y="45279"/>
                </a:lnTo>
                <a:cubicBezTo>
                  <a:pt x="231689" y="52466"/>
                  <a:pt x="228080" y="58935"/>
                  <a:pt x="222667" y="62888"/>
                </a:cubicBezTo>
                <a:cubicBezTo>
                  <a:pt x="228080" y="66841"/>
                  <a:pt x="231689" y="73309"/>
                  <a:pt x="231689" y="80496"/>
                </a:cubicBezTo>
                <a:lnTo>
                  <a:pt x="231689" y="92715"/>
                </a:lnTo>
                <a:cubicBezTo>
                  <a:pt x="265612" y="104214"/>
                  <a:pt x="290152" y="135838"/>
                  <a:pt x="290152" y="173570"/>
                </a:cubicBezTo>
                <a:cubicBezTo>
                  <a:pt x="290152" y="211663"/>
                  <a:pt x="265612" y="243646"/>
                  <a:pt x="231689" y="255145"/>
                </a:cubicBezTo>
                <a:lnTo>
                  <a:pt x="231689" y="266645"/>
                </a:lnTo>
                <a:cubicBezTo>
                  <a:pt x="231689" y="278863"/>
                  <a:pt x="221945" y="288566"/>
                  <a:pt x="209675" y="288566"/>
                </a:cubicBezTo>
                <a:lnTo>
                  <a:pt x="22014" y="288566"/>
                </a:lnTo>
                <a:cubicBezTo>
                  <a:pt x="10105" y="288566"/>
                  <a:pt x="0" y="278863"/>
                  <a:pt x="0" y="266645"/>
                </a:cubicBezTo>
                <a:lnTo>
                  <a:pt x="0" y="80496"/>
                </a:lnTo>
                <a:cubicBezTo>
                  <a:pt x="0" y="73309"/>
                  <a:pt x="3609" y="66841"/>
                  <a:pt x="9022" y="62888"/>
                </a:cubicBezTo>
                <a:cubicBezTo>
                  <a:pt x="3609" y="58935"/>
                  <a:pt x="0" y="52466"/>
                  <a:pt x="0" y="45279"/>
                </a:cubicBezTo>
                <a:lnTo>
                  <a:pt x="0" y="21921"/>
                </a:lnTo>
                <a:cubicBezTo>
                  <a:pt x="0" y="9703"/>
                  <a:pt x="10105" y="0"/>
                  <a:pt x="22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BA8222B-A0D9-8141-9371-2B096214B355}"/>
              </a:ext>
            </a:extLst>
          </p:cNvPr>
          <p:cNvSpPr txBox="1"/>
          <p:nvPr/>
        </p:nvSpPr>
        <p:spPr>
          <a:xfrm>
            <a:off x="3080126" y="3753904"/>
            <a:ext cx="4825360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SUM OF COSTS AND REVENUES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CEB77392-C319-ED47-BCD1-8E6D422A71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8414962"/>
              </p:ext>
            </p:extLst>
          </p:nvPr>
        </p:nvGraphicFramePr>
        <p:xfrm>
          <a:off x="1892300" y="4632725"/>
          <a:ext cx="13378179" cy="3048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7" name="Oval 26">
            <a:extLst>
              <a:ext uri="{FF2B5EF4-FFF2-40B4-BE49-F238E27FC236}">
                <a16:creationId xmlns:a16="http://schemas.microsoft.com/office/drawing/2014/main" id="{07827D9F-3520-F340-8A1F-906D96A07081}"/>
              </a:ext>
            </a:extLst>
          </p:cNvPr>
          <p:cNvSpPr/>
          <p:nvPr/>
        </p:nvSpPr>
        <p:spPr>
          <a:xfrm>
            <a:off x="16377556" y="3481614"/>
            <a:ext cx="1006247" cy="100624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AEB967-82E5-6E4D-AC24-B62E775564D8}"/>
              </a:ext>
            </a:extLst>
          </p:cNvPr>
          <p:cNvSpPr txBox="1"/>
          <p:nvPr/>
        </p:nvSpPr>
        <p:spPr>
          <a:xfrm>
            <a:off x="17565382" y="3753904"/>
            <a:ext cx="3833101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CONTRACTS TO REVIEW</a:t>
            </a: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3FBDA204-5558-C847-AE7A-0114449D58DB}"/>
              </a:ext>
            </a:extLst>
          </p:cNvPr>
          <p:cNvSpPr/>
          <p:nvPr/>
        </p:nvSpPr>
        <p:spPr>
          <a:xfrm>
            <a:off x="16580455" y="5078594"/>
            <a:ext cx="2663479" cy="2417951"/>
          </a:xfrm>
          <a:prstGeom prst="roundRect">
            <a:avLst>
              <a:gd name="adj" fmla="val 1568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BC81858-2EBC-3941-A0A8-4E2C143B8217}"/>
              </a:ext>
            </a:extLst>
          </p:cNvPr>
          <p:cNvSpPr/>
          <p:nvPr/>
        </p:nvSpPr>
        <p:spPr>
          <a:xfrm>
            <a:off x="19720752" y="5078594"/>
            <a:ext cx="2663479" cy="2417951"/>
          </a:xfrm>
          <a:prstGeom prst="roundRect">
            <a:avLst>
              <a:gd name="adj" fmla="val 15682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6D06771-ED95-434F-89BC-6E6B7677C1FB}"/>
              </a:ext>
            </a:extLst>
          </p:cNvPr>
          <p:cNvSpPr txBox="1"/>
          <p:nvPr/>
        </p:nvSpPr>
        <p:spPr>
          <a:xfrm>
            <a:off x="17613875" y="5358872"/>
            <a:ext cx="596638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6000" b="1" dirty="0">
                <a:solidFill>
                  <a:schemeClr val="accent5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7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751AED1-6994-D144-A1E1-D6D841D83F53}"/>
              </a:ext>
            </a:extLst>
          </p:cNvPr>
          <p:cNvSpPr txBox="1"/>
          <p:nvPr/>
        </p:nvSpPr>
        <p:spPr>
          <a:xfrm>
            <a:off x="20723715" y="5358871"/>
            <a:ext cx="657552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6000" b="1" dirty="0">
                <a:solidFill>
                  <a:schemeClr val="accent5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9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6DA6ED-9E03-EB4F-AD17-0EBB0E66ACA7}"/>
              </a:ext>
            </a:extLst>
          </p:cNvPr>
          <p:cNvSpPr txBox="1"/>
          <p:nvPr/>
        </p:nvSpPr>
        <p:spPr>
          <a:xfrm>
            <a:off x="16785129" y="6384878"/>
            <a:ext cx="225414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0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Contracts without future milestones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E1FB53-F2F0-F343-83C8-76A89652DBC2}"/>
              </a:ext>
            </a:extLst>
          </p:cNvPr>
          <p:cNvSpPr txBox="1"/>
          <p:nvPr/>
        </p:nvSpPr>
        <p:spPr>
          <a:xfrm>
            <a:off x="19925420" y="6384878"/>
            <a:ext cx="2254142" cy="70788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0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Contracts without assigned tasks</a:t>
            </a:r>
          </a:p>
        </p:txBody>
      </p:sp>
      <p:sp>
        <p:nvSpPr>
          <p:cNvPr id="38" name="Freeform 1013">
            <a:extLst>
              <a:ext uri="{FF2B5EF4-FFF2-40B4-BE49-F238E27FC236}">
                <a16:creationId xmlns:a16="http://schemas.microsoft.com/office/drawing/2014/main" id="{9D05297E-DED8-B741-96D4-E7F9F7780F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11603" y="3713998"/>
            <a:ext cx="538152" cy="538152"/>
          </a:xfrm>
          <a:custGeom>
            <a:avLst/>
            <a:gdLst>
              <a:gd name="T0" fmla="*/ 764868 w 290152"/>
              <a:gd name="T1" fmla="*/ 869894 h 290151"/>
              <a:gd name="T2" fmla="*/ 633820 w 290152"/>
              <a:gd name="T3" fmla="*/ 740029 h 290151"/>
              <a:gd name="T4" fmla="*/ 398583 w 290152"/>
              <a:gd name="T5" fmla="*/ 555759 h 290151"/>
              <a:gd name="T6" fmla="*/ 594568 w 290152"/>
              <a:gd name="T7" fmla="*/ 613036 h 290151"/>
              <a:gd name="T8" fmla="*/ 479842 w 290152"/>
              <a:gd name="T9" fmla="*/ 397060 h 290151"/>
              <a:gd name="T10" fmla="*/ 479842 w 290152"/>
              <a:gd name="T11" fmla="*/ 397060 h 290151"/>
              <a:gd name="T12" fmla="*/ 568275 w 290152"/>
              <a:gd name="T13" fmla="*/ 547407 h 290151"/>
              <a:gd name="T14" fmla="*/ 683006 w 290152"/>
              <a:gd name="T15" fmla="*/ 307568 h 290151"/>
              <a:gd name="T16" fmla="*/ 663880 w 290152"/>
              <a:gd name="T17" fmla="*/ 286086 h 290151"/>
              <a:gd name="T18" fmla="*/ 255177 w 290152"/>
              <a:gd name="T19" fmla="*/ 622582 h 290151"/>
              <a:gd name="T20" fmla="*/ 465503 w 290152"/>
              <a:gd name="T21" fmla="*/ 213299 h 290151"/>
              <a:gd name="T22" fmla="*/ 899307 w 290152"/>
              <a:gd name="T23" fmla="*/ 603489 h 290151"/>
              <a:gd name="T24" fmla="*/ 571864 w 290152"/>
              <a:gd name="T25" fmla="*/ 751453 h 290151"/>
              <a:gd name="T26" fmla="*/ 957864 w 290152"/>
              <a:gd name="T27" fmla="*/ 780088 h 290151"/>
              <a:gd name="T28" fmla="*/ 184660 w 290152"/>
              <a:gd name="T29" fmla="*/ 479395 h 290151"/>
              <a:gd name="T30" fmla="*/ 555330 w 290152"/>
              <a:gd name="T31" fmla="*/ 38373 h 290151"/>
              <a:gd name="T32" fmla="*/ 664480 w 290152"/>
              <a:gd name="T33" fmla="*/ 43176 h 290151"/>
              <a:gd name="T34" fmla="*/ 767626 w 290152"/>
              <a:gd name="T35" fmla="*/ 134333 h 290151"/>
              <a:gd name="T36" fmla="*/ 859984 w 290152"/>
              <a:gd name="T37" fmla="*/ 193107 h 290151"/>
              <a:gd name="T38" fmla="*/ 859984 w 290152"/>
              <a:gd name="T39" fmla="*/ 349033 h 290151"/>
              <a:gd name="T40" fmla="*/ 964330 w 290152"/>
              <a:gd name="T41" fmla="*/ 516956 h 290151"/>
              <a:gd name="T42" fmla="*/ 883974 w 290152"/>
              <a:gd name="T43" fmla="*/ 526549 h 290151"/>
              <a:gd name="T44" fmla="*/ 925950 w 290152"/>
              <a:gd name="T45" fmla="*/ 437792 h 290151"/>
              <a:gd name="T46" fmla="*/ 834800 w 290152"/>
              <a:gd name="T47" fmla="*/ 329842 h 290151"/>
              <a:gd name="T48" fmla="*/ 851588 w 290152"/>
              <a:gd name="T49" fmla="*/ 221889 h 290151"/>
              <a:gd name="T50" fmla="*/ 714858 w 290152"/>
              <a:gd name="T51" fmla="*/ 191906 h 290151"/>
              <a:gd name="T52" fmla="*/ 738846 w 290152"/>
              <a:gd name="T53" fmla="*/ 106745 h 290151"/>
              <a:gd name="T54" fmla="*/ 634494 w 290152"/>
              <a:gd name="T55" fmla="*/ 129541 h 290151"/>
              <a:gd name="T56" fmla="*/ 526549 w 290152"/>
              <a:gd name="T57" fmla="*/ 38373 h 290151"/>
              <a:gd name="T58" fmla="*/ 437782 w 290152"/>
              <a:gd name="T59" fmla="*/ 100754 h 290151"/>
              <a:gd name="T60" fmla="*/ 298654 w 290152"/>
              <a:gd name="T61" fmla="*/ 75554 h 290151"/>
              <a:gd name="T62" fmla="*/ 221888 w 290152"/>
              <a:gd name="T63" fmla="*/ 118746 h 290151"/>
              <a:gd name="T64" fmla="*/ 173910 w 290152"/>
              <a:gd name="T65" fmla="*/ 253078 h 290151"/>
              <a:gd name="T66" fmla="*/ 73156 w 290152"/>
              <a:gd name="T67" fmla="*/ 285463 h 290151"/>
              <a:gd name="T68" fmla="*/ 116352 w 290152"/>
              <a:gd name="T69" fmla="*/ 425796 h 290151"/>
              <a:gd name="T70" fmla="*/ 28789 w 290152"/>
              <a:gd name="T71" fmla="*/ 516956 h 290151"/>
              <a:gd name="T72" fmla="*/ 136729 w 290152"/>
              <a:gd name="T73" fmla="*/ 616506 h 290151"/>
              <a:gd name="T74" fmla="*/ 73156 w 290152"/>
              <a:gd name="T75" fmla="*/ 677681 h 290151"/>
              <a:gd name="T76" fmla="*/ 173910 w 290152"/>
              <a:gd name="T77" fmla="*/ 711267 h 290151"/>
              <a:gd name="T78" fmla="*/ 221888 w 290152"/>
              <a:gd name="T79" fmla="*/ 844400 h 290151"/>
              <a:gd name="T80" fmla="*/ 329840 w 290152"/>
              <a:gd name="T81" fmla="*/ 833606 h 290151"/>
              <a:gd name="T82" fmla="*/ 437782 w 290152"/>
              <a:gd name="T83" fmla="*/ 925961 h 290151"/>
              <a:gd name="T84" fmla="*/ 526549 w 290152"/>
              <a:gd name="T85" fmla="*/ 882782 h 290151"/>
              <a:gd name="T86" fmla="*/ 516952 w 290152"/>
              <a:gd name="T87" fmla="*/ 964341 h 290151"/>
              <a:gd name="T88" fmla="*/ 349029 w 290152"/>
              <a:gd name="T89" fmla="*/ 858792 h 290151"/>
              <a:gd name="T90" fmla="*/ 196708 w 290152"/>
              <a:gd name="T91" fmla="*/ 831207 h 290151"/>
              <a:gd name="T92" fmla="*/ 105556 w 290152"/>
              <a:gd name="T93" fmla="*/ 771236 h 290151"/>
              <a:gd name="T94" fmla="*/ 61171 w 290152"/>
              <a:gd name="T95" fmla="*/ 640496 h 290151"/>
              <a:gd name="T96" fmla="*/ 0 w 290152"/>
              <a:gd name="T97" fmla="*/ 516956 h 290151"/>
              <a:gd name="T98" fmla="*/ 105556 w 290152"/>
              <a:gd name="T99" fmla="*/ 349033 h 290151"/>
              <a:gd name="T100" fmla="*/ 105556 w 290152"/>
              <a:gd name="T101" fmla="*/ 193107 h 290151"/>
              <a:gd name="T102" fmla="*/ 196708 w 290152"/>
              <a:gd name="T103" fmla="*/ 134333 h 290151"/>
              <a:gd name="T104" fmla="*/ 323842 w 290152"/>
              <a:gd name="T105" fmla="*/ 59974 h 290151"/>
              <a:gd name="T106" fmla="*/ 447382 w 290152"/>
              <a:gd name="T107" fmla="*/ 0 h 290151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290152" h="290151">
                <a:moveTo>
                  <a:pt x="281039" y="198284"/>
                </a:moveTo>
                <a:cubicBezTo>
                  <a:pt x="282473" y="196850"/>
                  <a:pt x="285341" y="196850"/>
                  <a:pt x="287133" y="198284"/>
                </a:cubicBezTo>
                <a:cubicBezTo>
                  <a:pt x="288567" y="200076"/>
                  <a:pt x="288567" y="202586"/>
                  <a:pt x="287133" y="204378"/>
                </a:cubicBezTo>
                <a:lnTo>
                  <a:pt x="230137" y="261733"/>
                </a:lnTo>
                <a:cubicBezTo>
                  <a:pt x="229061" y="262450"/>
                  <a:pt x="227986" y="263167"/>
                  <a:pt x="226911" y="263167"/>
                </a:cubicBezTo>
                <a:cubicBezTo>
                  <a:pt x="225835" y="263167"/>
                  <a:pt x="224401" y="262450"/>
                  <a:pt x="223684" y="261733"/>
                </a:cubicBezTo>
                <a:lnTo>
                  <a:pt x="190706" y="228754"/>
                </a:lnTo>
                <a:cubicBezTo>
                  <a:pt x="188913" y="226962"/>
                  <a:pt x="188913" y="224094"/>
                  <a:pt x="190706" y="222660"/>
                </a:cubicBezTo>
                <a:cubicBezTo>
                  <a:pt x="192498" y="220868"/>
                  <a:pt x="195366" y="220868"/>
                  <a:pt x="196800" y="222660"/>
                </a:cubicBezTo>
                <a:lnTo>
                  <a:pt x="226911" y="252413"/>
                </a:lnTo>
                <a:lnTo>
                  <a:pt x="281039" y="198284"/>
                </a:lnTo>
                <a:close/>
                <a:moveTo>
                  <a:pt x="119926" y="167217"/>
                </a:moveTo>
                <a:lnTo>
                  <a:pt x="81811" y="194502"/>
                </a:lnTo>
                <a:cubicBezTo>
                  <a:pt x="96554" y="212813"/>
                  <a:pt x="119207" y="224302"/>
                  <a:pt x="144377" y="224302"/>
                </a:cubicBezTo>
                <a:cubicBezTo>
                  <a:pt x="151209" y="224302"/>
                  <a:pt x="157322" y="223584"/>
                  <a:pt x="163434" y="222148"/>
                </a:cubicBezTo>
                <a:cubicBezTo>
                  <a:pt x="164153" y="207787"/>
                  <a:pt x="169907" y="194862"/>
                  <a:pt x="178896" y="184450"/>
                </a:cubicBezTo>
                <a:lnTo>
                  <a:pt x="164873" y="170807"/>
                </a:lnTo>
                <a:cubicBezTo>
                  <a:pt x="159119" y="175115"/>
                  <a:pt x="152288" y="177629"/>
                  <a:pt x="144377" y="177629"/>
                </a:cubicBezTo>
                <a:cubicBezTo>
                  <a:pt x="134669" y="177629"/>
                  <a:pt x="126039" y="173679"/>
                  <a:pt x="119926" y="167217"/>
                </a:cubicBezTo>
                <a:close/>
                <a:moveTo>
                  <a:pt x="144377" y="119467"/>
                </a:moveTo>
                <a:cubicBezTo>
                  <a:pt x="130713" y="119467"/>
                  <a:pt x="119567" y="130597"/>
                  <a:pt x="119567" y="144240"/>
                </a:cubicBezTo>
                <a:cubicBezTo>
                  <a:pt x="119567" y="157882"/>
                  <a:pt x="130713" y="169012"/>
                  <a:pt x="144377" y="169012"/>
                </a:cubicBezTo>
                <a:cubicBezTo>
                  <a:pt x="158041" y="169012"/>
                  <a:pt x="169187" y="157882"/>
                  <a:pt x="169187" y="144240"/>
                </a:cubicBezTo>
                <a:cubicBezTo>
                  <a:pt x="169187" y="130597"/>
                  <a:pt x="158041" y="119467"/>
                  <a:pt x="144377" y="119467"/>
                </a:cubicBezTo>
                <a:close/>
                <a:moveTo>
                  <a:pt x="205505" y="92541"/>
                </a:moveTo>
                <a:lnTo>
                  <a:pt x="171704" y="124494"/>
                </a:lnTo>
                <a:cubicBezTo>
                  <a:pt x="175660" y="129879"/>
                  <a:pt x="178177" y="137059"/>
                  <a:pt x="178177" y="144240"/>
                </a:cubicBezTo>
                <a:cubicBezTo>
                  <a:pt x="178177" y="151779"/>
                  <a:pt x="175300" y="158960"/>
                  <a:pt x="170985" y="164704"/>
                </a:cubicBezTo>
                <a:lnTo>
                  <a:pt x="185009" y="178706"/>
                </a:lnTo>
                <a:cubicBezTo>
                  <a:pt x="195077" y="169730"/>
                  <a:pt x="208022" y="164345"/>
                  <a:pt x="222404" y="163268"/>
                </a:cubicBezTo>
                <a:cubicBezTo>
                  <a:pt x="223843" y="157164"/>
                  <a:pt x="224921" y="151061"/>
                  <a:pt x="224921" y="144240"/>
                </a:cubicBezTo>
                <a:cubicBezTo>
                  <a:pt x="224921" y="124494"/>
                  <a:pt x="217730" y="106543"/>
                  <a:pt x="205505" y="92541"/>
                </a:cubicBezTo>
                <a:close/>
                <a:moveTo>
                  <a:pt x="148692" y="64178"/>
                </a:moveTo>
                <a:lnTo>
                  <a:pt x="148692" y="110851"/>
                </a:lnTo>
                <a:cubicBezTo>
                  <a:pt x="155164" y="111928"/>
                  <a:pt x="160917" y="114441"/>
                  <a:pt x="165592" y="118031"/>
                </a:cubicBezTo>
                <a:lnTo>
                  <a:pt x="199751" y="86078"/>
                </a:lnTo>
                <a:cubicBezTo>
                  <a:pt x="186087" y="73154"/>
                  <a:pt x="168468" y="65255"/>
                  <a:pt x="148692" y="64178"/>
                </a:cubicBezTo>
                <a:close/>
                <a:moveTo>
                  <a:pt x="140062" y="64178"/>
                </a:moveTo>
                <a:cubicBezTo>
                  <a:pt x="97992" y="66691"/>
                  <a:pt x="64192" y="101516"/>
                  <a:pt x="64192" y="144240"/>
                </a:cubicBezTo>
                <a:cubicBezTo>
                  <a:pt x="64192" y="160037"/>
                  <a:pt x="68867" y="175115"/>
                  <a:pt x="76777" y="187322"/>
                </a:cubicBezTo>
                <a:lnTo>
                  <a:pt x="114892" y="160037"/>
                </a:lnTo>
                <a:cubicBezTo>
                  <a:pt x="112375" y="155369"/>
                  <a:pt x="110937" y="149984"/>
                  <a:pt x="110937" y="144240"/>
                </a:cubicBezTo>
                <a:cubicBezTo>
                  <a:pt x="110937" y="127366"/>
                  <a:pt x="123522" y="113005"/>
                  <a:pt x="140062" y="110851"/>
                </a:cubicBezTo>
                <a:lnTo>
                  <a:pt x="140062" y="64178"/>
                </a:lnTo>
                <a:close/>
                <a:moveTo>
                  <a:pt x="144377" y="55562"/>
                </a:moveTo>
                <a:cubicBezTo>
                  <a:pt x="193639" y="55562"/>
                  <a:pt x="233551" y="95413"/>
                  <a:pt x="233551" y="144240"/>
                </a:cubicBezTo>
                <a:cubicBezTo>
                  <a:pt x="233551" y="151061"/>
                  <a:pt x="232472" y="157164"/>
                  <a:pt x="231394" y="163627"/>
                </a:cubicBezTo>
                <a:cubicBezTo>
                  <a:pt x="246136" y="164704"/>
                  <a:pt x="259800" y="170807"/>
                  <a:pt x="270587" y="181578"/>
                </a:cubicBezTo>
                <a:cubicBezTo>
                  <a:pt x="272025" y="183014"/>
                  <a:pt x="272025" y="185886"/>
                  <a:pt x="270587" y="187681"/>
                </a:cubicBezTo>
                <a:cubicBezTo>
                  <a:pt x="268789" y="189117"/>
                  <a:pt x="265553" y="189117"/>
                  <a:pt x="264115" y="187681"/>
                </a:cubicBezTo>
                <a:cubicBezTo>
                  <a:pt x="254047" y="177270"/>
                  <a:pt x="240383" y="171884"/>
                  <a:pt x="226000" y="171884"/>
                </a:cubicBezTo>
                <a:cubicBezTo>
                  <a:pt x="196156" y="171884"/>
                  <a:pt x="172064" y="196298"/>
                  <a:pt x="172064" y="226097"/>
                </a:cubicBezTo>
                <a:cubicBezTo>
                  <a:pt x="172064" y="255895"/>
                  <a:pt x="196156" y="279591"/>
                  <a:pt x="226000" y="279591"/>
                </a:cubicBezTo>
                <a:cubicBezTo>
                  <a:pt x="252968" y="279591"/>
                  <a:pt x="275981" y="259845"/>
                  <a:pt x="279576" y="233277"/>
                </a:cubicBezTo>
                <a:cubicBezTo>
                  <a:pt x="279936" y="231123"/>
                  <a:pt x="282093" y="229328"/>
                  <a:pt x="284610" y="229687"/>
                </a:cubicBezTo>
                <a:cubicBezTo>
                  <a:pt x="286768" y="230046"/>
                  <a:pt x="288566" y="232200"/>
                  <a:pt x="288206" y="234713"/>
                </a:cubicBezTo>
                <a:cubicBezTo>
                  <a:pt x="283891" y="265230"/>
                  <a:pt x="257283" y="288566"/>
                  <a:pt x="226000" y="288566"/>
                </a:cubicBezTo>
                <a:cubicBezTo>
                  <a:pt x="192920" y="288566"/>
                  <a:pt x="165951" y="263435"/>
                  <a:pt x="163434" y="231123"/>
                </a:cubicBezTo>
                <a:cubicBezTo>
                  <a:pt x="157322" y="232559"/>
                  <a:pt x="151209" y="233277"/>
                  <a:pt x="144377" y="233277"/>
                </a:cubicBezTo>
                <a:cubicBezTo>
                  <a:pt x="95475" y="233277"/>
                  <a:pt x="55563" y="193425"/>
                  <a:pt x="55563" y="144240"/>
                </a:cubicBezTo>
                <a:cubicBezTo>
                  <a:pt x="55563" y="95413"/>
                  <a:pt x="95475" y="55562"/>
                  <a:pt x="144377" y="55562"/>
                </a:cubicBezTo>
                <a:close/>
                <a:moveTo>
                  <a:pt x="134610" y="0"/>
                </a:moveTo>
                <a:lnTo>
                  <a:pt x="155542" y="0"/>
                </a:lnTo>
                <a:cubicBezTo>
                  <a:pt x="162037" y="0"/>
                  <a:pt x="167090" y="5052"/>
                  <a:pt x="167090" y="11548"/>
                </a:cubicBezTo>
                <a:lnTo>
                  <a:pt x="167090" y="26705"/>
                </a:lnTo>
                <a:cubicBezTo>
                  <a:pt x="173225" y="27788"/>
                  <a:pt x="179360" y="29592"/>
                  <a:pt x="185495" y="31397"/>
                </a:cubicBezTo>
                <a:lnTo>
                  <a:pt x="193074" y="18044"/>
                </a:lnTo>
                <a:cubicBezTo>
                  <a:pt x="194518" y="15879"/>
                  <a:pt x="197044" y="13713"/>
                  <a:pt x="199931" y="12992"/>
                </a:cubicBezTo>
                <a:cubicBezTo>
                  <a:pt x="202818" y="12270"/>
                  <a:pt x="205705" y="12631"/>
                  <a:pt x="208592" y="14074"/>
                </a:cubicBezTo>
                <a:lnTo>
                  <a:pt x="226636" y="24540"/>
                </a:lnTo>
                <a:cubicBezTo>
                  <a:pt x="229524" y="26344"/>
                  <a:pt x="231328" y="28510"/>
                  <a:pt x="232050" y="31397"/>
                </a:cubicBezTo>
                <a:cubicBezTo>
                  <a:pt x="233132" y="34645"/>
                  <a:pt x="232772" y="37893"/>
                  <a:pt x="230967" y="40419"/>
                </a:cubicBezTo>
                <a:lnTo>
                  <a:pt x="223388" y="53411"/>
                </a:lnTo>
                <a:cubicBezTo>
                  <a:pt x="228080" y="57741"/>
                  <a:pt x="232772" y="62072"/>
                  <a:pt x="236741" y="66763"/>
                </a:cubicBezTo>
                <a:lnTo>
                  <a:pt x="250094" y="59185"/>
                </a:lnTo>
                <a:cubicBezTo>
                  <a:pt x="252620" y="57741"/>
                  <a:pt x="255507" y="57019"/>
                  <a:pt x="258755" y="58102"/>
                </a:cubicBezTo>
                <a:cubicBezTo>
                  <a:pt x="261642" y="58824"/>
                  <a:pt x="263808" y="60628"/>
                  <a:pt x="265612" y="63515"/>
                </a:cubicBezTo>
                <a:lnTo>
                  <a:pt x="276078" y="81560"/>
                </a:lnTo>
                <a:cubicBezTo>
                  <a:pt x="279326" y="86973"/>
                  <a:pt x="277160" y="94191"/>
                  <a:pt x="271747" y="97439"/>
                </a:cubicBezTo>
                <a:lnTo>
                  <a:pt x="258755" y="105017"/>
                </a:lnTo>
                <a:cubicBezTo>
                  <a:pt x="260921" y="110791"/>
                  <a:pt x="262364" y="116926"/>
                  <a:pt x="263447" y="123061"/>
                </a:cubicBezTo>
                <a:lnTo>
                  <a:pt x="278604" y="123061"/>
                </a:lnTo>
                <a:cubicBezTo>
                  <a:pt x="285100" y="123061"/>
                  <a:pt x="290152" y="128114"/>
                  <a:pt x="290152" y="134610"/>
                </a:cubicBezTo>
                <a:lnTo>
                  <a:pt x="290152" y="155541"/>
                </a:lnTo>
                <a:cubicBezTo>
                  <a:pt x="290152" y="162037"/>
                  <a:pt x="285100" y="167089"/>
                  <a:pt x="278604" y="167089"/>
                </a:cubicBezTo>
                <a:lnTo>
                  <a:pt x="265973" y="167089"/>
                </a:lnTo>
                <a:cubicBezTo>
                  <a:pt x="263086" y="167089"/>
                  <a:pt x="261281" y="165285"/>
                  <a:pt x="261281" y="162398"/>
                </a:cubicBezTo>
                <a:cubicBezTo>
                  <a:pt x="261281" y="160232"/>
                  <a:pt x="263086" y="158428"/>
                  <a:pt x="265973" y="158428"/>
                </a:cubicBezTo>
                <a:lnTo>
                  <a:pt x="278604" y="158428"/>
                </a:lnTo>
                <a:cubicBezTo>
                  <a:pt x="280408" y="158428"/>
                  <a:pt x="281491" y="156985"/>
                  <a:pt x="281491" y="155541"/>
                </a:cubicBezTo>
                <a:lnTo>
                  <a:pt x="281491" y="134610"/>
                </a:lnTo>
                <a:cubicBezTo>
                  <a:pt x="281491" y="133166"/>
                  <a:pt x="280408" y="131723"/>
                  <a:pt x="278604" y="131723"/>
                </a:cubicBezTo>
                <a:lnTo>
                  <a:pt x="259838" y="131723"/>
                </a:lnTo>
                <a:cubicBezTo>
                  <a:pt x="257673" y="131723"/>
                  <a:pt x="255868" y="130279"/>
                  <a:pt x="255507" y="128114"/>
                </a:cubicBezTo>
                <a:cubicBezTo>
                  <a:pt x="254425" y="120174"/>
                  <a:pt x="252259" y="112235"/>
                  <a:pt x="249011" y="104656"/>
                </a:cubicBezTo>
                <a:cubicBezTo>
                  <a:pt x="248290" y="102491"/>
                  <a:pt x="249372" y="100326"/>
                  <a:pt x="251177" y="99243"/>
                </a:cubicBezTo>
                <a:lnTo>
                  <a:pt x="267417" y="89499"/>
                </a:lnTo>
                <a:cubicBezTo>
                  <a:pt x="268860" y="89138"/>
                  <a:pt x="269221" y="87334"/>
                  <a:pt x="268499" y="85890"/>
                </a:cubicBezTo>
                <a:lnTo>
                  <a:pt x="258034" y="67846"/>
                </a:lnTo>
                <a:cubicBezTo>
                  <a:pt x="257673" y="67124"/>
                  <a:pt x="256951" y="66763"/>
                  <a:pt x="256229" y="66763"/>
                </a:cubicBezTo>
                <a:cubicBezTo>
                  <a:pt x="255507" y="66402"/>
                  <a:pt x="254786" y="66763"/>
                  <a:pt x="254425" y="66763"/>
                </a:cubicBezTo>
                <a:lnTo>
                  <a:pt x="237824" y="76146"/>
                </a:lnTo>
                <a:cubicBezTo>
                  <a:pt x="236019" y="77229"/>
                  <a:pt x="233493" y="76868"/>
                  <a:pt x="232411" y="75064"/>
                </a:cubicBezTo>
                <a:cubicBezTo>
                  <a:pt x="226997" y="68929"/>
                  <a:pt x="221223" y="63155"/>
                  <a:pt x="215088" y="57741"/>
                </a:cubicBezTo>
                <a:cubicBezTo>
                  <a:pt x="213284" y="56659"/>
                  <a:pt x="212923" y="54132"/>
                  <a:pt x="214005" y="52328"/>
                </a:cubicBezTo>
                <a:lnTo>
                  <a:pt x="223388" y="35727"/>
                </a:lnTo>
                <a:cubicBezTo>
                  <a:pt x="223749" y="35006"/>
                  <a:pt x="223749" y="34645"/>
                  <a:pt x="223749" y="33923"/>
                </a:cubicBezTo>
                <a:cubicBezTo>
                  <a:pt x="223388" y="33201"/>
                  <a:pt x="223028" y="32479"/>
                  <a:pt x="222306" y="32118"/>
                </a:cubicBezTo>
                <a:lnTo>
                  <a:pt x="204262" y="21653"/>
                </a:lnTo>
                <a:cubicBezTo>
                  <a:pt x="203540" y="21292"/>
                  <a:pt x="202818" y="21292"/>
                  <a:pt x="202096" y="21292"/>
                </a:cubicBezTo>
                <a:cubicBezTo>
                  <a:pt x="201374" y="21653"/>
                  <a:pt x="201014" y="22014"/>
                  <a:pt x="200653" y="22735"/>
                </a:cubicBezTo>
                <a:lnTo>
                  <a:pt x="190909" y="38975"/>
                </a:lnTo>
                <a:cubicBezTo>
                  <a:pt x="189826" y="40780"/>
                  <a:pt x="187660" y="41862"/>
                  <a:pt x="185856" y="40780"/>
                </a:cubicBezTo>
                <a:cubicBezTo>
                  <a:pt x="178277" y="37893"/>
                  <a:pt x="169977" y="35727"/>
                  <a:pt x="162037" y="34645"/>
                </a:cubicBezTo>
                <a:cubicBezTo>
                  <a:pt x="159872" y="34284"/>
                  <a:pt x="158429" y="32479"/>
                  <a:pt x="158429" y="30314"/>
                </a:cubicBezTo>
                <a:lnTo>
                  <a:pt x="158429" y="11548"/>
                </a:lnTo>
                <a:cubicBezTo>
                  <a:pt x="158429" y="9744"/>
                  <a:pt x="156985" y="8661"/>
                  <a:pt x="155542" y="8661"/>
                </a:cubicBezTo>
                <a:lnTo>
                  <a:pt x="134610" y="8661"/>
                </a:lnTo>
                <a:cubicBezTo>
                  <a:pt x="133167" y="8661"/>
                  <a:pt x="131723" y="9744"/>
                  <a:pt x="131723" y="11548"/>
                </a:cubicBezTo>
                <a:lnTo>
                  <a:pt x="131723" y="30314"/>
                </a:lnTo>
                <a:cubicBezTo>
                  <a:pt x="131723" y="32479"/>
                  <a:pt x="130279" y="34284"/>
                  <a:pt x="128114" y="34645"/>
                </a:cubicBezTo>
                <a:cubicBezTo>
                  <a:pt x="120175" y="35727"/>
                  <a:pt x="112235" y="37893"/>
                  <a:pt x="104657" y="40780"/>
                </a:cubicBezTo>
                <a:cubicBezTo>
                  <a:pt x="102491" y="41862"/>
                  <a:pt x="100326" y="40780"/>
                  <a:pt x="99243" y="38975"/>
                </a:cubicBezTo>
                <a:lnTo>
                  <a:pt x="89860" y="22735"/>
                </a:lnTo>
                <a:cubicBezTo>
                  <a:pt x="89139" y="21292"/>
                  <a:pt x="87334" y="20931"/>
                  <a:pt x="86251" y="21653"/>
                </a:cubicBezTo>
                <a:lnTo>
                  <a:pt x="67846" y="32118"/>
                </a:lnTo>
                <a:cubicBezTo>
                  <a:pt x="67124" y="32479"/>
                  <a:pt x="66764" y="33201"/>
                  <a:pt x="66764" y="33923"/>
                </a:cubicBezTo>
                <a:cubicBezTo>
                  <a:pt x="66403" y="34645"/>
                  <a:pt x="66764" y="35006"/>
                  <a:pt x="66764" y="35727"/>
                </a:cubicBezTo>
                <a:lnTo>
                  <a:pt x="76508" y="52328"/>
                </a:lnTo>
                <a:cubicBezTo>
                  <a:pt x="77229" y="54132"/>
                  <a:pt x="76868" y="56659"/>
                  <a:pt x="75425" y="57741"/>
                </a:cubicBezTo>
                <a:cubicBezTo>
                  <a:pt x="68929" y="63155"/>
                  <a:pt x="63155" y="68929"/>
                  <a:pt x="57741" y="75064"/>
                </a:cubicBezTo>
                <a:cubicBezTo>
                  <a:pt x="56659" y="76868"/>
                  <a:pt x="54133" y="77229"/>
                  <a:pt x="52328" y="76146"/>
                </a:cubicBezTo>
                <a:lnTo>
                  <a:pt x="36088" y="66763"/>
                </a:lnTo>
                <a:cubicBezTo>
                  <a:pt x="35367" y="66763"/>
                  <a:pt x="34645" y="66402"/>
                  <a:pt x="33923" y="66763"/>
                </a:cubicBezTo>
                <a:cubicBezTo>
                  <a:pt x="33201" y="66763"/>
                  <a:pt x="32840" y="67124"/>
                  <a:pt x="32119" y="67846"/>
                </a:cubicBezTo>
                <a:lnTo>
                  <a:pt x="22014" y="85890"/>
                </a:lnTo>
                <a:cubicBezTo>
                  <a:pt x="20931" y="87334"/>
                  <a:pt x="21292" y="89138"/>
                  <a:pt x="22736" y="89499"/>
                </a:cubicBezTo>
                <a:lnTo>
                  <a:pt x="39336" y="99243"/>
                </a:lnTo>
                <a:cubicBezTo>
                  <a:pt x="40780" y="100326"/>
                  <a:pt x="41862" y="102491"/>
                  <a:pt x="41141" y="104656"/>
                </a:cubicBezTo>
                <a:cubicBezTo>
                  <a:pt x="37893" y="112235"/>
                  <a:pt x="35727" y="120174"/>
                  <a:pt x="35006" y="128114"/>
                </a:cubicBezTo>
                <a:cubicBezTo>
                  <a:pt x="34284" y="130279"/>
                  <a:pt x="32479" y="131723"/>
                  <a:pt x="30314" y="131723"/>
                </a:cubicBezTo>
                <a:lnTo>
                  <a:pt x="11548" y="131723"/>
                </a:lnTo>
                <a:cubicBezTo>
                  <a:pt x="10105" y="131723"/>
                  <a:pt x="8661" y="133166"/>
                  <a:pt x="8661" y="134610"/>
                </a:cubicBezTo>
                <a:lnTo>
                  <a:pt x="8661" y="155541"/>
                </a:lnTo>
                <a:cubicBezTo>
                  <a:pt x="8661" y="156985"/>
                  <a:pt x="10105" y="158428"/>
                  <a:pt x="11548" y="158428"/>
                </a:cubicBezTo>
                <a:lnTo>
                  <a:pt x="30314" y="158428"/>
                </a:lnTo>
                <a:cubicBezTo>
                  <a:pt x="32479" y="158428"/>
                  <a:pt x="34284" y="159872"/>
                  <a:pt x="35006" y="162037"/>
                </a:cubicBezTo>
                <a:cubicBezTo>
                  <a:pt x="35727" y="169976"/>
                  <a:pt x="37893" y="177916"/>
                  <a:pt x="41141" y="185494"/>
                </a:cubicBezTo>
                <a:cubicBezTo>
                  <a:pt x="41862" y="187660"/>
                  <a:pt x="40780" y="189825"/>
                  <a:pt x="39336" y="190908"/>
                </a:cubicBezTo>
                <a:lnTo>
                  <a:pt x="22736" y="200291"/>
                </a:lnTo>
                <a:cubicBezTo>
                  <a:pt x="22014" y="200652"/>
                  <a:pt x="21653" y="201374"/>
                  <a:pt x="21292" y="202096"/>
                </a:cubicBezTo>
                <a:cubicBezTo>
                  <a:pt x="21292" y="202817"/>
                  <a:pt x="21292" y="203539"/>
                  <a:pt x="22014" y="203900"/>
                </a:cubicBezTo>
                <a:lnTo>
                  <a:pt x="32119" y="222305"/>
                </a:lnTo>
                <a:cubicBezTo>
                  <a:pt x="32840" y="223027"/>
                  <a:pt x="33201" y="223388"/>
                  <a:pt x="33923" y="223749"/>
                </a:cubicBezTo>
                <a:cubicBezTo>
                  <a:pt x="34645" y="223749"/>
                  <a:pt x="35367" y="223749"/>
                  <a:pt x="36088" y="223388"/>
                </a:cubicBezTo>
                <a:lnTo>
                  <a:pt x="52328" y="214005"/>
                </a:lnTo>
                <a:cubicBezTo>
                  <a:pt x="54133" y="212922"/>
                  <a:pt x="56659" y="213283"/>
                  <a:pt x="57741" y="214727"/>
                </a:cubicBezTo>
                <a:cubicBezTo>
                  <a:pt x="63155" y="221222"/>
                  <a:pt x="68929" y="226997"/>
                  <a:pt x="75425" y="232049"/>
                </a:cubicBezTo>
                <a:cubicBezTo>
                  <a:pt x="76868" y="233492"/>
                  <a:pt x="77229" y="236019"/>
                  <a:pt x="76508" y="237823"/>
                </a:cubicBezTo>
                <a:lnTo>
                  <a:pt x="66764" y="254063"/>
                </a:lnTo>
                <a:cubicBezTo>
                  <a:pt x="66042" y="255506"/>
                  <a:pt x="66764" y="257311"/>
                  <a:pt x="67846" y="257672"/>
                </a:cubicBezTo>
                <a:lnTo>
                  <a:pt x="86251" y="268498"/>
                </a:lnTo>
                <a:cubicBezTo>
                  <a:pt x="87334" y="269220"/>
                  <a:pt x="89139" y="268859"/>
                  <a:pt x="89860" y="267416"/>
                </a:cubicBezTo>
                <a:lnTo>
                  <a:pt x="99243" y="250815"/>
                </a:lnTo>
                <a:cubicBezTo>
                  <a:pt x="100326" y="249011"/>
                  <a:pt x="102491" y="248289"/>
                  <a:pt x="104657" y="249011"/>
                </a:cubicBezTo>
                <a:cubicBezTo>
                  <a:pt x="112235" y="251898"/>
                  <a:pt x="120175" y="254424"/>
                  <a:pt x="128114" y="255506"/>
                </a:cubicBezTo>
                <a:cubicBezTo>
                  <a:pt x="130279" y="255867"/>
                  <a:pt x="131723" y="257672"/>
                  <a:pt x="131723" y="259837"/>
                </a:cubicBezTo>
                <a:lnTo>
                  <a:pt x="131723" y="278603"/>
                </a:lnTo>
                <a:cubicBezTo>
                  <a:pt x="131723" y="280047"/>
                  <a:pt x="133167" y="281129"/>
                  <a:pt x="134610" y="281129"/>
                </a:cubicBezTo>
                <a:lnTo>
                  <a:pt x="155542" y="281129"/>
                </a:lnTo>
                <a:cubicBezTo>
                  <a:pt x="156985" y="281129"/>
                  <a:pt x="158429" y="280047"/>
                  <a:pt x="158429" y="278603"/>
                </a:cubicBezTo>
                <a:lnTo>
                  <a:pt x="158429" y="265611"/>
                </a:lnTo>
                <a:cubicBezTo>
                  <a:pt x="158429" y="263085"/>
                  <a:pt x="160233" y="261281"/>
                  <a:pt x="162759" y="261281"/>
                </a:cubicBezTo>
                <a:cubicBezTo>
                  <a:pt x="165285" y="261281"/>
                  <a:pt x="167090" y="263085"/>
                  <a:pt x="167090" y="265611"/>
                </a:cubicBezTo>
                <a:lnTo>
                  <a:pt x="167090" y="278603"/>
                </a:lnTo>
                <a:cubicBezTo>
                  <a:pt x="167090" y="285099"/>
                  <a:pt x="162037" y="290151"/>
                  <a:pt x="155542" y="290151"/>
                </a:cubicBezTo>
                <a:lnTo>
                  <a:pt x="134610" y="290151"/>
                </a:lnTo>
                <a:cubicBezTo>
                  <a:pt x="128114" y="290151"/>
                  <a:pt x="123062" y="285099"/>
                  <a:pt x="123062" y="278603"/>
                </a:cubicBezTo>
                <a:lnTo>
                  <a:pt x="123062" y="263446"/>
                </a:lnTo>
                <a:cubicBezTo>
                  <a:pt x="116927" y="262363"/>
                  <a:pt x="110792" y="260920"/>
                  <a:pt x="105017" y="258394"/>
                </a:cubicBezTo>
                <a:lnTo>
                  <a:pt x="97439" y="271746"/>
                </a:lnTo>
                <a:cubicBezTo>
                  <a:pt x="94191" y="277160"/>
                  <a:pt x="87334" y="279325"/>
                  <a:pt x="81560" y="276077"/>
                </a:cubicBezTo>
                <a:lnTo>
                  <a:pt x="63516" y="265250"/>
                </a:lnTo>
                <a:cubicBezTo>
                  <a:pt x="57741" y="262002"/>
                  <a:pt x="56298" y="255146"/>
                  <a:pt x="59185" y="250093"/>
                </a:cubicBezTo>
                <a:lnTo>
                  <a:pt x="66764" y="236380"/>
                </a:lnTo>
                <a:cubicBezTo>
                  <a:pt x="62072" y="232410"/>
                  <a:pt x="57741" y="228079"/>
                  <a:pt x="53772" y="223388"/>
                </a:cubicBezTo>
                <a:lnTo>
                  <a:pt x="40419" y="230966"/>
                </a:lnTo>
                <a:cubicBezTo>
                  <a:pt x="37893" y="232410"/>
                  <a:pt x="34645" y="232771"/>
                  <a:pt x="31758" y="232049"/>
                </a:cubicBezTo>
                <a:cubicBezTo>
                  <a:pt x="28510" y="231327"/>
                  <a:pt x="26344" y="229162"/>
                  <a:pt x="24901" y="226636"/>
                </a:cubicBezTo>
                <a:lnTo>
                  <a:pt x="14074" y="208591"/>
                </a:lnTo>
                <a:cubicBezTo>
                  <a:pt x="12992" y="205704"/>
                  <a:pt x="12270" y="202817"/>
                  <a:pt x="12992" y="199930"/>
                </a:cubicBezTo>
                <a:cubicBezTo>
                  <a:pt x="13713" y="197043"/>
                  <a:pt x="15879" y="194516"/>
                  <a:pt x="18405" y="192712"/>
                </a:cubicBezTo>
                <a:lnTo>
                  <a:pt x="31758" y="185133"/>
                </a:lnTo>
                <a:cubicBezTo>
                  <a:pt x="29592" y="179359"/>
                  <a:pt x="27788" y="173224"/>
                  <a:pt x="26705" y="167089"/>
                </a:cubicBezTo>
                <a:lnTo>
                  <a:pt x="11548" y="167089"/>
                </a:lnTo>
                <a:cubicBezTo>
                  <a:pt x="5052" y="167089"/>
                  <a:pt x="0" y="162037"/>
                  <a:pt x="0" y="155541"/>
                </a:cubicBezTo>
                <a:lnTo>
                  <a:pt x="0" y="134610"/>
                </a:lnTo>
                <a:cubicBezTo>
                  <a:pt x="0" y="128114"/>
                  <a:pt x="5052" y="123061"/>
                  <a:pt x="11548" y="123061"/>
                </a:cubicBezTo>
                <a:lnTo>
                  <a:pt x="26705" y="123061"/>
                </a:lnTo>
                <a:cubicBezTo>
                  <a:pt x="27788" y="116926"/>
                  <a:pt x="29592" y="110791"/>
                  <a:pt x="31758" y="105017"/>
                </a:cubicBezTo>
                <a:lnTo>
                  <a:pt x="18405" y="97439"/>
                </a:lnTo>
                <a:cubicBezTo>
                  <a:pt x="12992" y="94191"/>
                  <a:pt x="11187" y="86973"/>
                  <a:pt x="14074" y="81560"/>
                </a:cubicBezTo>
                <a:lnTo>
                  <a:pt x="24901" y="63515"/>
                </a:lnTo>
                <a:cubicBezTo>
                  <a:pt x="26344" y="60628"/>
                  <a:pt x="28510" y="58824"/>
                  <a:pt x="31758" y="58102"/>
                </a:cubicBezTo>
                <a:cubicBezTo>
                  <a:pt x="34645" y="57019"/>
                  <a:pt x="37893" y="57741"/>
                  <a:pt x="40419" y="59185"/>
                </a:cubicBezTo>
                <a:lnTo>
                  <a:pt x="53772" y="66763"/>
                </a:lnTo>
                <a:cubicBezTo>
                  <a:pt x="57741" y="62072"/>
                  <a:pt x="62072" y="57741"/>
                  <a:pt x="66764" y="53411"/>
                </a:cubicBezTo>
                <a:lnTo>
                  <a:pt x="59185" y="40419"/>
                </a:lnTo>
                <a:cubicBezTo>
                  <a:pt x="57741" y="37893"/>
                  <a:pt x="57381" y="34645"/>
                  <a:pt x="58102" y="31397"/>
                </a:cubicBezTo>
                <a:cubicBezTo>
                  <a:pt x="58824" y="28510"/>
                  <a:pt x="60989" y="26344"/>
                  <a:pt x="63516" y="24540"/>
                </a:cubicBezTo>
                <a:lnTo>
                  <a:pt x="81560" y="14074"/>
                </a:lnTo>
                <a:cubicBezTo>
                  <a:pt x="87334" y="11187"/>
                  <a:pt x="94191" y="12992"/>
                  <a:pt x="97439" y="18044"/>
                </a:cubicBezTo>
                <a:lnTo>
                  <a:pt x="105017" y="31397"/>
                </a:lnTo>
                <a:cubicBezTo>
                  <a:pt x="110792" y="29592"/>
                  <a:pt x="116927" y="27788"/>
                  <a:pt x="123062" y="26705"/>
                </a:cubicBezTo>
                <a:lnTo>
                  <a:pt x="123062" y="11548"/>
                </a:lnTo>
                <a:cubicBezTo>
                  <a:pt x="123062" y="5052"/>
                  <a:pt x="128114" y="0"/>
                  <a:pt x="13461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96762AF-BB92-6143-BDF7-52473DD57A39}"/>
              </a:ext>
            </a:extLst>
          </p:cNvPr>
          <p:cNvSpPr/>
          <p:nvPr/>
        </p:nvSpPr>
        <p:spPr>
          <a:xfrm>
            <a:off x="1892300" y="8660961"/>
            <a:ext cx="1006247" cy="100624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0" name="Freeform 982">
            <a:extLst>
              <a:ext uri="{FF2B5EF4-FFF2-40B4-BE49-F238E27FC236}">
                <a16:creationId xmlns:a16="http://schemas.microsoft.com/office/drawing/2014/main" id="{76990764-5284-CC42-8C1D-320E96E4B34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96318" y="8925330"/>
            <a:ext cx="480402" cy="477508"/>
          </a:xfrm>
          <a:custGeom>
            <a:avLst/>
            <a:gdLst>
              <a:gd name="T0" fmla="*/ 218368 w 290152"/>
              <a:gd name="T1" fmla="*/ 720428 h 288566"/>
              <a:gd name="T2" fmla="*/ 267205 w 290152"/>
              <a:gd name="T3" fmla="*/ 713200 h 288566"/>
              <a:gd name="T4" fmla="*/ 267205 w 290152"/>
              <a:gd name="T5" fmla="*/ 790235 h 288566"/>
              <a:gd name="T6" fmla="*/ 218368 w 290152"/>
              <a:gd name="T7" fmla="*/ 762553 h 288566"/>
              <a:gd name="T8" fmla="*/ 169525 w 290152"/>
              <a:gd name="T9" fmla="*/ 790235 h 288566"/>
              <a:gd name="T10" fmla="*/ 169525 w 290152"/>
              <a:gd name="T11" fmla="*/ 713200 h 288566"/>
              <a:gd name="T12" fmla="*/ 124716 w 290152"/>
              <a:gd name="T13" fmla="*/ 656722 h 288566"/>
              <a:gd name="T14" fmla="*/ 303173 w 290152"/>
              <a:gd name="T15" fmla="*/ 835084 h 288566"/>
              <a:gd name="T16" fmla="*/ 303173 w 290152"/>
              <a:gd name="T17" fmla="*/ 650776 h 288566"/>
              <a:gd name="T18" fmla="*/ 730198 w 290152"/>
              <a:gd name="T19" fmla="*/ 635904 h 288566"/>
              <a:gd name="T20" fmla="*/ 781046 w 290152"/>
              <a:gd name="T21" fmla="*/ 687170 h 288566"/>
              <a:gd name="T22" fmla="*/ 129477 w 290152"/>
              <a:gd name="T23" fmla="*/ 622241 h 288566"/>
              <a:gd name="T24" fmla="*/ 336478 w 290152"/>
              <a:gd name="T25" fmla="*/ 830327 h 288566"/>
              <a:gd name="T26" fmla="*/ 94977 w 290152"/>
              <a:gd name="T27" fmla="*/ 830327 h 288566"/>
              <a:gd name="T28" fmla="*/ 755624 w 290152"/>
              <a:gd name="T29" fmla="*/ 596861 h 288566"/>
              <a:gd name="T30" fmla="*/ 756215 w 290152"/>
              <a:gd name="T31" fmla="*/ 726509 h 288566"/>
              <a:gd name="T32" fmla="*/ 710093 w 290152"/>
              <a:gd name="T33" fmla="*/ 615637 h 288566"/>
              <a:gd name="T34" fmla="*/ 561704 w 290152"/>
              <a:gd name="T35" fmla="*/ 465151 h 288566"/>
              <a:gd name="T36" fmla="*/ 612994 w 290152"/>
              <a:gd name="T37" fmla="*/ 518071 h 288566"/>
              <a:gd name="T38" fmla="*/ 801848 w 290152"/>
              <a:gd name="T39" fmla="*/ 431885 h 288566"/>
              <a:gd name="T40" fmla="*/ 548842 w 290152"/>
              <a:gd name="T41" fmla="*/ 722949 h 288566"/>
              <a:gd name="T42" fmla="*/ 527159 w 290152"/>
              <a:gd name="T43" fmla="*/ 702758 h 288566"/>
              <a:gd name="T44" fmla="*/ 633277 w 290152"/>
              <a:gd name="T45" fmla="*/ 445909 h 288566"/>
              <a:gd name="T46" fmla="*/ 541422 w 290152"/>
              <a:gd name="T47" fmla="*/ 538517 h 288566"/>
              <a:gd name="T48" fmla="*/ 587349 w 290152"/>
              <a:gd name="T49" fmla="*/ 427869 h 288566"/>
              <a:gd name="T50" fmla="*/ 229928 w 290152"/>
              <a:gd name="T51" fmla="*/ 396985 h 288566"/>
              <a:gd name="T52" fmla="*/ 263071 w 290152"/>
              <a:gd name="T53" fmla="*/ 425636 h 288566"/>
              <a:gd name="T54" fmla="*/ 215732 w 290152"/>
              <a:gd name="T55" fmla="*/ 473393 h 288566"/>
              <a:gd name="T56" fmla="*/ 167216 w 290152"/>
              <a:gd name="T57" fmla="*/ 425636 h 288566"/>
              <a:gd name="T58" fmla="*/ 200343 w 290152"/>
              <a:gd name="T59" fmla="*/ 396985 h 288566"/>
              <a:gd name="T60" fmla="*/ 677676 w 290152"/>
              <a:gd name="T61" fmla="*/ 321105 h 288566"/>
              <a:gd name="T62" fmla="*/ 935549 w 290152"/>
              <a:gd name="T63" fmla="*/ 576548 h 288566"/>
              <a:gd name="T64" fmla="*/ 124716 w 290152"/>
              <a:gd name="T65" fmla="*/ 323481 h 288566"/>
              <a:gd name="T66" fmla="*/ 303173 w 290152"/>
              <a:gd name="T67" fmla="*/ 502721 h 288566"/>
              <a:gd name="T68" fmla="*/ 303173 w 290152"/>
              <a:gd name="T69" fmla="*/ 318705 h 288566"/>
              <a:gd name="T70" fmla="*/ 303173 w 290152"/>
              <a:gd name="T71" fmla="*/ 290026 h 288566"/>
              <a:gd name="T72" fmla="*/ 303173 w 290152"/>
              <a:gd name="T73" fmla="*/ 531398 h 288566"/>
              <a:gd name="T74" fmla="*/ 94977 w 290152"/>
              <a:gd name="T75" fmla="*/ 323481 h 288566"/>
              <a:gd name="T76" fmla="*/ 28789 w 290152"/>
              <a:gd name="T77" fmla="*/ 267386 h 288566"/>
              <a:gd name="T78" fmla="*/ 696866 w 290152"/>
              <a:gd name="T79" fmla="*/ 929884 h 288566"/>
              <a:gd name="T80" fmla="*/ 677676 w 290152"/>
              <a:gd name="T81" fmla="*/ 863036 h 288566"/>
              <a:gd name="T82" fmla="*/ 740045 w 290152"/>
              <a:gd name="T83" fmla="*/ 299613 h 288566"/>
              <a:gd name="T84" fmla="*/ 73156 w 290152"/>
              <a:gd name="T85" fmla="*/ 223221 h 288566"/>
              <a:gd name="T86" fmla="*/ 668850 w 290152"/>
              <a:gd name="T87" fmla="*/ 111327 h 288566"/>
              <a:gd name="T88" fmla="*/ 643285 w 290152"/>
              <a:gd name="T89" fmla="*/ 120691 h 288566"/>
              <a:gd name="T90" fmla="*/ 446997 w 290152"/>
              <a:gd name="T91" fmla="*/ 100781 h 288566"/>
              <a:gd name="T92" fmla="*/ 469784 w 290152"/>
              <a:gd name="T93" fmla="*/ 120691 h 288566"/>
              <a:gd name="T94" fmla="*/ 443193 w 290152"/>
              <a:gd name="T95" fmla="*/ 111327 h 288566"/>
              <a:gd name="T96" fmla="*/ 573835 w 290152"/>
              <a:gd name="T97" fmla="*/ 115370 h 288566"/>
              <a:gd name="T98" fmla="*/ 558640 w 290152"/>
              <a:gd name="T99" fmla="*/ 100196 h 288566"/>
              <a:gd name="T100" fmla="*/ 28789 w 290152"/>
              <a:gd name="T101" fmla="*/ 150404 h 288566"/>
              <a:gd name="T102" fmla="*/ 740045 w 290152"/>
              <a:gd name="T103" fmla="*/ 150404 h 288566"/>
              <a:gd name="T104" fmla="*/ 73156 w 290152"/>
              <a:gd name="T105" fmla="*/ 28655 h 288566"/>
              <a:gd name="T106" fmla="*/ 770027 w 290152"/>
              <a:gd name="T107" fmla="*/ 72808 h 288566"/>
              <a:gd name="T108" fmla="*/ 770027 w 290152"/>
              <a:gd name="T109" fmla="*/ 267386 h 288566"/>
              <a:gd name="T110" fmla="*/ 770027 w 290152"/>
              <a:gd name="T111" fmla="*/ 847518 h 288566"/>
              <a:gd name="T112" fmla="*/ 73156 w 290152"/>
              <a:gd name="T113" fmla="*/ 958532 h 288566"/>
              <a:gd name="T114" fmla="*/ 29981 w 290152"/>
              <a:gd name="T115" fmla="*/ 208896 h 288566"/>
              <a:gd name="T116" fmla="*/ 73156 w 290152"/>
              <a:gd name="T117" fmla="*/ 0 h 28856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90152" h="288566">
                <a:moveTo>
                  <a:pt x="51006" y="208187"/>
                </a:moveTo>
                <a:cubicBezTo>
                  <a:pt x="52798" y="206375"/>
                  <a:pt x="55307" y="206375"/>
                  <a:pt x="57099" y="208187"/>
                </a:cubicBezTo>
                <a:lnTo>
                  <a:pt x="65703" y="216884"/>
                </a:lnTo>
                <a:lnTo>
                  <a:pt x="74306" y="208187"/>
                </a:lnTo>
                <a:cubicBezTo>
                  <a:pt x="76098" y="206375"/>
                  <a:pt x="78607" y="206375"/>
                  <a:pt x="80399" y="208187"/>
                </a:cubicBezTo>
                <a:cubicBezTo>
                  <a:pt x="82192" y="209999"/>
                  <a:pt x="82192" y="212898"/>
                  <a:pt x="80399" y="214709"/>
                </a:cubicBezTo>
                <a:lnTo>
                  <a:pt x="71796" y="223044"/>
                </a:lnTo>
                <a:lnTo>
                  <a:pt x="80399" y="231740"/>
                </a:lnTo>
                <a:cubicBezTo>
                  <a:pt x="82192" y="233552"/>
                  <a:pt x="82192" y="236451"/>
                  <a:pt x="80399" y="237900"/>
                </a:cubicBezTo>
                <a:cubicBezTo>
                  <a:pt x="79683" y="238987"/>
                  <a:pt x="78607" y="239350"/>
                  <a:pt x="77173" y="239350"/>
                </a:cubicBezTo>
                <a:cubicBezTo>
                  <a:pt x="76098" y="239350"/>
                  <a:pt x="75023" y="238987"/>
                  <a:pt x="74306" y="237900"/>
                </a:cubicBezTo>
                <a:lnTo>
                  <a:pt x="65703" y="229566"/>
                </a:lnTo>
                <a:lnTo>
                  <a:pt x="57099" y="237900"/>
                </a:lnTo>
                <a:cubicBezTo>
                  <a:pt x="56024" y="238987"/>
                  <a:pt x="54949" y="239350"/>
                  <a:pt x="53873" y="239350"/>
                </a:cubicBezTo>
                <a:cubicBezTo>
                  <a:pt x="53156" y="239350"/>
                  <a:pt x="51722" y="238987"/>
                  <a:pt x="51006" y="237900"/>
                </a:cubicBezTo>
                <a:cubicBezTo>
                  <a:pt x="49213" y="236451"/>
                  <a:pt x="49213" y="233552"/>
                  <a:pt x="51006" y="231740"/>
                </a:cubicBezTo>
                <a:lnTo>
                  <a:pt x="59609" y="223044"/>
                </a:lnTo>
                <a:lnTo>
                  <a:pt x="51006" y="214709"/>
                </a:lnTo>
                <a:cubicBezTo>
                  <a:pt x="49213" y="212898"/>
                  <a:pt x="49213" y="209999"/>
                  <a:pt x="51006" y="208187"/>
                </a:cubicBezTo>
                <a:close/>
                <a:moveTo>
                  <a:pt x="38956" y="195916"/>
                </a:moveTo>
                <a:cubicBezTo>
                  <a:pt x="38240" y="195916"/>
                  <a:pt x="37524" y="196632"/>
                  <a:pt x="37524" y="197706"/>
                </a:cubicBezTo>
                <a:lnTo>
                  <a:pt x="37524" y="249969"/>
                </a:lnTo>
                <a:cubicBezTo>
                  <a:pt x="37524" y="250685"/>
                  <a:pt x="38240" y="251401"/>
                  <a:pt x="38956" y="251401"/>
                </a:cubicBezTo>
                <a:lnTo>
                  <a:pt x="91219" y="251401"/>
                </a:lnTo>
                <a:cubicBezTo>
                  <a:pt x="91935" y="251401"/>
                  <a:pt x="92651" y="250685"/>
                  <a:pt x="92651" y="249969"/>
                </a:cubicBezTo>
                <a:lnTo>
                  <a:pt x="92651" y="197706"/>
                </a:lnTo>
                <a:cubicBezTo>
                  <a:pt x="92651" y="196632"/>
                  <a:pt x="91935" y="195916"/>
                  <a:pt x="91219" y="195916"/>
                </a:cubicBezTo>
                <a:lnTo>
                  <a:pt x="38956" y="195916"/>
                </a:lnTo>
                <a:close/>
                <a:moveTo>
                  <a:pt x="227533" y="188208"/>
                </a:moveTo>
                <a:cubicBezTo>
                  <a:pt x="224687" y="188208"/>
                  <a:pt x="221840" y="189285"/>
                  <a:pt x="219705" y="191439"/>
                </a:cubicBezTo>
                <a:cubicBezTo>
                  <a:pt x="217926" y="193592"/>
                  <a:pt x="216503" y="196104"/>
                  <a:pt x="216503" y="198976"/>
                </a:cubicBezTo>
                <a:cubicBezTo>
                  <a:pt x="216503" y="202206"/>
                  <a:pt x="217926" y="204718"/>
                  <a:pt x="219705" y="206872"/>
                </a:cubicBezTo>
                <a:cubicBezTo>
                  <a:pt x="223975" y="211179"/>
                  <a:pt x="231091" y="211179"/>
                  <a:pt x="235005" y="206872"/>
                </a:cubicBezTo>
                <a:cubicBezTo>
                  <a:pt x="239275" y="202565"/>
                  <a:pt x="239275" y="195746"/>
                  <a:pt x="235005" y="191439"/>
                </a:cubicBezTo>
                <a:cubicBezTo>
                  <a:pt x="233226" y="189285"/>
                  <a:pt x="230024" y="188208"/>
                  <a:pt x="227533" y="188208"/>
                </a:cubicBezTo>
                <a:close/>
                <a:moveTo>
                  <a:pt x="38956" y="187325"/>
                </a:moveTo>
                <a:lnTo>
                  <a:pt x="91219" y="187325"/>
                </a:lnTo>
                <a:cubicBezTo>
                  <a:pt x="96589" y="187325"/>
                  <a:pt x="101242" y="191620"/>
                  <a:pt x="101242" y="197706"/>
                </a:cubicBezTo>
                <a:lnTo>
                  <a:pt x="101242" y="249969"/>
                </a:lnTo>
                <a:cubicBezTo>
                  <a:pt x="101242" y="255697"/>
                  <a:pt x="96589" y="259992"/>
                  <a:pt x="91219" y="259992"/>
                </a:cubicBezTo>
                <a:lnTo>
                  <a:pt x="38956" y="259992"/>
                </a:lnTo>
                <a:cubicBezTo>
                  <a:pt x="33228" y="259992"/>
                  <a:pt x="28575" y="255697"/>
                  <a:pt x="28575" y="249969"/>
                </a:cubicBezTo>
                <a:lnTo>
                  <a:pt x="28575" y="197706"/>
                </a:lnTo>
                <a:cubicBezTo>
                  <a:pt x="28575" y="191620"/>
                  <a:pt x="33228" y="187325"/>
                  <a:pt x="38956" y="187325"/>
                </a:cubicBezTo>
                <a:close/>
                <a:moveTo>
                  <a:pt x="227355" y="179684"/>
                </a:moveTo>
                <a:cubicBezTo>
                  <a:pt x="232426" y="179684"/>
                  <a:pt x="237496" y="181568"/>
                  <a:pt x="241054" y="185337"/>
                </a:cubicBezTo>
                <a:cubicBezTo>
                  <a:pt x="248882" y="192874"/>
                  <a:pt x="248882" y="205436"/>
                  <a:pt x="241054" y="212974"/>
                </a:cubicBezTo>
                <a:cubicBezTo>
                  <a:pt x="237496" y="216922"/>
                  <a:pt x="232515" y="218716"/>
                  <a:pt x="227533" y="218716"/>
                </a:cubicBezTo>
                <a:cubicBezTo>
                  <a:pt x="222552" y="218716"/>
                  <a:pt x="217215" y="216922"/>
                  <a:pt x="213656" y="212974"/>
                </a:cubicBezTo>
                <a:cubicBezTo>
                  <a:pt x="209742" y="209384"/>
                  <a:pt x="207963" y="204359"/>
                  <a:pt x="207963" y="198976"/>
                </a:cubicBezTo>
                <a:cubicBezTo>
                  <a:pt x="207963" y="193951"/>
                  <a:pt x="209742" y="188926"/>
                  <a:pt x="213656" y="185337"/>
                </a:cubicBezTo>
                <a:cubicBezTo>
                  <a:pt x="217214" y="181568"/>
                  <a:pt x="222285" y="179684"/>
                  <a:pt x="227355" y="179684"/>
                </a:cubicBezTo>
                <a:close/>
                <a:moveTo>
                  <a:pt x="176903" y="137138"/>
                </a:moveTo>
                <a:cubicBezTo>
                  <a:pt x="174032" y="137138"/>
                  <a:pt x="171161" y="138224"/>
                  <a:pt x="169007" y="140034"/>
                </a:cubicBezTo>
                <a:cubicBezTo>
                  <a:pt x="166854" y="142569"/>
                  <a:pt x="165777" y="145103"/>
                  <a:pt x="165777" y="147999"/>
                </a:cubicBezTo>
                <a:cubicBezTo>
                  <a:pt x="165777" y="150896"/>
                  <a:pt x="166854" y="153792"/>
                  <a:pt x="169007" y="155965"/>
                </a:cubicBezTo>
                <a:cubicBezTo>
                  <a:pt x="173314" y="160310"/>
                  <a:pt x="180493" y="160310"/>
                  <a:pt x="184441" y="155965"/>
                </a:cubicBezTo>
                <a:cubicBezTo>
                  <a:pt x="188748" y="151620"/>
                  <a:pt x="188748" y="144741"/>
                  <a:pt x="184441" y="140034"/>
                </a:cubicBezTo>
                <a:cubicBezTo>
                  <a:pt x="182287" y="138224"/>
                  <a:pt x="179416" y="137138"/>
                  <a:pt x="176903" y="137138"/>
                </a:cubicBezTo>
                <a:close/>
                <a:moveTo>
                  <a:pt x="241263" y="130018"/>
                </a:moveTo>
                <a:cubicBezTo>
                  <a:pt x="242713" y="128587"/>
                  <a:pt x="245613" y="128587"/>
                  <a:pt x="247426" y="130018"/>
                </a:cubicBezTo>
                <a:cubicBezTo>
                  <a:pt x="248876" y="131806"/>
                  <a:pt x="248876" y="134667"/>
                  <a:pt x="247426" y="136098"/>
                </a:cubicBezTo>
                <a:lnTo>
                  <a:pt x="165138" y="217644"/>
                </a:lnTo>
                <a:cubicBezTo>
                  <a:pt x="164051" y="218360"/>
                  <a:pt x="162963" y="218717"/>
                  <a:pt x="161876" y="218717"/>
                </a:cubicBezTo>
                <a:cubicBezTo>
                  <a:pt x="160788" y="218717"/>
                  <a:pt x="159701" y="218360"/>
                  <a:pt x="158613" y="217644"/>
                </a:cubicBezTo>
                <a:cubicBezTo>
                  <a:pt x="157163" y="215856"/>
                  <a:pt x="157163" y="212995"/>
                  <a:pt x="158613" y="211564"/>
                </a:cubicBezTo>
                <a:lnTo>
                  <a:pt x="241263" y="130018"/>
                </a:lnTo>
                <a:close/>
                <a:moveTo>
                  <a:pt x="176724" y="128810"/>
                </a:moveTo>
                <a:cubicBezTo>
                  <a:pt x="181838" y="128810"/>
                  <a:pt x="186953" y="130621"/>
                  <a:pt x="190542" y="134241"/>
                </a:cubicBezTo>
                <a:cubicBezTo>
                  <a:pt x="198079" y="141844"/>
                  <a:pt x="198079" y="154517"/>
                  <a:pt x="190542" y="162120"/>
                </a:cubicBezTo>
                <a:cubicBezTo>
                  <a:pt x="186953" y="166103"/>
                  <a:pt x="181928" y="167913"/>
                  <a:pt x="176903" y="167913"/>
                </a:cubicBezTo>
                <a:cubicBezTo>
                  <a:pt x="171520" y="167913"/>
                  <a:pt x="166495" y="166103"/>
                  <a:pt x="162906" y="162120"/>
                </a:cubicBezTo>
                <a:cubicBezTo>
                  <a:pt x="158958" y="158137"/>
                  <a:pt x="157163" y="153430"/>
                  <a:pt x="157163" y="147999"/>
                </a:cubicBezTo>
                <a:cubicBezTo>
                  <a:pt x="157163" y="142931"/>
                  <a:pt x="158958" y="137862"/>
                  <a:pt x="162906" y="134241"/>
                </a:cubicBezTo>
                <a:cubicBezTo>
                  <a:pt x="166495" y="130621"/>
                  <a:pt x="171609" y="128810"/>
                  <a:pt x="176724" y="128810"/>
                </a:cubicBezTo>
                <a:close/>
                <a:moveTo>
                  <a:pt x="64910" y="104775"/>
                </a:moveTo>
                <a:cubicBezTo>
                  <a:pt x="67403" y="104775"/>
                  <a:pt x="69183" y="106931"/>
                  <a:pt x="69183" y="109448"/>
                </a:cubicBezTo>
                <a:lnTo>
                  <a:pt x="69183" y="119512"/>
                </a:lnTo>
                <a:lnTo>
                  <a:pt x="79153" y="119512"/>
                </a:lnTo>
                <a:cubicBezTo>
                  <a:pt x="81646" y="119512"/>
                  <a:pt x="83782" y="121668"/>
                  <a:pt x="83782" y="123825"/>
                </a:cubicBezTo>
                <a:cubicBezTo>
                  <a:pt x="83782" y="126341"/>
                  <a:pt x="81646" y="128138"/>
                  <a:pt x="79153" y="128138"/>
                </a:cubicBezTo>
                <a:lnTo>
                  <a:pt x="69183" y="128138"/>
                </a:lnTo>
                <a:lnTo>
                  <a:pt x="69183" y="138202"/>
                </a:lnTo>
                <a:cubicBezTo>
                  <a:pt x="69183" y="140718"/>
                  <a:pt x="67403" y="142515"/>
                  <a:pt x="64910" y="142515"/>
                </a:cubicBezTo>
                <a:cubicBezTo>
                  <a:pt x="62418" y="142515"/>
                  <a:pt x="60281" y="140718"/>
                  <a:pt x="60281" y="138202"/>
                </a:cubicBezTo>
                <a:lnTo>
                  <a:pt x="60281" y="128138"/>
                </a:lnTo>
                <a:lnTo>
                  <a:pt x="50311" y="128138"/>
                </a:lnTo>
                <a:cubicBezTo>
                  <a:pt x="48174" y="128138"/>
                  <a:pt x="46038" y="126341"/>
                  <a:pt x="46038" y="123825"/>
                </a:cubicBezTo>
                <a:cubicBezTo>
                  <a:pt x="46038" y="121668"/>
                  <a:pt x="48174" y="119512"/>
                  <a:pt x="50311" y="119512"/>
                </a:cubicBezTo>
                <a:lnTo>
                  <a:pt x="60281" y="119512"/>
                </a:lnTo>
                <a:lnTo>
                  <a:pt x="60281" y="109448"/>
                </a:lnTo>
                <a:cubicBezTo>
                  <a:pt x="60281" y="106931"/>
                  <a:pt x="62418" y="104775"/>
                  <a:pt x="64910" y="104775"/>
                </a:cubicBezTo>
                <a:close/>
                <a:moveTo>
                  <a:pt x="203901" y="96668"/>
                </a:moveTo>
                <a:cubicBezTo>
                  <a:pt x="160955" y="96668"/>
                  <a:pt x="126310" y="131166"/>
                  <a:pt x="126310" y="173570"/>
                </a:cubicBezTo>
                <a:cubicBezTo>
                  <a:pt x="126310" y="216335"/>
                  <a:pt x="160955" y="250833"/>
                  <a:pt x="203901" y="250833"/>
                </a:cubicBezTo>
                <a:cubicBezTo>
                  <a:pt x="246485" y="250833"/>
                  <a:pt x="281491" y="216335"/>
                  <a:pt x="281491" y="173570"/>
                </a:cubicBezTo>
                <a:cubicBezTo>
                  <a:pt x="281491" y="131166"/>
                  <a:pt x="246485" y="96668"/>
                  <a:pt x="203901" y="96668"/>
                </a:cubicBezTo>
                <a:close/>
                <a:moveTo>
                  <a:pt x="38956" y="95945"/>
                </a:moveTo>
                <a:cubicBezTo>
                  <a:pt x="38240" y="95945"/>
                  <a:pt x="37524" y="96665"/>
                  <a:pt x="37524" y="97384"/>
                </a:cubicBezTo>
                <a:lnTo>
                  <a:pt x="37524" y="149905"/>
                </a:lnTo>
                <a:cubicBezTo>
                  <a:pt x="37524" y="150264"/>
                  <a:pt x="38240" y="151344"/>
                  <a:pt x="38956" y="151344"/>
                </a:cubicBezTo>
                <a:lnTo>
                  <a:pt x="91219" y="151344"/>
                </a:lnTo>
                <a:cubicBezTo>
                  <a:pt x="91935" y="151344"/>
                  <a:pt x="92651" y="150264"/>
                  <a:pt x="92651" y="149905"/>
                </a:cubicBezTo>
                <a:lnTo>
                  <a:pt x="92651" y="97384"/>
                </a:lnTo>
                <a:cubicBezTo>
                  <a:pt x="92651" y="96665"/>
                  <a:pt x="91935" y="95945"/>
                  <a:pt x="91219" y="95945"/>
                </a:cubicBezTo>
                <a:lnTo>
                  <a:pt x="38956" y="95945"/>
                </a:lnTo>
                <a:close/>
                <a:moveTo>
                  <a:pt x="38956" y="87312"/>
                </a:moveTo>
                <a:lnTo>
                  <a:pt x="91219" y="87312"/>
                </a:lnTo>
                <a:cubicBezTo>
                  <a:pt x="96589" y="87312"/>
                  <a:pt x="101242" y="91988"/>
                  <a:pt x="101242" y="97384"/>
                </a:cubicBezTo>
                <a:lnTo>
                  <a:pt x="101242" y="149905"/>
                </a:lnTo>
                <a:cubicBezTo>
                  <a:pt x="101242" y="155301"/>
                  <a:pt x="96589" y="159977"/>
                  <a:pt x="91219" y="159977"/>
                </a:cubicBezTo>
                <a:lnTo>
                  <a:pt x="38956" y="159977"/>
                </a:lnTo>
                <a:cubicBezTo>
                  <a:pt x="33228" y="159977"/>
                  <a:pt x="28575" y="155301"/>
                  <a:pt x="28575" y="149905"/>
                </a:cubicBezTo>
                <a:lnTo>
                  <a:pt x="28575" y="97384"/>
                </a:lnTo>
                <a:cubicBezTo>
                  <a:pt x="28575" y="91988"/>
                  <a:pt x="33228" y="87312"/>
                  <a:pt x="38956" y="87312"/>
                </a:cubicBezTo>
                <a:close/>
                <a:moveTo>
                  <a:pt x="22014" y="67200"/>
                </a:moveTo>
                <a:cubicBezTo>
                  <a:pt x="14796" y="67200"/>
                  <a:pt x="8661" y="72950"/>
                  <a:pt x="8661" y="80496"/>
                </a:cubicBezTo>
                <a:lnTo>
                  <a:pt x="8661" y="266645"/>
                </a:lnTo>
                <a:cubicBezTo>
                  <a:pt x="8661" y="273832"/>
                  <a:pt x="14796" y="279941"/>
                  <a:pt x="22014" y="279941"/>
                </a:cubicBezTo>
                <a:lnTo>
                  <a:pt x="209675" y="279941"/>
                </a:lnTo>
                <a:cubicBezTo>
                  <a:pt x="216893" y="279941"/>
                  <a:pt x="222667" y="273832"/>
                  <a:pt x="222667" y="266645"/>
                </a:cubicBezTo>
                <a:lnTo>
                  <a:pt x="222667" y="257661"/>
                </a:lnTo>
                <a:cubicBezTo>
                  <a:pt x="216532" y="259098"/>
                  <a:pt x="210397" y="259817"/>
                  <a:pt x="203901" y="259817"/>
                </a:cubicBezTo>
                <a:cubicBezTo>
                  <a:pt x="155903" y="259817"/>
                  <a:pt x="117288" y="221006"/>
                  <a:pt x="117288" y="173570"/>
                </a:cubicBezTo>
                <a:cubicBezTo>
                  <a:pt x="117288" y="126494"/>
                  <a:pt x="155903" y="88043"/>
                  <a:pt x="203901" y="88043"/>
                </a:cubicBezTo>
                <a:cubicBezTo>
                  <a:pt x="210397" y="88043"/>
                  <a:pt x="216532" y="88762"/>
                  <a:pt x="222667" y="90199"/>
                </a:cubicBezTo>
                <a:lnTo>
                  <a:pt x="222667" y="80496"/>
                </a:lnTo>
                <a:cubicBezTo>
                  <a:pt x="222667" y="72950"/>
                  <a:pt x="216893" y="67200"/>
                  <a:pt x="209675" y="67200"/>
                </a:cubicBezTo>
                <a:lnTo>
                  <a:pt x="22014" y="67200"/>
                </a:lnTo>
                <a:close/>
                <a:moveTo>
                  <a:pt x="193554" y="30339"/>
                </a:moveTo>
                <a:cubicBezTo>
                  <a:pt x="195019" y="28575"/>
                  <a:pt x="197950" y="28575"/>
                  <a:pt x="199782" y="30339"/>
                </a:cubicBezTo>
                <a:cubicBezTo>
                  <a:pt x="200514" y="31044"/>
                  <a:pt x="201247" y="32103"/>
                  <a:pt x="201247" y="33514"/>
                </a:cubicBezTo>
                <a:cubicBezTo>
                  <a:pt x="201247" y="34572"/>
                  <a:pt x="200514" y="35630"/>
                  <a:pt x="199782" y="36336"/>
                </a:cubicBezTo>
                <a:cubicBezTo>
                  <a:pt x="199049" y="37042"/>
                  <a:pt x="197950" y="37747"/>
                  <a:pt x="196484" y="37747"/>
                </a:cubicBezTo>
                <a:cubicBezTo>
                  <a:pt x="195385" y="37747"/>
                  <a:pt x="194286" y="37042"/>
                  <a:pt x="193554" y="36336"/>
                </a:cubicBezTo>
                <a:cubicBezTo>
                  <a:pt x="192455" y="35630"/>
                  <a:pt x="192088" y="34572"/>
                  <a:pt x="192088" y="33514"/>
                </a:cubicBezTo>
                <a:cubicBezTo>
                  <a:pt x="192088" y="32103"/>
                  <a:pt x="192455" y="31044"/>
                  <a:pt x="193554" y="30339"/>
                </a:cubicBezTo>
                <a:close/>
                <a:moveTo>
                  <a:pt x="134493" y="30339"/>
                </a:moveTo>
                <a:cubicBezTo>
                  <a:pt x="136398" y="28575"/>
                  <a:pt x="139446" y="28575"/>
                  <a:pt x="141351" y="30339"/>
                </a:cubicBezTo>
                <a:cubicBezTo>
                  <a:pt x="142113" y="31044"/>
                  <a:pt x="142494" y="32103"/>
                  <a:pt x="142494" y="33514"/>
                </a:cubicBezTo>
                <a:cubicBezTo>
                  <a:pt x="142494" y="34572"/>
                  <a:pt x="142113" y="35630"/>
                  <a:pt x="141351" y="36336"/>
                </a:cubicBezTo>
                <a:cubicBezTo>
                  <a:pt x="140589" y="37042"/>
                  <a:pt x="139065" y="37747"/>
                  <a:pt x="137922" y="37747"/>
                </a:cubicBezTo>
                <a:cubicBezTo>
                  <a:pt x="136779" y="37747"/>
                  <a:pt x="135636" y="37042"/>
                  <a:pt x="134493" y="36336"/>
                </a:cubicBezTo>
                <a:cubicBezTo>
                  <a:pt x="133731" y="35630"/>
                  <a:pt x="133350" y="34572"/>
                  <a:pt x="133350" y="33514"/>
                </a:cubicBezTo>
                <a:cubicBezTo>
                  <a:pt x="133350" y="32103"/>
                  <a:pt x="133731" y="31044"/>
                  <a:pt x="134493" y="30339"/>
                </a:cubicBezTo>
                <a:close/>
                <a:moveTo>
                  <a:pt x="168085" y="30162"/>
                </a:moveTo>
                <a:cubicBezTo>
                  <a:pt x="170752" y="30162"/>
                  <a:pt x="172657" y="32067"/>
                  <a:pt x="172657" y="34734"/>
                </a:cubicBezTo>
                <a:cubicBezTo>
                  <a:pt x="172657" y="37020"/>
                  <a:pt x="170752" y="39306"/>
                  <a:pt x="168085" y="39306"/>
                </a:cubicBezTo>
                <a:cubicBezTo>
                  <a:pt x="165799" y="39306"/>
                  <a:pt x="163513" y="37020"/>
                  <a:pt x="163513" y="34734"/>
                </a:cubicBezTo>
                <a:cubicBezTo>
                  <a:pt x="163513" y="32067"/>
                  <a:pt x="165799" y="30162"/>
                  <a:pt x="168085" y="30162"/>
                </a:cubicBezTo>
                <a:close/>
                <a:moveTo>
                  <a:pt x="22014" y="8625"/>
                </a:moveTo>
                <a:cubicBezTo>
                  <a:pt x="14796" y="8625"/>
                  <a:pt x="8661" y="14734"/>
                  <a:pt x="8661" y="21921"/>
                </a:cubicBezTo>
                <a:lnTo>
                  <a:pt x="8661" y="45279"/>
                </a:lnTo>
                <a:cubicBezTo>
                  <a:pt x="8661" y="52466"/>
                  <a:pt x="14796" y="58575"/>
                  <a:pt x="22014" y="58575"/>
                </a:cubicBezTo>
                <a:lnTo>
                  <a:pt x="209675" y="58575"/>
                </a:lnTo>
                <a:cubicBezTo>
                  <a:pt x="216893" y="58575"/>
                  <a:pt x="222667" y="52466"/>
                  <a:pt x="222667" y="45279"/>
                </a:cubicBezTo>
                <a:lnTo>
                  <a:pt x="222667" y="21921"/>
                </a:lnTo>
                <a:cubicBezTo>
                  <a:pt x="222667" y="14734"/>
                  <a:pt x="216893" y="8625"/>
                  <a:pt x="209675" y="8625"/>
                </a:cubicBezTo>
                <a:lnTo>
                  <a:pt x="22014" y="8625"/>
                </a:lnTo>
                <a:close/>
                <a:moveTo>
                  <a:pt x="22014" y="0"/>
                </a:moveTo>
                <a:lnTo>
                  <a:pt x="209675" y="0"/>
                </a:lnTo>
                <a:cubicBezTo>
                  <a:pt x="221945" y="0"/>
                  <a:pt x="231689" y="9703"/>
                  <a:pt x="231689" y="21921"/>
                </a:cubicBezTo>
                <a:lnTo>
                  <a:pt x="231689" y="45279"/>
                </a:lnTo>
                <a:cubicBezTo>
                  <a:pt x="231689" y="52466"/>
                  <a:pt x="228080" y="58935"/>
                  <a:pt x="222667" y="62888"/>
                </a:cubicBezTo>
                <a:cubicBezTo>
                  <a:pt x="228080" y="66841"/>
                  <a:pt x="231689" y="73309"/>
                  <a:pt x="231689" y="80496"/>
                </a:cubicBezTo>
                <a:lnTo>
                  <a:pt x="231689" y="92715"/>
                </a:lnTo>
                <a:cubicBezTo>
                  <a:pt x="265612" y="104214"/>
                  <a:pt x="290152" y="135838"/>
                  <a:pt x="290152" y="173570"/>
                </a:cubicBezTo>
                <a:cubicBezTo>
                  <a:pt x="290152" y="211663"/>
                  <a:pt x="265612" y="243646"/>
                  <a:pt x="231689" y="255145"/>
                </a:cubicBezTo>
                <a:lnTo>
                  <a:pt x="231689" y="266645"/>
                </a:lnTo>
                <a:cubicBezTo>
                  <a:pt x="231689" y="278863"/>
                  <a:pt x="221945" y="288566"/>
                  <a:pt x="209675" y="288566"/>
                </a:cubicBezTo>
                <a:lnTo>
                  <a:pt x="22014" y="288566"/>
                </a:lnTo>
                <a:cubicBezTo>
                  <a:pt x="10105" y="288566"/>
                  <a:pt x="0" y="278863"/>
                  <a:pt x="0" y="266645"/>
                </a:cubicBezTo>
                <a:lnTo>
                  <a:pt x="0" y="80496"/>
                </a:lnTo>
                <a:cubicBezTo>
                  <a:pt x="0" y="73309"/>
                  <a:pt x="3609" y="66841"/>
                  <a:pt x="9022" y="62888"/>
                </a:cubicBezTo>
                <a:cubicBezTo>
                  <a:pt x="3609" y="58935"/>
                  <a:pt x="0" y="52466"/>
                  <a:pt x="0" y="45279"/>
                </a:cubicBezTo>
                <a:lnTo>
                  <a:pt x="0" y="21921"/>
                </a:lnTo>
                <a:cubicBezTo>
                  <a:pt x="0" y="9703"/>
                  <a:pt x="10105" y="0"/>
                  <a:pt x="22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5072350-A9AB-AF45-B195-029E2DD8C067}"/>
              </a:ext>
            </a:extLst>
          </p:cNvPr>
          <p:cNvSpPr txBox="1"/>
          <p:nvPr/>
        </p:nvSpPr>
        <p:spPr>
          <a:xfrm>
            <a:off x="3080126" y="8933251"/>
            <a:ext cx="3980577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CONTRACTS PER STATUS</a:t>
            </a:r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CDA5F885-6DBA-8840-AEC1-CD3A5D9AEE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727209"/>
              </p:ext>
            </p:extLst>
          </p:nvPr>
        </p:nvGraphicFramePr>
        <p:xfrm>
          <a:off x="1892300" y="9758438"/>
          <a:ext cx="6022238" cy="2983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" name="Oval 42">
            <a:extLst>
              <a:ext uri="{FF2B5EF4-FFF2-40B4-BE49-F238E27FC236}">
                <a16:creationId xmlns:a16="http://schemas.microsoft.com/office/drawing/2014/main" id="{1B3A8FC4-5E84-BD4B-9CD2-C50DD1F2C856}"/>
              </a:ext>
            </a:extLst>
          </p:cNvPr>
          <p:cNvSpPr/>
          <p:nvPr/>
        </p:nvSpPr>
        <p:spPr>
          <a:xfrm>
            <a:off x="4029585" y="10376367"/>
            <a:ext cx="1747668" cy="1747668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4B7BCEF-F9C0-7140-B4D6-7D3EA9D10121}"/>
              </a:ext>
            </a:extLst>
          </p:cNvPr>
          <p:cNvSpPr txBox="1"/>
          <p:nvPr/>
        </p:nvSpPr>
        <p:spPr>
          <a:xfrm>
            <a:off x="4162671" y="10773149"/>
            <a:ext cx="1481496" cy="95410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39</a:t>
            </a:r>
          </a:p>
          <a:p>
            <a:pPr algn="ctr"/>
            <a:r>
              <a:rPr lang="en-US" sz="24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Contracts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CBDF313-0E4E-434E-82E6-39DA8162480D}"/>
              </a:ext>
            </a:extLst>
          </p:cNvPr>
          <p:cNvSpPr/>
          <p:nvPr/>
        </p:nvSpPr>
        <p:spPr>
          <a:xfrm>
            <a:off x="9134928" y="8660961"/>
            <a:ext cx="1006247" cy="100624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6" name="Freeform 982">
            <a:extLst>
              <a:ext uri="{FF2B5EF4-FFF2-40B4-BE49-F238E27FC236}">
                <a16:creationId xmlns:a16="http://schemas.microsoft.com/office/drawing/2014/main" id="{CABE39AE-A58F-BC4A-AB9E-42029F4A2AF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438946" y="8925330"/>
            <a:ext cx="480402" cy="477508"/>
          </a:xfrm>
          <a:custGeom>
            <a:avLst/>
            <a:gdLst>
              <a:gd name="T0" fmla="*/ 218368 w 290152"/>
              <a:gd name="T1" fmla="*/ 720428 h 288566"/>
              <a:gd name="T2" fmla="*/ 267205 w 290152"/>
              <a:gd name="T3" fmla="*/ 713200 h 288566"/>
              <a:gd name="T4" fmla="*/ 267205 w 290152"/>
              <a:gd name="T5" fmla="*/ 790235 h 288566"/>
              <a:gd name="T6" fmla="*/ 218368 w 290152"/>
              <a:gd name="T7" fmla="*/ 762553 h 288566"/>
              <a:gd name="T8" fmla="*/ 169525 w 290152"/>
              <a:gd name="T9" fmla="*/ 790235 h 288566"/>
              <a:gd name="T10" fmla="*/ 169525 w 290152"/>
              <a:gd name="T11" fmla="*/ 713200 h 288566"/>
              <a:gd name="T12" fmla="*/ 124716 w 290152"/>
              <a:gd name="T13" fmla="*/ 656722 h 288566"/>
              <a:gd name="T14" fmla="*/ 303173 w 290152"/>
              <a:gd name="T15" fmla="*/ 835084 h 288566"/>
              <a:gd name="T16" fmla="*/ 303173 w 290152"/>
              <a:gd name="T17" fmla="*/ 650776 h 288566"/>
              <a:gd name="T18" fmla="*/ 730198 w 290152"/>
              <a:gd name="T19" fmla="*/ 635904 h 288566"/>
              <a:gd name="T20" fmla="*/ 781046 w 290152"/>
              <a:gd name="T21" fmla="*/ 687170 h 288566"/>
              <a:gd name="T22" fmla="*/ 129477 w 290152"/>
              <a:gd name="T23" fmla="*/ 622241 h 288566"/>
              <a:gd name="T24" fmla="*/ 336478 w 290152"/>
              <a:gd name="T25" fmla="*/ 830327 h 288566"/>
              <a:gd name="T26" fmla="*/ 94977 w 290152"/>
              <a:gd name="T27" fmla="*/ 830327 h 288566"/>
              <a:gd name="T28" fmla="*/ 755624 w 290152"/>
              <a:gd name="T29" fmla="*/ 596861 h 288566"/>
              <a:gd name="T30" fmla="*/ 756215 w 290152"/>
              <a:gd name="T31" fmla="*/ 726509 h 288566"/>
              <a:gd name="T32" fmla="*/ 710093 w 290152"/>
              <a:gd name="T33" fmla="*/ 615637 h 288566"/>
              <a:gd name="T34" fmla="*/ 561704 w 290152"/>
              <a:gd name="T35" fmla="*/ 465151 h 288566"/>
              <a:gd name="T36" fmla="*/ 612994 w 290152"/>
              <a:gd name="T37" fmla="*/ 518071 h 288566"/>
              <a:gd name="T38" fmla="*/ 801848 w 290152"/>
              <a:gd name="T39" fmla="*/ 431885 h 288566"/>
              <a:gd name="T40" fmla="*/ 548842 w 290152"/>
              <a:gd name="T41" fmla="*/ 722949 h 288566"/>
              <a:gd name="T42" fmla="*/ 527159 w 290152"/>
              <a:gd name="T43" fmla="*/ 702758 h 288566"/>
              <a:gd name="T44" fmla="*/ 633277 w 290152"/>
              <a:gd name="T45" fmla="*/ 445909 h 288566"/>
              <a:gd name="T46" fmla="*/ 541422 w 290152"/>
              <a:gd name="T47" fmla="*/ 538517 h 288566"/>
              <a:gd name="T48" fmla="*/ 587349 w 290152"/>
              <a:gd name="T49" fmla="*/ 427869 h 288566"/>
              <a:gd name="T50" fmla="*/ 229928 w 290152"/>
              <a:gd name="T51" fmla="*/ 396985 h 288566"/>
              <a:gd name="T52" fmla="*/ 263071 w 290152"/>
              <a:gd name="T53" fmla="*/ 425636 h 288566"/>
              <a:gd name="T54" fmla="*/ 215732 w 290152"/>
              <a:gd name="T55" fmla="*/ 473393 h 288566"/>
              <a:gd name="T56" fmla="*/ 167216 w 290152"/>
              <a:gd name="T57" fmla="*/ 425636 h 288566"/>
              <a:gd name="T58" fmla="*/ 200343 w 290152"/>
              <a:gd name="T59" fmla="*/ 396985 h 288566"/>
              <a:gd name="T60" fmla="*/ 677676 w 290152"/>
              <a:gd name="T61" fmla="*/ 321105 h 288566"/>
              <a:gd name="T62" fmla="*/ 935549 w 290152"/>
              <a:gd name="T63" fmla="*/ 576548 h 288566"/>
              <a:gd name="T64" fmla="*/ 124716 w 290152"/>
              <a:gd name="T65" fmla="*/ 323481 h 288566"/>
              <a:gd name="T66" fmla="*/ 303173 w 290152"/>
              <a:gd name="T67" fmla="*/ 502721 h 288566"/>
              <a:gd name="T68" fmla="*/ 303173 w 290152"/>
              <a:gd name="T69" fmla="*/ 318705 h 288566"/>
              <a:gd name="T70" fmla="*/ 303173 w 290152"/>
              <a:gd name="T71" fmla="*/ 290026 h 288566"/>
              <a:gd name="T72" fmla="*/ 303173 w 290152"/>
              <a:gd name="T73" fmla="*/ 531398 h 288566"/>
              <a:gd name="T74" fmla="*/ 94977 w 290152"/>
              <a:gd name="T75" fmla="*/ 323481 h 288566"/>
              <a:gd name="T76" fmla="*/ 28789 w 290152"/>
              <a:gd name="T77" fmla="*/ 267386 h 288566"/>
              <a:gd name="T78" fmla="*/ 696866 w 290152"/>
              <a:gd name="T79" fmla="*/ 929884 h 288566"/>
              <a:gd name="T80" fmla="*/ 677676 w 290152"/>
              <a:gd name="T81" fmla="*/ 863036 h 288566"/>
              <a:gd name="T82" fmla="*/ 740045 w 290152"/>
              <a:gd name="T83" fmla="*/ 299613 h 288566"/>
              <a:gd name="T84" fmla="*/ 73156 w 290152"/>
              <a:gd name="T85" fmla="*/ 223221 h 288566"/>
              <a:gd name="T86" fmla="*/ 668850 w 290152"/>
              <a:gd name="T87" fmla="*/ 111327 h 288566"/>
              <a:gd name="T88" fmla="*/ 643285 w 290152"/>
              <a:gd name="T89" fmla="*/ 120691 h 288566"/>
              <a:gd name="T90" fmla="*/ 446997 w 290152"/>
              <a:gd name="T91" fmla="*/ 100781 h 288566"/>
              <a:gd name="T92" fmla="*/ 469784 w 290152"/>
              <a:gd name="T93" fmla="*/ 120691 h 288566"/>
              <a:gd name="T94" fmla="*/ 443193 w 290152"/>
              <a:gd name="T95" fmla="*/ 111327 h 288566"/>
              <a:gd name="T96" fmla="*/ 573835 w 290152"/>
              <a:gd name="T97" fmla="*/ 115370 h 288566"/>
              <a:gd name="T98" fmla="*/ 558640 w 290152"/>
              <a:gd name="T99" fmla="*/ 100196 h 288566"/>
              <a:gd name="T100" fmla="*/ 28789 w 290152"/>
              <a:gd name="T101" fmla="*/ 150404 h 288566"/>
              <a:gd name="T102" fmla="*/ 740045 w 290152"/>
              <a:gd name="T103" fmla="*/ 150404 h 288566"/>
              <a:gd name="T104" fmla="*/ 73156 w 290152"/>
              <a:gd name="T105" fmla="*/ 28655 h 288566"/>
              <a:gd name="T106" fmla="*/ 770027 w 290152"/>
              <a:gd name="T107" fmla="*/ 72808 h 288566"/>
              <a:gd name="T108" fmla="*/ 770027 w 290152"/>
              <a:gd name="T109" fmla="*/ 267386 h 288566"/>
              <a:gd name="T110" fmla="*/ 770027 w 290152"/>
              <a:gd name="T111" fmla="*/ 847518 h 288566"/>
              <a:gd name="T112" fmla="*/ 73156 w 290152"/>
              <a:gd name="T113" fmla="*/ 958532 h 288566"/>
              <a:gd name="T114" fmla="*/ 29981 w 290152"/>
              <a:gd name="T115" fmla="*/ 208896 h 288566"/>
              <a:gd name="T116" fmla="*/ 73156 w 290152"/>
              <a:gd name="T117" fmla="*/ 0 h 28856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90152" h="288566">
                <a:moveTo>
                  <a:pt x="51006" y="208187"/>
                </a:moveTo>
                <a:cubicBezTo>
                  <a:pt x="52798" y="206375"/>
                  <a:pt x="55307" y="206375"/>
                  <a:pt x="57099" y="208187"/>
                </a:cubicBezTo>
                <a:lnTo>
                  <a:pt x="65703" y="216884"/>
                </a:lnTo>
                <a:lnTo>
                  <a:pt x="74306" y="208187"/>
                </a:lnTo>
                <a:cubicBezTo>
                  <a:pt x="76098" y="206375"/>
                  <a:pt x="78607" y="206375"/>
                  <a:pt x="80399" y="208187"/>
                </a:cubicBezTo>
                <a:cubicBezTo>
                  <a:pt x="82192" y="209999"/>
                  <a:pt x="82192" y="212898"/>
                  <a:pt x="80399" y="214709"/>
                </a:cubicBezTo>
                <a:lnTo>
                  <a:pt x="71796" y="223044"/>
                </a:lnTo>
                <a:lnTo>
                  <a:pt x="80399" y="231740"/>
                </a:lnTo>
                <a:cubicBezTo>
                  <a:pt x="82192" y="233552"/>
                  <a:pt x="82192" y="236451"/>
                  <a:pt x="80399" y="237900"/>
                </a:cubicBezTo>
                <a:cubicBezTo>
                  <a:pt x="79683" y="238987"/>
                  <a:pt x="78607" y="239350"/>
                  <a:pt x="77173" y="239350"/>
                </a:cubicBezTo>
                <a:cubicBezTo>
                  <a:pt x="76098" y="239350"/>
                  <a:pt x="75023" y="238987"/>
                  <a:pt x="74306" y="237900"/>
                </a:cubicBezTo>
                <a:lnTo>
                  <a:pt x="65703" y="229566"/>
                </a:lnTo>
                <a:lnTo>
                  <a:pt x="57099" y="237900"/>
                </a:lnTo>
                <a:cubicBezTo>
                  <a:pt x="56024" y="238987"/>
                  <a:pt x="54949" y="239350"/>
                  <a:pt x="53873" y="239350"/>
                </a:cubicBezTo>
                <a:cubicBezTo>
                  <a:pt x="53156" y="239350"/>
                  <a:pt x="51722" y="238987"/>
                  <a:pt x="51006" y="237900"/>
                </a:cubicBezTo>
                <a:cubicBezTo>
                  <a:pt x="49213" y="236451"/>
                  <a:pt x="49213" y="233552"/>
                  <a:pt x="51006" y="231740"/>
                </a:cubicBezTo>
                <a:lnTo>
                  <a:pt x="59609" y="223044"/>
                </a:lnTo>
                <a:lnTo>
                  <a:pt x="51006" y="214709"/>
                </a:lnTo>
                <a:cubicBezTo>
                  <a:pt x="49213" y="212898"/>
                  <a:pt x="49213" y="209999"/>
                  <a:pt x="51006" y="208187"/>
                </a:cubicBezTo>
                <a:close/>
                <a:moveTo>
                  <a:pt x="38956" y="195916"/>
                </a:moveTo>
                <a:cubicBezTo>
                  <a:pt x="38240" y="195916"/>
                  <a:pt x="37524" y="196632"/>
                  <a:pt x="37524" y="197706"/>
                </a:cubicBezTo>
                <a:lnTo>
                  <a:pt x="37524" y="249969"/>
                </a:lnTo>
                <a:cubicBezTo>
                  <a:pt x="37524" y="250685"/>
                  <a:pt x="38240" y="251401"/>
                  <a:pt x="38956" y="251401"/>
                </a:cubicBezTo>
                <a:lnTo>
                  <a:pt x="91219" y="251401"/>
                </a:lnTo>
                <a:cubicBezTo>
                  <a:pt x="91935" y="251401"/>
                  <a:pt x="92651" y="250685"/>
                  <a:pt x="92651" y="249969"/>
                </a:cubicBezTo>
                <a:lnTo>
                  <a:pt x="92651" y="197706"/>
                </a:lnTo>
                <a:cubicBezTo>
                  <a:pt x="92651" y="196632"/>
                  <a:pt x="91935" y="195916"/>
                  <a:pt x="91219" y="195916"/>
                </a:cubicBezTo>
                <a:lnTo>
                  <a:pt x="38956" y="195916"/>
                </a:lnTo>
                <a:close/>
                <a:moveTo>
                  <a:pt x="227533" y="188208"/>
                </a:moveTo>
                <a:cubicBezTo>
                  <a:pt x="224687" y="188208"/>
                  <a:pt x="221840" y="189285"/>
                  <a:pt x="219705" y="191439"/>
                </a:cubicBezTo>
                <a:cubicBezTo>
                  <a:pt x="217926" y="193592"/>
                  <a:pt x="216503" y="196104"/>
                  <a:pt x="216503" y="198976"/>
                </a:cubicBezTo>
                <a:cubicBezTo>
                  <a:pt x="216503" y="202206"/>
                  <a:pt x="217926" y="204718"/>
                  <a:pt x="219705" y="206872"/>
                </a:cubicBezTo>
                <a:cubicBezTo>
                  <a:pt x="223975" y="211179"/>
                  <a:pt x="231091" y="211179"/>
                  <a:pt x="235005" y="206872"/>
                </a:cubicBezTo>
                <a:cubicBezTo>
                  <a:pt x="239275" y="202565"/>
                  <a:pt x="239275" y="195746"/>
                  <a:pt x="235005" y="191439"/>
                </a:cubicBezTo>
                <a:cubicBezTo>
                  <a:pt x="233226" y="189285"/>
                  <a:pt x="230024" y="188208"/>
                  <a:pt x="227533" y="188208"/>
                </a:cubicBezTo>
                <a:close/>
                <a:moveTo>
                  <a:pt x="38956" y="187325"/>
                </a:moveTo>
                <a:lnTo>
                  <a:pt x="91219" y="187325"/>
                </a:lnTo>
                <a:cubicBezTo>
                  <a:pt x="96589" y="187325"/>
                  <a:pt x="101242" y="191620"/>
                  <a:pt x="101242" y="197706"/>
                </a:cubicBezTo>
                <a:lnTo>
                  <a:pt x="101242" y="249969"/>
                </a:lnTo>
                <a:cubicBezTo>
                  <a:pt x="101242" y="255697"/>
                  <a:pt x="96589" y="259992"/>
                  <a:pt x="91219" y="259992"/>
                </a:cubicBezTo>
                <a:lnTo>
                  <a:pt x="38956" y="259992"/>
                </a:lnTo>
                <a:cubicBezTo>
                  <a:pt x="33228" y="259992"/>
                  <a:pt x="28575" y="255697"/>
                  <a:pt x="28575" y="249969"/>
                </a:cubicBezTo>
                <a:lnTo>
                  <a:pt x="28575" y="197706"/>
                </a:lnTo>
                <a:cubicBezTo>
                  <a:pt x="28575" y="191620"/>
                  <a:pt x="33228" y="187325"/>
                  <a:pt x="38956" y="187325"/>
                </a:cubicBezTo>
                <a:close/>
                <a:moveTo>
                  <a:pt x="227355" y="179684"/>
                </a:moveTo>
                <a:cubicBezTo>
                  <a:pt x="232426" y="179684"/>
                  <a:pt x="237496" y="181568"/>
                  <a:pt x="241054" y="185337"/>
                </a:cubicBezTo>
                <a:cubicBezTo>
                  <a:pt x="248882" y="192874"/>
                  <a:pt x="248882" y="205436"/>
                  <a:pt x="241054" y="212974"/>
                </a:cubicBezTo>
                <a:cubicBezTo>
                  <a:pt x="237496" y="216922"/>
                  <a:pt x="232515" y="218716"/>
                  <a:pt x="227533" y="218716"/>
                </a:cubicBezTo>
                <a:cubicBezTo>
                  <a:pt x="222552" y="218716"/>
                  <a:pt x="217215" y="216922"/>
                  <a:pt x="213656" y="212974"/>
                </a:cubicBezTo>
                <a:cubicBezTo>
                  <a:pt x="209742" y="209384"/>
                  <a:pt x="207963" y="204359"/>
                  <a:pt x="207963" y="198976"/>
                </a:cubicBezTo>
                <a:cubicBezTo>
                  <a:pt x="207963" y="193951"/>
                  <a:pt x="209742" y="188926"/>
                  <a:pt x="213656" y="185337"/>
                </a:cubicBezTo>
                <a:cubicBezTo>
                  <a:pt x="217214" y="181568"/>
                  <a:pt x="222285" y="179684"/>
                  <a:pt x="227355" y="179684"/>
                </a:cubicBezTo>
                <a:close/>
                <a:moveTo>
                  <a:pt x="176903" y="137138"/>
                </a:moveTo>
                <a:cubicBezTo>
                  <a:pt x="174032" y="137138"/>
                  <a:pt x="171161" y="138224"/>
                  <a:pt x="169007" y="140034"/>
                </a:cubicBezTo>
                <a:cubicBezTo>
                  <a:pt x="166854" y="142569"/>
                  <a:pt x="165777" y="145103"/>
                  <a:pt x="165777" y="147999"/>
                </a:cubicBezTo>
                <a:cubicBezTo>
                  <a:pt x="165777" y="150896"/>
                  <a:pt x="166854" y="153792"/>
                  <a:pt x="169007" y="155965"/>
                </a:cubicBezTo>
                <a:cubicBezTo>
                  <a:pt x="173314" y="160310"/>
                  <a:pt x="180493" y="160310"/>
                  <a:pt x="184441" y="155965"/>
                </a:cubicBezTo>
                <a:cubicBezTo>
                  <a:pt x="188748" y="151620"/>
                  <a:pt x="188748" y="144741"/>
                  <a:pt x="184441" y="140034"/>
                </a:cubicBezTo>
                <a:cubicBezTo>
                  <a:pt x="182287" y="138224"/>
                  <a:pt x="179416" y="137138"/>
                  <a:pt x="176903" y="137138"/>
                </a:cubicBezTo>
                <a:close/>
                <a:moveTo>
                  <a:pt x="241263" y="130018"/>
                </a:moveTo>
                <a:cubicBezTo>
                  <a:pt x="242713" y="128587"/>
                  <a:pt x="245613" y="128587"/>
                  <a:pt x="247426" y="130018"/>
                </a:cubicBezTo>
                <a:cubicBezTo>
                  <a:pt x="248876" y="131806"/>
                  <a:pt x="248876" y="134667"/>
                  <a:pt x="247426" y="136098"/>
                </a:cubicBezTo>
                <a:lnTo>
                  <a:pt x="165138" y="217644"/>
                </a:lnTo>
                <a:cubicBezTo>
                  <a:pt x="164051" y="218360"/>
                  <a:pt x="162963" y="218717"/>
                  <a:pt x="161876" y="218717"/>
                </a:cubicBezTo>
                <a:cubicBezTo>
                  <a:pt x="160788" y="218717"/>
                  <a:pt x="159701" y="218360"/>
                  <a:pt x="158613" y="217644"/>
                </a:cubicBezTo>
                <a:cubicBezTo>
                  <a:pt x="157163" y="215856"/>
                  <a:pt x="157163" y="212995"/>
                  <a:pt x="158613" y="211564"/>
                </a:cubicBezTo>
                <a:lnTo>
                  <a:pt x="241263" y="130018"/>
                </a:lnTo>
                <a:close/>
                <a:moveTo>
                  <a:pt x="176724" y="128810"/>
                </a:moveTo>
                <a:cubicBezTo>
                  <a:pt x="181838" y="128810"/>
                  <a:pt x="186953" y="130621"/>
                  <a:pt x="190542" y="134241"/>
                </a:cubicBezTo>
                <a:cubicBezTo>
                  <a:pt x="198079" y="141844"/>
                  <a:pt x="198079" y="154517"/>
                  <a:pt x="190542" y="162120"/>
                </a:cubicBezTo>
                <a:cubicBezTo>
                  <a:pt x="186953" y="166103"/>
                  <a:pt x="181928" y="167913"/>
                  <a:pt x="176903" y="167913"/>
                </a:cubicBezTo>
                <a:cubicBezTo>
                  <a:pt x="171520" y="167913"/>
                  <a:pt x="166495" y="166103"/>
                  <a:pt x="162906" y="162120"/>
                </a:cubicBezTo>
                <a:cubicBezTo>
                  <a:pt x="158958" y="158137"/>
                  <a:pt x="157163" y="153430"/>
                  <a:pt x="157163" y="147999"/>
                </a:cubicBezTo>
                <a:cubicBezTo>
                  <a:pt x="157163" y="142931"/>
                  <a:pt x="158958" y="137862"/>
                  <a:pt x="162906" y="134241"/>
                </a:cubicBezTo>
                <a:cubicBezTo>
                  <a:pt x="166495" y="130621"/>
                  <a:pt x="171609" y="128810"/>
                  <a:pt x="176724" y="128810"/>
                </a:cubicBezTo>
                <a:close/>
                <a:moveTo>
                  <a:pt x="64910" y="104775"/>
                </a:moveTo>
                <a:cubicBezTo>
                  <a:pt x="67403" y="104775"/>
                  <a:pt x="69183" y="106931"/>
                  <a:pt x="69183" y="109448"/>
                </a:cubicBezTo>
                <a:lnTo>
                  <a:pt x="69183" y="119512"/>
                </a:lnTo>
                <a:lnTo>
                  <a:pt x="79153" y="119512"/>
                </a:lnTo>
                <a:cubicBezTo>
                  <a:pt x="81646" y="119512"/>
                  <a:pt x="83782" y="121668"/>
                  <a:pt x="83782" y="123825"/>
                </a:cubicBezTo>
                <a:cubicBezTo>
                  <a:pt x="83782" y="126341"/>
                  <a:pt x="81646" y="128138"/>
                  <a:pt x="79153" y="128138"/>
                </a:cubicBezTo>
                <a:lnTo>
                  <a:pt x="69183" y="128138"/>
                </a:lnTo>
                <a:lnTo>
                  <a:pt x="69183" y="138202"/>
                </a:lnTo>
                <a:cubicBezTo>
                  <a:pt x="69183" y="140718"/>
                  <a:pt x="67403" y="142515"/>
                  <a:pt x="64910" y="142515"/>
                </a:cubicBezTo>
                <a:cubicBezTo>
                  <a:pt x="62418" y="142515"/>
                  <a:pt x="60281" y="140718"/>
                  <a:pt x="60281" y="138202"/>
                </a:cubicBezTo>
                <a:lnTo>
                  <a:pt x="60281" y="128138"/>
                </a:lnTo>
                <a:lnTo>
                  <a:pt x="50311" y="128138"/>
                </a:lnTo>
                <a:cubicBezTo>
                  <a:pt x="48174" y="128138"/>
                  <a:pt x="46038" y="126341"/>
                  <a:pt x="46038" y="123825"/>
                </a:cubicBezTo>
                <a:cubicBezTo>
                  <a:pt x="46038" y="121668"/>
                  <a:pt x="48174" y="119512"/>
                  <a:pt x="50311" y="119512"/>
                </a:cubicBezTo>
                <a:lnTo>
                  <a:pt x="60281" y="119512"/>
                </a:lnTo>
                <a:lnTo>
                  <a:pt x="60281" y="109448"/>
                </a:lnTo>
                <a:cubicBezTo>
                  <a:pt x="60281" y="106931"/>
                  <a:pt x="62418" y="104775"/>
                  <a:pt x="64910" y="104775"/>
                </a:cubicBezTo>
                <a:close/>
                <a:moveTo>
                  <a:pt x="203901" y="96668"/>
                </a:moveTo>
                <a:cubicBezTo>
                  <a:pt x="160955" y="96668"/>
                  <a:pt x="126310" y="131166"/>
                  <a:pt x="126310" y="173570"/>
                </a:cubicBezTo>
                <a:cubicBezTo>
                  <a:pt x="126310" y="216335"/>
                  <a:pt x="160955" y="250833"/>
                  <a:pt x="203901" y="250833"/>
                </a:cubicBezTo>
                <a:cubicBezTo>
                  <a:pt x="246485" y="250833"/>
                  <a:pt x="281491" y="216335"/>
                  <a:pt x="281491" y="173570"/>
                </a:cubicBezTo>
                <a:cubicBezTo>
                  <a:pt x="281491" y="131166"/>
                  <a:pt x="246485" y="96668"/>
                  <a:pt x="203901" y="96668"/>
                </a:cubicBezTo>
                <a:close/>
                <a:moveTo>
                  <a:pt x="38956" y="95945"/>
                </a:moveTo>
                <a:cubicBezTo>
                  <a:pt x="38240" y="95945"/>
                  <a:pt x="37524" y="96665"/>
                  <a:pt x="37524" y="97384"/>
                </a:cubicBezTo>
                <a:lnTo>
                  <a:pt x="37524" y="149905"/>
                </a:lnTo>
                <a:cubicBezTo>
                  <a:pt x="37524" y="150264"/>
                  <a:pt x="38240" y="151344"/>
                  <a:pt x="38956" y="151344"/>
                </a:cubicBezTo>
                <a:lnTo>
                  <a:pt x="91219" y="151344"/>
                </a:lnTo>
                <a:cubicBezTo>
                  <a:pt x="91935" y="151344"/>
                  <a:pt x="92651" y="150264"/>
                  <a:pt x="92651" y="149905"/>
                </a:cubicBezTo>
                <a:lnTo>
                  <a:pt x="92651" y="97384"/>
                </a:lnTo>
                <a:cubicBezTo>
                  <a:pt x="92651" y="96665"/>
                  <a:pt x="91935" y="95945"/>
                  <a:pt x="91219" y="95945"/>
                </a:cubicBezTo>
                <a:lnTo>
                  <a:pt x="38956" y="95945"/>
                </a:lnTo>
                <a:close/>
                <a:moveTo>
                  <a:pt x="38956" y="87312"/>
                </a:moveTo>
                <a:lnTo>
                  <a:pt x="91219" y="87312"/>
                </a:lnTo>
                <a:cubicBezTo>
                  <a:pt x="96589" y="87312"/>
                  <a:pt x="101242" y="91988"/>
                  <a:pt x="101242" y="97384"/>
                </a:cubicBezTo>
                <a:lnTo>
                  <a:pt x="101242" y="149905"/>
                </a:lnTo>
                <a:cubicBezTo>
                  <a:pt x="101242" y="155301"/>
                  <a:pt x="96589" y="159977"/>
                  <a:pt x="91219" y="159977"/>
                </a:cubicBezTo>
                <a:lnTo>
                  <a:pt x="38956" y="159977"/>
                </a:lnTo>
                <a:cubicBezTo>
                  <a:pt x="33228" y="159977"/>
                  <a:pt x="28575" y="155301"/>
                  <a:pt x="28575" y="149905"/>
                </a:cubicBezTo>
                <a:lnTo>
                  <a:pt x="28575" y="97384"/>
                </a:lnTo>
                <a:cubicBezTo>
                  <a:pt x="28575" y="91988"/>
                  <a:pt x="33228" y="87312"/>
                  <a:pt x="38956" y="87312"/>
                </a:cubicBezTo>
                <a:close/>
                <a:moveTo>
                  <a:pt x="22014" y="67200"/>
                </a:moveTo>
                <a:cubicBezTo>
                  <a:pt x="14796" y="67200"/>
                  <a:pt x="8661" y="72950"/>
                  <a:pt x="8661" y="80496"/>
                </a:cubicBezTo>
                <a:lnTo>
                  <a:pt x="8661" y="266645"/>
                </a:lnTo>
                <a:cubicBezTo>
                  <a:pt x="8661" y="273832"/>
                  <a:pt x="14796" y="279941"/>
                  <a:pt x="22014" y="279941"/>
                </a:cubicBezTo>
                <a:lnTo>
                  <a:pt x="209675" y="279941"/>
                </a:lnTo>
                <a:cubicBezTo>
                  <a:pt x="216893" y="279941"/>
                  <a:pt x="222667" y="273832"/>
                  <a:pt x="222667" y="266645"/>
                </a:cubicBezTo>
                <a:lnTo>
                  <a:pt x="222667" y="257661"/>
                </a:lnTo>
                <a:cubicBezTo>
                  <a:pt x="216532" y="259098"/>
                  <a:pt x="210397" y="259817"/>
                  <a:pt x="203901" y="259817"/>
                </a:cubicBezTo>
                <a:cubicBezTo>
                  <a:pt x="155903" y="259817"/>
                  <a:pt x="117288" y="221006"/>
                  <a:pt x="117288" y="173570"/>
                </a:cubicBezTo>
                <a:cubicBezTo>
                  <a:pt x="117288" y="126494"/>
                  <a:pt x="155903" y="88043"/>
                  <a:pt x="203901" y="88043"/>
                </a:cubicBezTo>
                <a:cubicBezTo>
                  <a:pt x="210397" y="88043"/>
                  <a:pt x="216532" y="88762"/>
                  <a:pt x="222667" y="90199"/>
                </a:cubicBezTo>
                <a:lnTo>
                  <a:pt x="222667" y="80496"/>
                </a:lnTo>
                <a:cubicBezTo>
                  <a:pt x="222667" y="72950"/>
                  <a:pt x="216893" y="67200"/>
                  <a:pt x="209675" y="67200"/>
                </a:cubicBezTo>
                <a:lnTo>
                  <a:pt x="22014" y="67200"/>
                </a:lnTo>
                <a:close/>
                <a:moveTo>
                  <a:pt x="193554" y="30339"/>
                </a:moveTo>
                <a:cubicBezTo>
                  <a:pt x="195019" y="28575"/>
                  <a:pt x="197950" y="28575"/>
                  <a:pt x="199782" y="30339"/>
                </a:cubicBezTo>
                <a:cubicBezTo>
                  <a:pt x="200514" y="31044"/>
                  <a:pt x="201247" y="32103"/>
                  <a:pt x="201247" y="33514"/>
                </a:cubicBezTo>
                <a:cubicBezTo>
                  <a:pt x="201247" y="34572"/>
                  <a:pt x="200514" y="35630"/>
                  <a:pt x="199782" y="36336"/>
                </a:cubicBezTo>
                <a:cubicBezTo>
                  <a:pt x="199049" y="37042"/>
                  <a:pt x="197950" y="37747"/>
                  <a:pt x="196484" y="37747"/>
                </a:cubicBezTo>
                <a:cubicBezTo>
                  <a:pt x="195385" y="37747"/>
                  <a:pt x="194286" y="37042"/>
                  <a:pt x="193554" y="36336"/>
                </a:cubicBezTo>
                <a:cubicBezTo>
                  <a:pt x="192455" y="35630"/>
                  <a:pt x="192088" y="34572"/>
                  <a:pt x="192088" y="33514"/>
                </a:cubicBezTo>
                <a:cubicBezTo>
                  <a:pt x="192088" y="32103"/>
                  <a:pt x="192455" y="31044"/>
                  <a:pt x="193554" y="30339"/>
                </a:cubicBezTo>
                <a:close/>
                <a:moveTo>
                  <a:pt x="134493" y="30339"/>
                </a:moveTo>
                <a:cubicBezTo>
                  <a:pt x="136398" y="28575"/>
                  <a:pt x="139446" y="28575"/>
                  <a:pt x="141351" y="30339"/>
                </a:cubicBezTo>
                <a:cubicBezTo>
                  <a:pt x="142113" y="31044"/>
                  <a:pt x="142494" y="32103"/>
                  <a:pt x="142494" y="33514"/>
                </a:cubicBezTo>
                <a:cubicBezTo>
                  <a:pt x="142494" y="34572"/>
                  <a:pt x="142113" y="35630"/>
                  <a:pt x="141351" y="36336"/>
                </a:cubicBezTo>
                <a:cubicBezTo>
                  <a:pt x="140589" y="37042"/>
                  <a:pt x="139065" y="37747"/>
                  <a:pt x="137922" y="37747"/>
                </a:cubicBezTo>
                <a:cubicBezTo>
                  <a:pt x="136779" y="37747"/>
                  <a:pt x="135636" y="37042"/>
                  <a:pt x="134493" y="36336"/>
                </a:cubicBezTo>
                <a:cubicBezTo>
                  <a:pt x="133731" y="35630"/>
                  <a:pt x="133350" y="34572"/>
                  <a:pt x="133350" y="33514"/>
                </a:cubicBezTo>
                <a:cubicBezTo>
                  <a:pt x="133350" y="32103"/>
                  <a:pt x="133731" y="31044"/>
                  <a:pt x="134493" y="30339"/>
                </a:cubicBezTo>
                <a:close/>
                <a:moveTo>
                  <a:pt x="168085" y="30162"/>
                </a:moveTo>
                <a:cubicBezTo>
                  <a:pt x="170752" y="30162"/>
                  <a:pt x="172657" y="32067"/>
                  <a:pt x="172657" y="34734"/>
                </a:cubicBezTo>
                <a:cubicBezTo>
                  <a:pt x="172657" y="37020"/>
                  <a:pt x="170752" y="39306"/>
                  <a:pt x="168085" y="39306"/>
                </a:cubicBezTo>
                <a:cubicBezTo>
                  <a:pt x="165799" y="39306"/>
                  <a:pt x="163513" y="37020"/>
                  <a:pt x="163513" y="34734"/>
                </a:cubicBezTo>
                <a:cubicBezTo>
                  <a:pt x="163513" y="32067"/>
                  <a:pt x="165799" y="30162"/>
                  <a:pt x="168085" y="30162"/>
                </a:cubicBezTo>
                <a:close/>
                <a:moveTo>
                  <a:pt x="22014" y="8625"/>
                </a:moveTo>
                <a:cubicBezTo>
                  <a:pt x="14796" y="8625"/>
                  <a:pt x="8661" y="14734"/>
                  <a:pt x="8661" y="21921"/>
                </a:cubicBezTo>
                <a:lnTo>
                  <a:pt x="8661" y="45279"/>
                </a:lnTo>
                <a:cubicBezTo>
                  <a:pt x="8661" y="52466"/>
                  <a:pt x="14796" y="58575"/>
                  <a:pt x="22014" y="58575"/>
                </a:cubicBezTo>
                <a:lnTo>
                  <a:pt x="209675" y="58575"/>
                </a:lnTo>
                <a:cubicBezTo>
                  <a:pt x="216893" y="58575"/>
                  <a:pt x="222667" y="52466"/>
                  <a:pt x="222667" y="45279"/>
                </a:cubicBezTo>
                <a:lnTo>
                  <a:pt x="222667" y="21921"/>
                </a:lnTo>
                <a:cubicBezTo>
                  <a:pt x="222667" y="14734"/>
                  <a:pt x="216893" y="8625"/>
                  <a:pt x="209675" y="8625"/>
                </a:cubicBezTo>
                <a:lnTo>
                  <a:pt x="22014" y="8625"/>
                </a:lnTo>
                <a:close/>
                <a:moveTo>
                  <a:pt x="22014" y="0"/>
                </a:moveTo>
                <a:lnTo>
                  <a:pt x="209675" y="0"/>
                </a:lnTo>
                <a:cubicBezTo>
                  <a:pt x="221945" y="0"/>
                  <a:pt x="231689" y="9703"/>
                  <a:pt x="231689" y="21921"/>
                </a:cubicBezTo>
                <a:lnTo>
                  <a:pt x="231689" y="45279"/>
                </a:lnTo>
                <a:cubicBezTo>
                  <a:pt x="231689" y="52466"/>
                  <a:pt x="228080" y="58935"/>
                  <a:pt x="222667" y="62888"/>
                </a:cubicBezTo>
                <a:cubicBezTo>
                  <a:pt x="228080" y="66841"/>
                  <a:pt x="231689" y="73309"/>
                  <a:pt x="231689" y="80496"/>
                </a:cubicBezTo>
                <a:lnTo>
                  <a:pt x="231689" y="92715"/>
                </a:lnTo>
                <a:cubicBezTo>
                  <a:pt x="265612" y="104214"/>
                  <a:pt x="290152" y="135838"/>
                  <a:pt x="290152" y="173570"/>
                </a:cubicBezTo>
                <a:cubicBezTo>
                  <a:pt x="290152" y="211663"/>
                  <a:pt x="265612" y="243646"/>
                  <a:pt x="231689" y="255145"/>
                </a:cubicBezTo>
                <a:lnTo>
                  <a:pt x="231689" y="266645"/>
                </a:lnTo>
                <a:cubicBezTo>
                  <a:pt x="231689" y="278863"/>
                  <a:pt x="221945" y="288566"/>
                  <a:pt x="209675" y="288566"/>
                </a:cubicBezTo>
                <a:lnTo>
                  <a:pt x="22014" y="288566"/>
                </a:lnTo>
                <a:cubicBezTo>
                  <a:pt x="10105" y="288566"/>
                  <a:pt x="0" y="278863"/>
                  <a:pt x="0" y="266645"/>
                </a:cubicBezTo>
                <a:lnTo>
                  <a:pt x="0" y="80496"/>
                </a:lnTo>
                <a:cubicBezTo>
                  <a:pt x="0" y="73309"/>
                  <a:pt x="3609" y="66841"/>
                  <a:pt x="9022" y="62888"/>
                </a:cubicBezTo>
                <a:cubicBezTo>
                  <a:pt x="3609" y="58935"/>
                  <a:pt x="0" y="52466"/>
                  <a:pt x="0" y="45279"/>
                </a:cubicBezTo>
                <a:lnTo>
                  <a:pt x="0" y="21921"/>
                </a:lnTo>
                <a:cubicBezTo>
                  <a:pt x="0" y="9703"/>
                  <a:pt x="10105" y="0"/>
                  <a:pt x="22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6F0FED-1699-A84C-B2E5-48C039918895}"/>
              </a:ext>
            </a:extLst>
          </p:cNvPr>
          <p:cNvSpPr txBox="1"/>
          <p:nvPr/>
        </p:nvSpPr>
        <p:spPr>
          <a:xfrm>
            <a:off x="10322754" y="8933251"/>
            <a:ext cx="448872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CONTRACTS PER CATEGORY</a:t>
            </a:r>
          </a:p>
        </p:txBody>
      </p:sp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7F9E98E0-1234-434B-A179-14991F91B6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7338306"/>
              </p:ext>
            </p:extLst>
          </p:nvPr>
        </p:nvGraphicFramePr>
        <p:xfrm>
          <a:off x="9134928" y="9758438"/>
          <a:ext cx="6022238" cy="2983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9" name="Oval 48">
            <a:extLst>
              <a:ext uri="{FF2B5EF4-FFF2-40B4-BE49-F238E27FC236}">
                <a16:creationId xmlns:a16="http://schemas.microsoft.com/office/drawing/2014/main" id="{F00ED553-21FF-6440-BA0D-EAE20B19528D}"/>
              </a:ext>
            </a:extLst>
          </p:cNvPr>
          <p:cNvSpPr/>
          <p:nvPr/>
        </p:nvSpPr>
        <p:spPr>
          <a:xfrm>
            <a:off x="11272213" y="10376367"/>
            <a:ext cx="1747668" cy="1747668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196FAA9C-712E-A343-9791-1291C099628C}"/>
              </a:ext>
            </a:extLst>
          </p:cNvPr>
          <p:cNvSpPr/>
          <p:nvPr/>
        </p:nvSpPr>
        <p:spPr>
          <a:xfrm>
            <a:off x="16377556" y="8660961"/>
            <a:ext cx="1006247" cy="100624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2" name="Freeform 982">
            <a:extLst>
              <a:ext uri="{FF2B5EF4-FFF2-40B4-BE49-F238E27FC236}">
                <a16:creationId xmlns:a16="http://schemas.microsoft.com/office/drawing/2014/main" id="{943BD52C-7CF2-7644-AF6F-C52A1B24F7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81574" y="8925330"/>
            <a:ext cx="480402" cy="477508"/>
          </a:xfrm>
          <a:custGeom>
            <a:avLst/>
            <a:gdLst>
              <a:gd name="T0" fmla="*/ 218368 w 290152"/>
              <a:gd name="T1" fmla="*/ 720428 h 288566"/>
              <a:gd name="T2" fmla="*/ 267205 w 290152"/>
              <a:gd name="T3" fmla="*/ 713200 h 288566"/>
              <a:gd name="T4" fmla="*/ 267205 w 290152"/>
              <a:gd name="T5" fmla="*/ 790235 h 288566"/>
              <a:gd name="T6" fmla="*/ 218368 w 290152"/>
              <a:gd name="T7" fmla="*/ 762553 h 288566"/>
              <a:gd name="T8" fmla="*/ 169525 w 290152"/>
              <a:gd name="T9" fmla="*/ 790235 h 288566"/>
              <a:gd name="T10" fmla="*/ 169525 w 290152"/>
              <a:gd name="T11" fmla="*/ 713200 h 288566"/>
              <a:gd name="T12" fmla="*/ 124716 w 290152"/>
              <a:gd name="T13" fmla="*/ 656722 h 288566"/>
              <a:gd name="T14" fmla="*/ 303173 w 290152"/>
              <a:gd name="T15" fmla="*/ 835084 h 288566"/>
              <a:gd name="T16" fmla="*/ 303173 w 290152"/>
              <a:gd name="T17" fmla="*/ 650776 h 288566"/>
              <a:gd name="T18" fmla="*/ 730198 w 290152"/>
              <a:gd name="T19" fmla="*/ 635904 h 288566"/>
              <a:gd name="T20" fmla="*/ 781046 w 290152"/>
              <a:gd name="T21" fmla="*/ 687170 h 288566"/>
              <a:gd name="T22" fmla="*/ 129477 w 290152"/>
              <a:gd name="T23" fmla="*/ 622241 h 288566"/>
              <a:gd name="T24" fmla="*/ 336478 w 290152"/>
              <a:gd name="T25" fmla="*/ 830327 h 288566"/>
              <a:gd name="T26" fmla="*/ 94977 w 290152"/>
              <a:gd name="T27" fmla="*/ 830327 h 288566"/>
              <a:gd name="T28" fmla="*/ 755624 w 290152"/>
              <a:gd name="T29" fmla="*/ 596861 h 288566"/>
              <a:gd name="T30" fmla="*/ 756215 w 290152"/>
              <a:gd name="T31" fmla="*/ 726509 h 288566"/>
              <a:gd name="T32" fmla="*/ 710093 w 290152"/>
              <a:gd name="T33" fmla="*/ 615637 h 288566"/>
              <a:gd name="T34" fmla="*/ 561704 w 290152"/>
              <a:gd name="T35" fmla="*/ 465151 h 288566"/>
              <a:gd name="T36" fmla="*/ 612994 w 290152"/>
              <a:gd name="T37" fmla="*/ 518071 h 288566"/>
              <a:gd name="T38" fmla="*/ 801848 w 290152"/>
              <a:gd name="T39" fmla="*/ 431885 h 288566"/>
              <a:gd name="T40" fmla="*/ 548842 w 290152"/>
              <a:gd name="T41" fmla="*/ 722949 h 288566"/>
              <a:gd name="T42" fmla="*/ 527159 w 290152"/>
              <a:gd name="T43" fmla="*/ 702758 h 288566"/>
              <a:gd name="T44" fmla="*/ 633277 w 290152"/>
              <a:gd name="T45" fmla="*/ 445909 h 288566"/>
              <a:gd name="T46" fmla="*/ 541422 w 290152"/>
              <a:gd name="T47" fmla="*/ 538517 h 288566"/>
              <a:gd name="T48" fmla="*/ 587349 w 290152"/>
              <a:gd name="T49" fmla="*/ 427869 h 288566"/>
              <a:gd name="T50" fmla="*/ 229928 w 290152"/>
              <a:gd name="T51" fmla="*/ 396985 h 288566"/>
              <a:gd name="T52" fmla="*/ 263071 w 290152"/>
              <a:gd name="T53" fmla="*/ 425636 h 288566"/>
              <a:gd name="T54" fmla="*/ 215732 w 290152"/>
              <a:gd name="T55" fmla="*/ 473393 h 288566"/>
              <a:gd name="T56" fmla="*/ 167216 w 290152"/>
              <a:gd name="T57" fmla="*/ 425636 h 288566"/>
              <a:gd name="T58" fmla="*/ 200343 w 290152"/>
              <a:gd name="T59" fmla="*/ 396985 h 288566"/>
              <a:gd name="T60" fmla="*/ 677676 w 290152"/>
              <a:gd name="T61" fmla="*/ 321105 h 288566"/>
              <a:gd name="T62" fmla="*/ 935549 w 290152"/>
              <a:gd name="T63" fmla="*/ 576548 h 288566"/>
              <a:gd name="T64" fmla="*/ 124716 w 290152"/>
              <a:gd name="T65" fmla="*/ 323481 h 288566"/>
              <a:gd name="T66" fmla="*/ 303173 w 290152"/>
              <a:gd name="T67" fmla="*/ 502721 h 288566"/>
              <a:gd name="T68" fmla="*/ 303173 w 290152"/>
              <a:gd name="T69" fmla="*/ 318705 h 288566"/>
              <a:gd name="T70" fmla="*/ 303173 w 290152"/>
              <a:gd name="T71" fmla="*/ 290026 h 288566"/>
              <a:gd name="T72" fmla="*/ 303173 w 290152"/>
              <a:gd name="T73" fmla="*/ 531398 h 288566"/>
              <a:gd name="T74" fmla="*/ 94977 w 290152"/>
              <a:gd name="T75" fmla="*/ 323481 h 288566"/>
              <a:gd name="T76" fmla="*/ 28789 w 290152"/>
              <a:gd name="T77" fmla="*/ 267386 h 288566"/>
              <a:gd name="T78" fmla="*/ 696866 w 290152"/>
              <a:gd name="T79" fmla="*/ 929884 h 288566"/>
              <a:gd name="T80" fmla="*/ 677676 w 290152"/>
              <a:gd name="T81" fmla="*/ 863036 h 288566"/>
              <a:gd name="T82" fmla="*/ 740045 w 290152"/>
              <a:gd name="T83" fmla="*/ 299613 h 288566"/>
              <a:gd name="T84" fmla="*/ 73156 w 290152"/>
              <a:gd name="T85" fmla="*/ 223221 h 288566"/>
              <a:gd name="T86" fmla="*/ 668850 w 290152"/>
              <a:gd name="T87" fmla="*/ 111327 h 288566"/>
              <a:gd name="T88" fmla="*/ 643285 w 290152"/>
              <a:gd name="T89" fmla="*/ 120691 h 288566"/>
              <a:gd name="T90" fmla="*/ 446997 w 290152"/>
              <a:gd name="T91" fmla="*/ 100781 h 288566"/>
              <a:gd name="T92" fmla="*/ 469784 w 290152"/>
              <a:gd name="T93" fmla="*/ 120691 h 288566"/>
              <a:gd name="T94" fmla="*/ 443193 w 290152"/>
              <a:gd name="T95" fmla="*/ 111327 h 288566"/>
              <a:gd name="T96" fmla="*/ 573835 w 290152"/>
              <a:gd name="T97" fmla="*/ 115370 h 288566"/>
              <a:gd name="T98" fmla="*/ 558640 w 290152"/>
              <a:gd name="T99" fmla="*/ 100196 h 288566"/>
              <a:gd name="T100" fmla="*/ 28789 w 290152"/>
              <a:gd name="T101" fmla="*/ 150404 h 288566"/>
              <a:gd name="T102" fmla="*/ 740045 w 290152"/>
              <a:gd name="T103" fmla="*/ 150404 h 288566"/>
              <a:gd name="T104" fmla="*/ 73156 w 290152"/>
              <a:gd name="T105" fmla="*/ 28655 h 288566"/>
              <a:gd name="T106" fmla="*/ 770027 w 290152"/>
              <a:gd name="T107" fmla="*/ 72808 h 288566"/>
              <a:gd name="T108" fmla="*/ 770027 w 290152"/>
              <a:gd name="T109" fmla="*/ 267386 h 288566"/>
              <a:gd name="T110" fmla="*/ 770027 w 290152"/>
              <a:gd name="T111" fmla="*/ 847518 h 288566"/>
              <a:gd name="T112" fmla="*/ 73156 w 290152"/>
              <a:gd name="T113" fmla="*/ 958532 h 288566"/>
              <a:gd name="T114" fmla="*/ 29981 w 290152"/>
              <a:gd name="T115" fmla="*/ 208896 h 288566"/>
              <a:gd name="T116" fmla="*/ 73156 w 290152"/>
              <a:gd name="T117" fmla="*/ 0 h 28856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90152" h="288566">
                <a:moveTo>
                  <a:pt x="51006" y="208187"/>
                </a:moveTo>
                <a:cubicBezTo>
                  <a:pt x="52798" y="206375"/>
                  <a:pt x="55307" y="206375"/>
                  <a:pt x="57099" y="208187"/>
                </a:cubicBezTo>
                <a:lnTo>
                  <a:pt x="65703" y="216884"/>
                </a:lnTo>
                <a:lnTo>
                  <a:pt x="74306" y="208187"/>
                </a:lnTo>
                <a:cubicBezTo>
                  <a:pt x="76098" y="206375"/>
                  <a:pt x="78607" y="206375"/>
                  <a:pt x="80399" y="208187"/>
                </a:cubicBezTo>
                <a:cubicBezTo>
                  <a:pt x="82192" y="209999"/>
                  <a:pt x="82192" y="212898"/>
                  <a:pt x="80399" y="214709"/>
                </a:cubicBezTo>
                <a:lnTo>
                  <a:pt x="71796" y="223044"/>
                </a:lnTo>
                <a:lnTo>
                  <a:pt x="80399" y="231740"/>
                </a:lnTo>
                <a:cubicBezTo>
                  <a:pt x="82192" y="233552"/>
                  <a:pt x="82192" y="236451"/>
                  <a:pt x="80399" y="237900"/>
                </a:cubicBezTo>
                <a:cubicBezTo>
                  <a:pt x="79683" y="238987"/>
                  <a:pt x="78607" y="239350"/>
                  <a:pt x="77173" y="239350"/>
                </a:cubicBezTo>
                <a:cubicBezTo>
                  <a:pt x="76098" y="239350"/>
                  <a:pt x="75023" y="238987"/>
                  <a:pt x="74306" y="237900"/>
                </a:cubicBezTo>
                <a:lnTo>
                  <a:pt x="65703" y="229566"/>
                </a:lnTo>
                <a:lnTo>
                  <a:pt x="57099" y="237900"/>
                </a:lnTo>
                <a:cubicBezTo>
                  <a:pt x="56024" y="238987"/>
                  <a:pt x="54949" y="239350"/>
                  <a:pt x="53873" y="239350"/>
                </a:cubicBezTo>
                <a:cubicBezTo>
                  <a:pt x="53156" y="239350"/>
                  <a:pt x="51722" y="238987"/>
                  <a:pt x="51006" y="237900"/>
                </a:cubicBezTo>
                <a:cubicBezTo>
                  <a:pt x="49213" y="236451"/>
                  <a:pt x="49213" y="233552"/>
                  <a:pt x="51006" y="231740"/>
                </a:cubicBezTo>
                <a:lnTo>
                  <a:pt x="59609" y="223044"/>
                </a:lnTo>
                <a:lnTo>
                  <a:pt x="51006" y="214709"/>
                </a:lnTo>
                <a:cubicBezTo>
                  <a:pt x="49213" y="212898"/>
                  <a:pt x="49213" y="209999"/>
                  <a:pt x="51006" y="208187"/>
                </a:cubicBezTo>
                <a:close/>
                <a:moveTo>
                  <a:pt x="38956" y="195916"/>
                </a:moveTo>
                <a:cubicBezTo>
                  <a:pt x="38240" y="195916"/>
                  <a:pt x="37524" y="196632"/>
                  <a:pt x="37524" y="197706"/>
                </a:cubicBezTo>
                <a:lnTo>
                  <a:pt x="37524" y="249969"/>
                </a:lnTo>
                <a:cubicBezTo>
                  <a:pt x="37524" y="250685"/>
                  <a:pt x="38240" y="251401"/>
                  <a:pt x="38956" y="251401"/>
                </a:cubicBezTo>
                <a:lnTo>
                  <a:pt x="91219" y="251401"/>
                </a:lnTo>
                <a:cubicBezTo>
                  <a:pt x="91935" y="251401"/>
                  <a:pt x="92651" y="250685"/>
                  <a:pt x="92651" y="249969"/>
                </a:cubicBezTo>
                <a:lnTo>
                  <a:pt x="92651" y="197706"/>
                </a:lnTo>
                <a:cubicBezTo>
                  <a:pt x="92651" y="196632"/>
                  <a:pt x="91935" y="195916"/>
                  <a:pt x="91219" y="195916"/>
                </a:cubicBezTo>
                <a:lnTo>
                  <a:pt x="38956" y="195916"/>
                </a:lnTo>
                <a:close/>
                <a:moveTo>
                  <a:pt x="227533" y="188208"/>
                </a:moveTo>
                <a:cubicBezTo>
                  <a:pt x="224687" y="188208"/>
                  <a:pt x="221840" y="189285"/>
                  <a:pt x="219705" y="191439"/>
                </a:cubicBezTo>
                <a:cubicBezTo>
                  <a:pt x="217926" y="193592"/>
                  <a:pt x="216503" y="196104"/>
                  <a:pt x="216503" y="198976"/>
                </a:cubicBezTo>
                <a:cubicBezTo>
                  <a:pt x="216503" y="202206"/>
                  <a:pt x="217926" y="204718"/>
                  <a:pt x="219705" y="206872"/>
                </a:cubicBezTo>
                <a:cubicBezTo>
                  <a:pt x="223975" y="211179"/>
                  <a:pt x="231091" y="211179"/>
                  <a:pt x="235005" y="206872"/>
                </a:cubicBezTo>
                <a:cubicBezTo>
                  <a:pt x="239275" y="202565"/>
                  <a:pt x="239275" y="195746"/>
                  <a:pt x="235005" y="191439"/>
                </a:cubicBezTo>
                <a:cubicBezTo>
                  <a:pt x="233226" y="189285"/>
                  <a:pt x="230024" y="188208"/>
                  <a:pt x="227533" y="188208"/>
                </a:cubicBezTo>
                <a:close/>
                <a:moveTo>
                  <a:pt x="38956" y="187325"/>
                </a:moveTo>
                <a:lnTo>
                  <a:pt x="91219" y="187325"/>
                </a:lnTo>
                <a:cubicBezTo>
                  <a:pt x="96589" y="187325"/>
                  <a:pt x="101242" y="191620"/>
                  <a:pt x="101242" y="197706"/>
                </a:cubicBezTo>
                <a:lnTo>
                  <a:pt x="101242" y="249969"/>
                </a:lnTo>
                <a:cubicBezTo>
                  <a:pt x="101242" y="255697"/>
                  <a:pt x="96589" y="259992"/>
                  <a:pt x="91219" y="259992"/>
                </a:cubicBezTo>
                <a:lnTo>
                  <a:pt x="38956" y="259992"/>
                </a:lnTo>
                <a:cubicBezTo>
                  <a:pt x="33228" y="259992"/>
                  <a:pt x="28575" y="255697"/>
                  <a:pt x="28575" y="249969"/>
                </a:cubicBezTo>
                <a:lnTo>
                  <a:pt x="28575" y="197706"/>
                </a:lnTo>
                <a:cubicBezTo>
                  <a:pt x="28575" y="191620"/>
                  <a:pt x="33228" y="187325"/>
                  <a:pt x="38956" y="187325"/>
                </a:cubicBezTo>
                <a:close/>
                <a:moveTo>
                  <a:pt x="227355" y="179684"/>
                </a:moveTo>
                <a:cubicBezTo>
                  <a:pt x="232426" y="179684"/>
                  <a:pt x="237496" y="181568"/>
                  <a:pt x="241054" y="185337"/>
                </a:cubicBezTo>
                <a:cubicBezTo>
                  <a:pt x="248882" y="192874"/>
                  <a:pt x="248882" y="205436"/>
                  <a:pt x="241054" y="212974"/>
                </a:cubicBezTo>
                <a:cubicBezTo>
                  <a:pt x="237496" y="216922"/>
                  <a:pt x="232515" y="218716"/>
                  <a:pt x="227533" y="218716"/>
                </a:cubicBezTo>
                <a:cubicBezTo>
                  <a:pt x="222552" y="218716"/>
                  <a:pt x="217215" y="216922"/>
                  <a:pt x="213656" y="212974"/>
                </a:cubicBezTo>
                <a:cubicBezTo>
                  <a:pt x="209742" y="209384"/>
                  <a:pt x="207963" y="204359"/>
                  <a:pt x="207963" y="198976"/>
                </a:cubicBezTo>
                <a:cubicBezTo>
                  <a:pt x="207963" y="193951"/>
                  <a:pt x="209742" y="188926"/>
                  <a:pt x="213656" y="185337"/>
                </a:cubicBezTo>
                <a:cubicBezTo>
                  <a:pt x="217214" y="181568"/>
                  <a:pt x="222285" y="179684"/>
                  <a:pt x="227355" y="179684"/>
                </a:cubicBezTo>
                <a:close/>
                <a:moveTo>
                  <a:pt x="176903" y="137138"/>
                </a:moveTo>
                <a:cubicBezTo>
                  <a:pt x="174032" y="137138"/>
                  <a:pt x="171161" y="138224"/>
                  <a:pt x="169007" y="140034"/>
                </a:cubicBezTo>
                <a:cubicBezTo>
                  <a:pt x="166854" y="142569"/>
                  <a:pt x="165777" y="145103"/>
                  <a:pt x="165777" y="147999"/>
                </a:cubicBezTo>
                <a:cubicBezTo>
                  <a:pt x="165777" y="150896"/>
                  <a:pt x="166854" y="153792"/>
                  <a:pt x="169007" y="155965"/>
                </a:cubicBezTo>
                <a:cubicBezTo>
                  <a:pt x="173314" y="160310"/>
                  <a:pt x="180493" y="160310"/>
                  <a:pt x="184441" y="155965"/>
                </a:cubicBezTo>
                <a:cubicBezTo>
                  <a:pt x="188748" y="151620"/>
                  <a:pt x="188748" y="144741"/>
                  <a:pt x="184441" y="140034"/>
                </a:cubicBezTo>
                <a:cubicBezTo>
                  <a:pt x="182287" y="138224"/>
                  <a:pt x="179416" y="137138"/>
                  <a:pt x="176903" y="137138"/>
                </a:cubicBezTo>
                <a:close/>
                <a:moveTo>
                  <a:pt x="241263" y="130018"/>
                </a:moveTo>
                <a:cubicBezTo>
                  <a:pt x="242713" y="128587"/>
                  <a:pt x="245613" y="128587"/>
                  <a:pt x="247426" y="130018"/>
                </a:cubicBezTo>
                <a:cubicBezTo>
                  <a:pt x="248876" y="131806"/>
                  <a:pt x="248876" y="134667"/>
                  <a:pt x="247426" y="136098"/>
                </a:cubicBezTo>
                <a:lnTo>
                  <a:pt x="165138" y="217644"/>
                </a:lnTo>
                <a:cubicBezTo>
                  <a:pt x="164051" y="218360"/>
                  <a:pt x="162963" y="218717"/>
                  <a:pt x="161876" y="218717"/>
                </a:cubicBezTo>
                <a:cubicBezTo>
                  <a:pt x="160788" y="218717"/>
                  <a:pt x="159701" y="218360"/>
                  <a:pt x="158613" y="217644"/>
                </a:cubicBezTo>
                <a:cubicBezTo>
                  <a:pt x="157163" y="215856"/>
                  <a:pt x="157163" y="212995"/>
                  <a:pt x="158613" y="211564"/>
                </a:cubicBezTo>
                <a:lnTo>
                  <a:pt x="241263" y="130018"/>
                </a:lnTo>
                <a:close/>
                <a:moveTo>
                  <a:pt x="176724" y="128810"/>
                </a:moveTo>
                <a:cubicBezTo>
                  <a:pt x="181838" y="128810"/>
                  <a:pt x="186953" y="130621"/>
                  <a:pt x="190542" y="134241"/>
                </a:cubicBezTo>
                <a:cubicBezTo>
                  <a:pt x="198079" y="141844"/>
                  <a:pt x="198079" y="154517"/>
                  <a:pt x="190542" y="162120"/>
                </a:cubicBezTo>
                <a:cubicBezTo>
                  <a:pt x="186953" y="166103"/>
                  <a:pt x="181928" y="167913"/>
                  <a:pt x="176903" y="167913"/>
                </a:cubicBezTo>
                <a:cubicBezTo>
                  <a:pt x="171520" y="167913"/>
                  <a:pt x="166495" y="166103"/>
                  <a:pt x="162906" y="162120"/>
                </a:cubicBezTo>
                <a:cubicBezTo>
                  <a:pt x="158958" y="158137"/>
                  <a:pt x="157163" y="153430"/>
                  <a:pt x="157163" y="147999"/>
                </a:cubicBezTo>
                <a:cubicBezTo>
                  <a:pt x="157163" y="142931"/>
                  <a:pt x="158958" y="137862"/>
                  <a:pt x="162906" y="134241"/>
                </a:cubicBezTo>
                <a:cubicBezTo>
                  <a:pt x="166495" y="130621"/>
                  <a:pt x="171609" y="128810"/>
                  <a:pt x="176724" y="128810"/>
                </a:cubicBezTo>
                <a:close/>
                <a:moveTo>
                  <a:pt x="64910" y="104775"/>
                </a:moveTo>
                <a:cubicBezTo>
                  <a:pt x="67403" y="104775"/>
                  <a:pt x="69183" y="106931"/>
                  <a:pt x="69183" y="109448"/>
                </a:cubicBezTo>
                <a:lnTo>
                  <a:pt x="69183" y="119512"/>
                </a:lnTo>
                <a:lnTo>
                  <a:pt x="79153" y="119512"/>
                </a:lnTo>
                <a:cubicBezTo>
                  <a:pt x="81646" y="119512"/>
                  <a:pt x="83782" y="121668"/>
                  <a:pt x="83782" y="123825"/>
                </a:cubicBezTo>
                <a:cubicBezTo>
                  <a:pt x="83782" y="126341"/>
                  <a:pt x="81646" y="128138"/>
                  <a:pt x="79153" y="128138"/>
                </a:cubicBezTo>
                <a:lnTo>
                  <a:pt x="69183" y="128138"/>
                </a:lnTo>
                <a:lnTo>
                  <a:pt x="69183" y="138202"/>
                </a:lnTo>
                <a:cubicBezTo>
                  <a:pt x="69183" y="140718"/>
                  <a:pt x="67403" y="142515"/>
                  <a:pt x="64910" y="142515"/>
                </a:cubicBezTo>
                <a:cubicBezTo>
                  <a:pt x="62418" y="142515"/>
                  <a:pt x="60281" y="140718"/>
                  <a:pt x="60281" y="138202"/>
                </a:cubicBezTo>
                <a:lnTo>
                  <a:pt x="60281" y="128138"/>
                </a:lnTo>
                <a:lnTo>
                  <a:pt x="50311" y="128138"/>
                </a:lnTo>
                <a:cubicBezTo>
                  <a:pt x="48174" y="128138"/>
                  <a:pt x="46038" y="126341"/>
                  <a:pt x="46038" y="123825"/>
                </a:cubicBezTo>
                <a:cubicBezTo>
                  <a:pt x="46038" y="121668"/>
                  <a:pt x="48174" y="119512"/>
                  <a:pt x="50311" y="119512"/>
                </a:cubicBezTo>
                <a:lnTo>
                  <a:pt x="60281" y="119512"/>
                </a:lnTo>
                <a:lnTo>
                  <a:pt x="60281" y="109448"/>
                </a:lnTo>
                <a:cubicBezTo>
                  <a:pt x="60281" y="106931"/>
                  <a:pt x="62418" y="104775"/>
                  <a:pt x="64910" y="104775"/>
                </a:cubicBezTo>
                <a:close/>
                <a:moveTo>
                  <a:pt x="203901" y="96668"/>
                </a:moveTo>
                <a:cubicBezTo>
                  <a:pt x="160955" y="96668"/>
                  <a:pt x="126310" y="131166"/>
                  <a:pt x="126310" y="173570"/>
                </a:cubicBezTo>
                <a:cubicBezTo>
                  <a:pt x="126310" y="216335"/>
                  <a:pt x="160955" y="250833"/>
                  <a:pt x="203901" y="250833"/>
                </a:cubicBezTo>
                <a:cubicBezTo>
                  <a:pt x="246485" y="250833"/>
                  <a:pt x="281491" y="216335"/>
                  <a:pt x="281491" y="173570"/>
                </a:cubicBezTo>
                <a:cubicBezTo>
                  <a:pt x="281491" y="131166"/>
                  <a:pt x="246485" y="96668"/>
                  <a:pt x="203901" y="96668"/>
                </a:cubicBezTo>
                <a:close/>
                <a:moveTo>
                  <a:pt x="38956" y="95945"/>
                </a:moveTo>
                <a:cubicBezTo>
                  <a:pt x="38240" y="95945"/>
                  <a:pt x="37524" y="96665"/>
                  <a:pt x="37524" y="97384"/>
                </a:cubicBezTo>
                <a:lnTo>
                  <a:pt x="37524" y="149905"/>
                </a:lnTo>
                <a:cubicBezTo>
                  <a:pt x="37524" y="150264"/>
                  <a:pt x="38240" y="151344"/>
                  <a:pt x="38956" y="151344"/>
                </a:cubicBezTo>
                <a:lnTo>
                  <a:pt x="91219" y="151344"/>
                </a:lnTo>
                <a:cubicBezTo>
                  <a:pt x="91935" y="151344"/>
                  <a:pt x="92651" y="150264"/>
                  <a:pt x="92651" y="149905"/>
                </a:cubicBezTo>
                <a:lnTo>
                  <a:pt x="92651" y="97384"/>
                </a:lnTo>
                <a:cubicBezTo>
                  <a:pt x="92651" y="96665"/>
                  <a:pt x="91935" y="95945"/>
                  <a:pt x="91219" y="95945"/>
                </a:cubicBezTo>
                <a:lnTo>
                  <a:pt x="38956" y="95945"/>
                </a:lnTo>
                <a:close/>
                <a:moveTo>
                  <a:pt x="38956" y="87312"/>
                </a:moveTo>
                <a:lnTo>
                  <a:pt x="91219" y="87312"/>
                </a:lnTo>
                <a:cubicBezTo>
                  <a:pt x="96589" y="87312"/>
                  <a:pt x="101242" y="91988"/>
                  <a:pt x="101242" y="97384"/>
                </a:cubicBezTo>
                <a:lnTo>
                  <a:pt x="101242" y="149905"/>
                </a:lnTo>
                <a:cubicBezTo>
                  <a:pt x="101242" y="155301"/>
                  <a:pt x="96589" y="159977"/>
                  <a:pt x="91219" y="159977"/>
                </a:cubicBezTo>
                <a:lnTo>
                  <a:pt x="38956" y="159977"/>
                </a:lnTo>
                <a:cubicBezTo>
                  <a:pt x="33228" y="159977"/>
                  <a:pt x="28575" y="155301"/>
                  <a:pt x="28575" y="149905"/>
                </a:cubicBezTo>
                <a:lnTo>
                  <a:pt x="28575" y="97384"/>
                </a:lnTo>
                <a:cubicBezTo>
                  <a:pt x="28575" y="91988"/>
                  <a:pt x="33228" y="87312"/>
                  <a:pt x="38956" y="87312"/>
                </a:cubicBezTo>
                <a:close/>
                <a:moveTo>
                  <a:pt x="22014" y="67200"/>
                </a:moveTo>
                <a:cubicBezTo>
                  <a:pt x="14796" y="67200"/>
                  <a:pt x="8661" y="72950"/>
                  <a:pt x="8661" y="80496"/>
                </a:cubicBezTo>
                <a:lnTo>
                  <a:pt x="8661" y="266645"/>
                </a:lnTo>
                <a:cubicBezTo>
                  <a:pt x="8661" y="273832"/>
                  <a:pt x="14796" y="279941"/>
                  <a:pt x="22014" y="279941"/>
                </a:cubicBezTo>
                <a:lnTo>
                  <a:pt x="209675" y="279941"/>
                </a:lnTo>
                <a:cubicBezTo>
                  <a:pt x="216893" y="279941"/>
                  <a:pt x="222667" y="273832"/>
                  <a:pt x="222667" y="266645"/>
                </a:cubicBezTo>
                <a:lnTo>
                  <a:pt x="222667" y="257661"/>
                </a:lnTo>
                <a:cubicBezTo>
                  <a:pt x="216532" y="259098"/>
                  <a:pt x="210397" y="259817"/>
                  <a:pt x="203901" y="259817"/>
                </a:cubicBezTo>
                <a:cubicBezTo>
                  <a:pt x="155903" y="259817"/>
                  <a:pt x="117288" y="221006"/>
                  <a:pt x="117288" y="173570"/>
                </a:cubicBezTo>
                <a:cubicBezTo>
                  <a:pt x="117288" y="126494"/>
                  <a:pt x="155903" y="88043"/>
                  <a:pt x="203901" y="88043"/>
                </a:cubicBezTo>
                <a:cubicBezTo>
                  <a:pt x="210397" y="88043"/>
                  <a:pt x="216532" y="88762"/>
                  <a:pt x="222667" y="90199"/>
                </a:cubicBezTo>
                <a:lnTo>
                  <a:pt x="222667" y="80496"/>
                </a:lnTo>
                <a:cubicBezTo>
                  <a:pt x="222667" y="72950"/>
                  <a:pt x="216893" y="67200"/>
                  <a:pt x="209675" y="67200"/>
                </a:cubicBezTo>
                <a:lnTo>
                  <a:pt x="22014" y="67200"/>
                </a:lnTo>
                <a:close/>
                <a:moveTo>
                  <a:pt x="193554" y="30339"/>
                </a:moveTo>
                <a:cubicBezTo>
                  <a:pt x="195019" y="28575"/>
                  <a:pt x="197950" y="28575"/>
                  <a:pt x="199782" y="30339"/>
                </a:cubicBezTo>
                <a:cubicBezTo>
                  <a:pt x="200514" y="31044"/>
                  <a:pt x="201247" y="32103"/>
                  <a:pt x="201247" y="33514"/>
                </a:cubicBezTo>
                <a:cubicBezTo>
                  <a:pt x="201247" y="34572"/>
                  <a:pt x="200514" y="35630"/>
                  <a:pt x="199782" y="36336"/>
                </a:cubicBezTo>
                <a:cubicBezTo>
                  <a:pt x="199049" y="37042"/>
                  <a:pt x="197950" y="37747"/>
                  <a:pt x="196484" y="37747"/>
                </a:cubicBezTo>
                <a:cubicBezTo>
                  <a:pt x="195385" y="37747"/>
                  <a:pt x="194286" y="37042"/>
                  <a:pt x="193554" y="36336"/>
                </a:cubicBezTo>
                <a:cubicBezTo>
                  <a:pt x="192455" y="35630"/>
                  <a:pt x="192088" y="34572"/>
                  <a:pt x="192088" y="33514"/>
                </a:cubicBezTo>
                <a:cubicBezTo>
                  <a:pt x="192088" y="32103"/>
                  <a:pt x="192455" y="31044"/>
                  <a:pt x="193554" y="30339"/>
                </a:cubicBezTo>
                <a:close/>
                <a:moveTo>
                  <a:pt x="134493" y="30339"/>
                </a:moveTo>
                <a:cubicBezTo>
                  <a:pt x="136398" y="28575"/>
                  <a:pt x="139446" y="28575"/>
                  <a:pt x="141351" y="30339"/>
                </a:cubicBezTo>
                <a:cubicBezTo>
                  <a:pt x="142113" y="31044"/>
                  <a:pt x="142494" y="32103"/>
                  <a:pt x="142494" y="33514"/>
                </a:cubicBezTo>
                <a:cubicBezTo>
                  <a:pt x="142494" y="34572"/>
                  <a:pt x="142113" y="35630"/>
                  <a:pt x="141351" y="36336"/>
                </a:cubicBezTo>
                <a:cubicBezTo>
                  <a:pt x="140589" y="37042"/>
                  <a:pt x="139065" y="37747"/>
                  <a:pt x="137922" y="37747"/>
                </a:cubicBezTo>
                <a:cubicBezTo>
                  <a:pt x="136779" y="37747"/>
                  <a:pt x="135636" y="37042"/>
                  <a:pt x="134493" y="36336"/>
                </a:cubicBezTo>
                <a:cubicBezTo>
                  <a:pt x="133731" y="35630"/>
                  <a:pt x="133350" y="34572"/>
                  <a:pt x="133350" y="33514"/>
                </a:cubicBezTo>
                <a:cubicBezTo>
                  <a:pt x="133350" y="32103"/>
                  <a:pt x="133731" y="31044"/>
                  <a:pt x="134493" y="30339"/>
                </a:cubicBezTo>
                <a:close/>
                <a:moveTo>
                  <a:pt x="168085" y="30162"/>
                </a:moveTo>
                <a:cubicBezTo>
                  <a:pt x="170752" y="30162"/>
                  <a:pt x="172657" y="32067"/>
                  <a:pt x="172657" y="34734"/>
                </a:cubicBezTo>
                <a:cubicBezTo>
                  <a:pt x="172657" y="37020"/>
                  <a:pt x="170752" y="39306"/>
                  <a:pt x="168085" y="39306"/>
                </a:cubicBezTo>
                <a:cubicBezTo>
                  <a:pt x="165799" y="39306"/>
                  <a:pt x="163513" y="37020"/>
                  <a:pt x="163513" y="34734"/>
                </a:cubicBezTo>
                <a:cubicBezTo>
                  <a:pt x="163513" y="32067"/>
                  <a:pt x="165799" y="30162"/>
                  <a:pt x="168085" y="30162"/>
                </a:cubicBezTo>
                <a:close/>
                <a:moveTo>
                  <a:pt x="22014" y="8625"/>
                </a:moveTo>
                <a:cubicBezTo>
                  <a:pt x="14796" y="8625"/>
                  <a:pt x="8661" y="14734"/>
                  <a:pt x="8661" y="21921"/>
                </a:cubicBezTo>
                <a:lnTo>
                  <a:pt x="8661" y="45279"/>
                </a:lnTo>
                <a:cubicBezTo>
                  <a:pt x="8661" y="52466"/>
                  <a:pt x="14796" y="58575"/>
                  <a:pt x="22014" y="58575"/>
                </a:cubicBezTo>
                <a:lnTo>
                  <a:pt x="209675" y="58575"/>
                </a:lnTo>
                <a:cubicBezTo>
                  <a:pt x="216893" y="58575"/>
                  <a:pt x="222667" y="52466"/>
                  <a:pt x="222667" y="45279"/>
                </a:cubicBezTo>
                <a:lnTo>
                  <a:pt x="222667" y="21921"/>
                </a:lnTo>
                <a:cubicBezTo>
                  <a:pt x="222667" y="14734"/>
                  <a:pt x="216893" y="8625"/>
                  <a:pt x="209675" y="8625"/>
                </a:cubicBezTo>
                <a:lnTo>
                  <a:pt x="22014" y="8625"/>
                </a:lnTo>
                <a:close/>
                <a:moveTo>
                  <a:pt x="22014" y="0"/>
                </a:moveTo>
                <a:lnTo>
                  <a:pt x="209675" y="0"/>
                </a:lnTo>
                <a:cubicBezTo>
                  <a:pt x="221945" y="0"/>
                  <a:pt x="231689" y="9703"/>
                  <a:pt x="231689" y="21921"/>
                </a:cubicBezTo>
                <a:lnTo>
                  <a:pt x="231689" y="45279"/>
                </a:lnTo>
                <a:cubicBezTo>
                  <a:pt x="231689" y="52466"/>
                  <a:pt x="228080" y="58935"/>
                  <a:pt x="222667" y="62888"/>
                </a:cubicBezTo>
                <a:cubicBezTo>
                  <a:pt x="228080" y="66841"/>
                  <a:pt x="231689" y="73309"/>
                  <a:pt x="231689" y="80496"/>
                </a:cubicBezTo>
                <a:lnTo>
                  <a:pt x="231689" y="92715"/>
                </a:lnTo>
                <a:cubicBezTo>
                  <a:pt x="265612" y="104214"/>
                  <a:pt x="290152" y="135838"/>
                  <a:pt x="290152" y="173570"/>
                </a:cubicBezTo>
                <a:cubicBezTo>
                  <a:pt x="290152" y="211663"/>
                  <a:pt x="265612" y="243646"/>
                  <a:pt x="231689" y="255145"/>
                </a:cubicBezTo>
                <a:lnTo>
                  <a:pt x="231689" y="266645"/>
                </a:lnTo>
                <a:cubicBezTo>
                  <a:pt x="231689" y="278863"/>
                  <a:pt x="221945" y="288566"/>
                  <a:pt x="209675" y="288566"/>
                </a:cubicBezTo>
                <a:lnTo>
                  <a:pt x="22014" y="288566"/>
                </a:lnTo>
                <a:cubicBezTo>
                  <a:pt x="10105" y="288566"/>
                  <a:pt x="0" y="278863"/>
                  <a:pt x="0" y="266645"/>
                </a:cubicBezTo>
                <a:lnTo>
                  <a:pt x="0" y="80496"/>
                </a:lnTo>
                <a:cubicBezTo>
                  <a:pt x="0" y="73309"/>
                  <a:pt x="3609" y="66841"/>
                  <a:pt x="9022" y="62888"/>
                </a:cubicBezTo>
                <a:cubicBezTo>
                  <a:pt x="3609" y="58935"/>
                  <a:pt x="0" y="52466"/>
                  <a:pt x="0" y="45279"/>
                </a:cubicBezTo>
                <a:lnTo>
                  <a:pt x="0" y="21921"/>
                </a:lnTo>
                <a:cubicBezTo>
                  <a:pt x="0" y="9703"/>
                  <a:pt x="10105" y="0"/>
                  <a:pt x="2201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EF7C048-8602-384B-9861-6C7EA750AFD5}"/>
              </a:ext>
            </a:extLst>
          </p:cNvPr>
          <p:cNvSpPr txBox="1"/>
          <p:nvPr/>
        </p:nvSpPr>
        <p:spPr>
          <a:xfrm>
            <a:off x="17565382" y="8933251"/>
            <a:ext cx="4344459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CONTRACTS PER ORG. UNIT</a:t>
            </a:r>
          </a:p>
        </p:txBody>
      </p:sp>
      <p:graphicFrame>
        <p:nvGraphicFramePr>
          <p:cNvPr id="54" name="Chart 53">
            <a:extLst>
              <a:ext uri="{FF2B5EF4-FFF2-40B4-BE49-F238E27FC236}">
                <a16:creationId xmlns:a16="http://schemas.microsoft.com/office/drawing/2014/main" id="{E1D9B6CC-D169-6E40-BBE9-3B0ED463D9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2812302"/>
              </p:ext>
            </p:extLst>
          </p:nvPr>
        </p:nvGraphicFramePr>
        <p:xfrm>
          <a:off x="16377556" y="9758438"/>
          <a:ext cx="6022238" cy="2983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5" name="Oval 54">
            <a:extLst>
              <a:ext uri="{FF2B5EF4-FFF2-40B4-BE49-F238E27FC236}">
                <a16:creationId xmlns:a16="http://schemas.microsoft.com/office/drawing/2014/main" id="{E21CB3F9-1309-5B4F-99AE-58194DDB5678}"/>
              </a:ext>
            </a:extLst>
          </p:cNvPr>
          <p:cNvSpPr/>
          <p:nvPr/>
        </p:nvSpPr>
        <p:spPr>
          <a:xfrm>
            <a:off x="18514841" y="10376367"/>
            <a:ext cx="1747668" cy="1747668"/>
          </a:xfrm>
          <a:prstGeom prst="ellipse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7558F67-DE7D-2A40-8833-F56A868C6BB6}"/>
              </a:ext>
            </a:extLst>
          </p:cNvPr>
          <p:cNvSpPr txBox="1"/>
          <p:nvPr/>
        </p:nvSpPr>
        <p:spPr>
          <a:xfrm>
            <a:off x="18647927" y="10773149"/>
            <a:ext cx="1481496" cy="954107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17</a:t>
            </a:r>
          </a:p>
          <a:p>
            <a:pPr algn="ctr"/>
            <a:r>
              <a:rPr lang="en-US" sz="24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Contracts</a:t>
            </a:r>
          </a:p>
        </p:txBody>
      </p:sp>
    </p:spTree>
    <p:extLst>
      <p:ext uri="{BB962C8B-B14F-4D97-AF65-F5344CB8AC3E}">
        <p14:creationId xmlns:p14="http://schemas.microsoft.com/office/powerpoint/2010/main" val="529958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099D096-5787-CB46-A191-0B559F8B2DA2}"/>
              </a:ext>
            </a:extLst>
          </p:cNvPr>
          <p:cNvSpPr/>
          <p:nvPr/>
        </p:nvSpPr>
        <p:spPr>
          <a:xfrm>
            <a:off x="1520824" y="8871243"/>
            <a:ext cx="10466177" cy="408275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32F3E76-215F-ED41-A1A1-9202F057E61B}"/>
              </a:ext>
            </a:extLst>
          </p:cNvPr>
          <p:cNvSpPr/>
          <p:nvPr/>
        </p:nvSpPr>
        <p:spPr>
          <a:xfrm>
            <a:off x="1962043" y="11007577"/>
            <a:ext cx="2297951" cy="676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5AF29DB-2CDF-5E4D-B0EF-651FDE926A29}"/>
              </a:ext>
            </a:extLst>
          </p:cNvPr>
          <p:cNvSpPr/>
          <p:nvPr/>
        </p:nvSpPr>
        <p:spPr>
          <a:xfrm>
            <a:off x="1962043" y="12016762"/>
            <a:ext cx="2297951" cy="676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31FCE0F-E467-B04B-AF6D-EFBE1DA8EA75}"/>
              </a:ext>
            </a:extLst>
          </p:cNvPr>
          <p:cNvSpPr/>
          <p:nvPr/>
        </p:nvSpPr>
        <p:spPr>
          <a:xfrm>
            <a:off x="1962043" y="9993840"/>
            <a:ext cx="2297951" cy="6764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248F70-A9FE-294B-A8B8-A36C9A4080E1}"/>
              </a:ext>
            </a:extLst>
          </p:cNvPr>
          <p:cNvSpPr/>
          <p:nvPr/>
        </p:nvSpPr>
        <p:spPr>
          <a:xfrm>
            <a:off x="1520824" y="762000"/>
            <a:ext cx="4983479" cy="551481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19A2AFA-ABBD-B744-9B1E-FB1D316B05A8}"/>
              </a:ext>
            </a:extLst>
          </p:cNvPr>
          <p:cNvSpPr txBox="1"/>
          <p:nvPr/>
        </p:nvSpPr>
        <p:spPr>
          <a:xfrm>
            <a:off x="1871792" y="1054879"/>
            <a:ext cx="1518364" cy="58477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TASKS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4F79151-3AC4-2940-BD1C-F4EFBBDF42A5}"/>
              </a:ext>
            </a:extLst>
          </p:cNvPr>
          <p:cNvSpPr txBox="1"/>
          <p:nvPr/>
        </p:nvSpPr>
        <p:spPr>
          <a:xfrm>
            <a:off x="1871792" y="1962558"/>
            <a:ext cx="1178528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TASK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949779-1813-2C49-902E-3954C7756B8B}"/>
              </a:ext>
            </a:extLst>
          </p:cNvPr>
          <p:cNvSpPr txBox="1"/>
          <p:nvPr/>
        </p:nvSpPr>
        <p:spPr>
          <a:xfrm>
            <a:off x="1871791" y="2424223"/>
            <a:ext cx="3630651" cy="1245662"/>
          </a:xfrm>
          <a:prstGeom prst="rect">
            <a:avLst/>
          </a:prstGeom>
          <a:noFill/>
        </p:spPr>
        <p:txBody>
          <a:bodyPr wrap="square" lIns="91440" rtlCol="0" anchor="t" anchorCtr="0">
            <a:spAutoFit/>
          </a:bodyPr>
          <a:lstStyle/>
          <a:p>
            <a:pPr algn="just">
              <a:lnSpc>
                <a:spcPts val="3100"/>
              </a:lnSpc>
            </a:pPr>
            <a:r>
              <a:rPr lang="en-US" sz="2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Green marketing is a new practice whereby companies seek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A8A50B-8776-0B4D-B58E-25DFED68B536}"/>
              </a:ext>
            </a:extLst>
          </p:cNvPr>
          <p:cNvSpPr txBox="1"/>
          <p:nvPr/>
        </p:nvSpPr>
        <p:spPr>
          <a:xfrm>
            <a:off x="1871792" y="3967821"/>
            <a:ext cx="1239442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TASK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7BB29D-B45E-B947-94C0-17D401F5EB2E}"/>
              </a:ext>
            </a:extLst>
          </p:cNvPr>
          <p:cNvSpPr txBox="1"/>
          <p:nvPr/>
        </p:nvSpPr>
        <p:spPr>
          <a:xfrm>
            <a:off x="1871791" y="4429486"/>
            <a:ext cx="3630651" cy="1245662"/>
          </a:xfrm>
          <a:prstGeom prst="rect">
            <a:avLst/>
          </a:prstGeom>
          <a:noFill/>
        </p:spPr>
        <p:txBody>
          <a:bodyPr wrap="square" lIns="91440" rtlCol="0" anchor="t" anchorCtr="0">
            <a:spAutoFit/>
          </a:bodyPr>
          <a:lstStyle/>
          <a:p>
            <a:pPr algn="just">
              <a:lnSpc>
                <a:spcPts val="3100"/>
              </a:lnSpc>
            </a:pPr>
            <a:r>
              <a:rPr lang="en-US" sz="2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Green marketing is a new practice whereby companies seek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2026E6-68BF-544D-AEC9-D40BF1F99F81}"/>
              </a:ext>
            </a:extLst>
          </p:cNvPr>
          <p:cNvSpPr/>
          <p:nvPr/>
        </p:nvSpPr>
        <p:spPr>
          <a:xfrm>
            <a:off x="1520823" y="6685983"/>
            <a:ext cx="4983480" cy="177609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153887-2EF5-9D43-AF39-95DB79240DA5}"/>
              </a:ext>
            </a:extLst>
          </p:cNvPr>
          <p:cNvSpPr/>
          <p:nvPr/>
        </p:nvSpPr>
        <p:spPr>
          <a:xfrm>
            <a:off x="7003521" y="6685983"/>
            <a:ext cx="4983480" cy="177609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ABA9CA-1C32-5C41-B989-81739092769B}"/>
              </a:ext>
            </a:extLst>
          </p:cNvPr>
          <p:cNvSpPr/>
          <p:nvPr/>
        </p:nvSpPr>
        <p:spPr>
          <a:xfrm>
            <a:off x="12390647" y="6685983"/>
            <a:ext cx="4983480" cy="177609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ECB8B38-2C38-0A44-9577-16E288101351}"/>
              </a:ext>
            </a:extLst>
          </p:cNvPr>
          <p:cNvSpPr/>
          <p:nvPr/>
        </p:nvSpPr>
        <p:spPr>
          <a:xfrm>
            <a:off x="17873345" y="6685982"/>
            <a:ext cx="4983480" cy="177609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F283A2B-13AF-E742-805D-3750066EFD82}"/>
              </a:ext>
            </a:extLst>
          </p:cNvPr>
          <p:cNvCxnSpPr/>
          <p:nvPr/>
        </p:nvCxnSpPr>
        <p:spPr>
          <a:xfrm>
            <a:off x="6152827" y="1116871"/>
            <a:ext cx="0" cy="4754880"/>
          </a:xfrm>
          <a:prstGeom prst="line">
            <a:avLst/>
          </a:prstGeom>
          <a:ln w="63500" cap="rnd">
            <a:solidFill>
              <a:schemeClr val="bg1">
                <a:lumMod val="9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BDA7D34-ABE5-8C40-98C4-86B4ABC5808C}"/>
              </a:ext>
            </a:extLst>
          </p:cNvPr>
          <p:cNvSpPr txBox="1"/>
          <p:nvPr/>
        </p:nvSpPr>
        <p:spPr>
          <a:xfrm>
            <a:off x="1857043" y="6850513"/>
            <a:ext cx="2741456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VISITORS TODAY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FADDF35-BBFF-0D48-85D9-A416204EB637}"/>
              </a:ext>
            </a:extLst>
          </p:cNvPr>
          <p:cNvSpPr txBox="1"/>
          <p:nvPr/>
        </p:nvSpPr>
        <p:spPr>
          <a:xfrm>
            <a:off x="1857043" y="7379294"/>
            <a:ext cx="1923925" cy="1015663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1,521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86A46D-F945-5942-95ED-BE3BC72013D7}"/>
              </a:ext>
            </a:extLst>
          </p:cNvPr>
          <p:cNvSpPr txBox="1"/>
          <p:nvPr/>
        </p:nvSpPr>
        <p:spPr>
          <a:xfrm>
            <a:off x="7361079" y="6850513"/>
            <a:ext cx="2731838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MONTHLY VISITS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FACDE6B-9F49-CC49-8F24-B6D9E40619B0}"/>
              </a:ext>
            </a:extLst>
          </p:cNvPr>
          <p:cNvSpPr txBox="1"/>
          <p:nvPr/>
        </p:nvSpPr>
        <p:spPr>
          <a:xfrm>
            <a:off x="7361079" y="7379294"/>
            <a:ext cx="2327881" cy="1015663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32,211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261ECF-D6CC-2247-9428-B52E65F85B13}"/>
              </a:ext>
            </a:extLst>
          </p:cNvPr>
          <p:cNvSpPr txBox="1"/>
          <p:nvPr/>
        </p:nvSpPr>
        <p:spPr>
          <a:xfrm>
            <a:off x="10319420" y="7715680"/>
            <a:ext cx="1308371" cy="58477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+ 10%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8AE20D-4751-404E-8A8C-4EDBD1E46E81}"/>
              </a:ext>
            </a:extLst>
          </p:cNvPr>
          <p:cNvSpPr txBox="1"/>
          <p:nvPr/>
        </p:nvSpPr>
        <p:spPr>
          <a:xfrm>
            <a:off x="12753749" y="6850513"/>
            <a:ext cx="2255746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PAGES VIEWS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A6E16DA-D977-9F4F-9964-5434D448CC24}"/>
              </a:ext>
            </a:extLst>
          </p:cNvPr>
          <p:cNvSpPr txBox="1"/>
          <p:nvPr/>
        </p:nvSpPr>
        <p:spPr>
          <a:xfrm>
            <a:off x="12753749" y="7379294"/>
            <a:ext cx="1438214" cy="1015663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351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952F54-3D83-C84B-B0E7-3F8C175C6506}"/>
              </a:ext>
            </a:extLst>
          </p:cNvPr>
          <p:cNvSpPr txBox="1"/>
          <p:nvPr/>
        </p:nvSpPr>
        <p:spPr>
          <a:xfrm>
            <a:off x="18231036" y="6850513"/>
            <a:ext cx="1382110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SHARES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632CF3-6B33-0C4E-8989-D0D580C05F76}"/>
              </a:ext>
            </a:extLst>
          </p:cNvPr>
          <p:cNvSpPr txBox="1"/>
          <p:nvPr/>
        </p:nvSpPr>
        <p:spPr>
          <a:xfrm>
            <a:off x="18231036" y="7379294"/>
            <a:ext cx="1351652" cy="1015663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122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C324505-CF83-B146-8FAE-632B12E6533C}"/>
              </a:ext>
            </a:extLst>
          </p:cNvPr>
          <p:cNvSpPr txBox="1"/>
          <p:nvPr/>
        </p:nvSpPr>
        <p:spPr>
          <a:xfrm>
            <a:off x="21352979" y="7715680"/>
            <a:ext cx="1152880" cy="58477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pPr algn="r"/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+ 5%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6C49AB-B31E-9045-B86F-B24D6B7D0925}"/>
              </a:ext>
            </a:extLst>
          </p:cNvPr>
          <p:cNvSpPr txBox="1"/>
          <p:nvPr/>
        </p:nvSpPr>
        <p:spPr>
          <a:xfrm>
            <a:off x="1842296" y="9194832"/>
            <a:ext cx="2916183" cy="58477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DOWNLOADS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FA30077-4A75-8248-A800-C6BF90BA26CC}"/>
              </a:ext>
            </a:extLst>
          </p:cNvPr>
          <p:cNvSpPr txBox="1"/>
          <p:nvPr/>
        </p:nvSpPr>
        <p:spPr>
          <a:xfrm>
            <a:off x="2113578" y="10101219"/>
            <a:ext cx="1234633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PACK 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7C6BABC-A963-5745-BC93-33A9A4F49360}"/>
              </a:ext>
            </a:extLst>
          </p:cNvPr>
          <p:cNvSpPr txBox="1"/>
          <p:nvPr/>
        </p:nvSpPr>
        <p:spPr>
          <a:xfrm>
            <a:off x="2113578" y="11113977"/>
            <a:ext cx="1295547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PACK 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5513645-A298-0041-8B8C-D2695E43EF82}"/>
              </a:ext>
            </a:extLst>
          </p:cNvPr>
          <p:cNvSpPr txBox="1"/>
          <p:nvPr/>
        </p:nvSpPr>
        <p:spPr>
          <a:xfrm>
            <a:off x="2113578" y="12124141"/>
            <a:ext cx="2010487" cy="46166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2400" b="1" dirty="0"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WALLPAPER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A84A600-A2DC-FC43-9B19-80D31A6011C9}"/>
              </a:ext>
            </a:extLst>
          </p:cNvPr>
          <p:cNvSpPr txBox="1"/>
          <p:nvPr/>
        </p:nvSpPr>
        <p:spPr>
          <a:xfrm>
            <a:off x="4958095" y="10039665"/>
            <a:ext cx="1297150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3,242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6EDAB52-5A57-B548-B998-88C098E79351}"/>
              </a:ext>
            </a:extLst>
          </p:cNvPr>
          <p:cNvSpPr txBox="1"/>
          <p:nvPr/>
        </p:nvSpPr>
        <p:spPr>
          <a:xfrm>
            <a:off x="4958095" y="11052423"/>
            <a:ext cx="1138453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1,156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7ADFC76-6927-6F47-99C9-7AC546FA66AC}"/>
              </a:ext>
            </a:extLst>
          </p:cNvPr>
          <p:cNvSpPr txBox="1"/>
          <p:nvPr/>
        </p:nvSpPr>
        <p:spPr>
          <a:xfrm>
            <a:off x="4958095" y="12062587"/>
            <a:ext cx="824265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921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70BC065-101A-5E49-880C-35AACFAA1FA4}"/>
              </a:ext>
            </a:extLst>
          </p:cNvPr>
          <p:cNvSpPr txBox="1"/>
          <p:nvPr/>
        </p:nvSpPr>
        <p:spPr>
          <a:xfrm>
            <a:off x="6924032" y="9907991"/>
            <a:ext cx="4516130" cy="848117"/>
          </a:xfrm>
          <a:prstGeom prst="rect">
            <a:avLst/>
          </a:prstGeom>
          <a:noFill/>
        </p:spPr>
        <p:txBody>
          <a:bodyPr wrap="square" lIns="91440" rtlCol="0" anchor="ctr" anchorCtr="0">
            <a:spAutoFit/>
          </a:bodyPr>
          <a:lstStyle/>
          <a:p>
            <a:pPr algn="just">
              <a:lnSpc>
                <a:spcPts val="3100"/>
              </a:lnSpc>
            </a:pPr>
            <a:r>
              <a:rPr lang="en-US" sz="2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Green marketing is a new practice whereby companies seek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5CDE3DA-74B4-FB43-9F6A-BA51E25DCD58}"/>
              </a:ext>
            </a:extLst>
          </p:cNvPr>
          <p:cNvSpPr txBox="1"/>
          <p:nvPr/>
        </p:nvSpPr>
        <p:spPr>
          <a:xfrm>
            <a:off x="6924032" y="10920750"/>
            <a:ext cx="4516130" cy="848117"/>
          </a:xfrm>
          <a:prstGeom prst="rect">
            <a:avLst/>
          </a:prstGeom>
          <a:noFill/>
        </p:spPr>
        <p:txBody>
          <a:bodyPr wrap="square" lIns="91440" rtlCol="0" anchor="ctr" anchorCtr="0">
            <a:spAutoFit/>
          </a:bodyPr>
          <a:lstStyle/>
          <a:p>
            <a:pPr algn="just">
              <a:lnSpc>
                <a:spcPts val="3100"/>
              </a:lnSpc>
            </a:pPr>
            <a:r>
              <a:rPr lang="en-US" sz="2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Green marketing is a new practice whereby companies seek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C2483E3-A412-9A4C-92E3-DC64000DB180}"/>
              </a:ext>
            </a:extLst>
          </p:cNvPr>
          <p:cNvSpPr txBox="1"/>
          <p:nvPr/>
        </p:nvSpPr>
        <p:spPr>
          <a:xfrm>
            <a:off x="6924032" y="11930913"/>
            <a:ext cx="4516130" cy="848117"/>
          </a:xfrm>
          <a:prstGeom prst="rect">
            <a:avLst/>
          </a:prstGeom>
          <a:noFill/>
        </p:spPr>
        <p:txBody>
          <a:bodyPr wrap="square" lIns="91440" rtlCol="0" anchor="ctr" anchorCtr="0">
            <a:spAutoFit/>
          </a:bodyPr>
          <a:lstStyle/>
          <a:p>
            <a:pPr algn="just">
              <a:lnSpc>
                <a:spcPts val="3100"/>
              </a:lnSpc>
            </a:pPr>
            <a:r>
              <a:rPr lang="en-US" sz="22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Green marketing is a new practice whereby companies seek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88455DFE-C7FC-674D-B24C-D0D9A49D806C}"/>
              </a:ext>
            </a:extLst>
          </p:cNvPr>
          <p:cNvSpPr/>
          <p:nvPr/>
        </p:nvSpPr>
        <p:spPr>
          <a:xfrm>
            <a:off x="17873345" y="762001"/>
            <a:ext cx="4983480" cy="551481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graphicFrame>
        <p:nvGraphicFramePr>
          <p:cNvPr id="41" name="Chart 40">
            <a:extLst>
              <a:ext uri="{FF2B5EF4-FFF2-40B4-BE49-F238E27FC236}">
                <a16:creationId xmlns:a16="http://schemas.microsoft.com/office/drawing/2014/main" id="{0A7BF3A8-DBA7-6640-A949-8596880BD4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5713151"/>
              </p:ext>
            </p:extLst>
          </p:nvPr>
        </p:nvGraphicFramePr>
        <p:xfrm>
          <a:off x="18231036" y="1616208"/>
          <a:ext cx="4268097" cy="4441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2" name="TextBox 41">
            <a:extLst>
              <a:ext uri="{FF2B5EF4-FFF2-40B4-BE49-F238E27FC236}">
                <a16:creationId xmlns:a16="http://schemas.microsoft.com/office/drawing/2014/main" id="{75D0994F-5481-6D4C-8264-4F874EB09705}"/>
              </a:ext>
            </a:extLst>
          </p:cNvPr>
          <p:cNvSpPr txBox="1"/>
          <p:nvPr/>
        </p:nvSpPr>
        <p:spPr>
          <a:xfrm>
            <a:off x="18231036" y="1054879"/>
            <a:ext cx="1518364" cy="58477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TASKS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FF67921-1541-914D-8CC4-8D068E6560FE}"/>
              </a:ext>
            </a:extLst>
          </p:cNvPr>
          <p:cNvSpPr/>
          <p:nvPr/>
        </p:nvSpPr>
        <p:spPr>
          <a:xfrm>
            <a:off x="7003521" y="762001"/>
            <a:ext cx="10370606" cy="55148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graphicFrame>
        <p:nvGraphicFramePr>
          <p:cNvPr id="44" name="Chart 43">
            <a:extLst>
              <a:ext uri="{FF2B5EF4-FFF2-40B4-BE49-F238E27FC236}">
                <a16:creationId xmlns:a16="http://schemas.microsoft.com/office/drawing/2014/main" id="{5D078F8A-13F6-4E4E-BB41-C939BDC7C7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7729447"/>
              </p:ext>
            </p:extLst>
          </p:nvPr>
        </p:nvGraphicFramePr>
        <p:xfrm>
          <a:off x="7361079" y="1616208"/>
          <a:ext cx="9662001" cy="4206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" name="Rectangle 44">
            <a:extLst>
              <a:ext uri="{FF2B5EF4-FFF2-40B4-BE49-F238E27FC236}">
                <a16:creationId xmlns:a16="http://schemas.microsoft.com/office/drawing/2014/main" id="{9EFE510A-C348-7146-A9C3-C2B3FE8343C3}"/>
              </a:ext>
            </a:extLst>
          </p:cNvPr>
          <p:cNvSpPr/>
          <p:nvPr/>
        </p:nvSpPr>
        <p:spPr>
          <a:xfrm>
            <a:off x="12390648" y="8871243"/>
            <a:ext cx="10466177" cy="40827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42FD849-6F19-C542-8780-AAAC1D4F9CD5}"/>
              </a:ext>
            </a:extLst>
          </p:cNvPr>
          <p:cNvSpPr txBox="1"/>
          <p:nvPr/>
        </p:nvSpPr>
        <p:spPr>
          <a:xfrm>
            <a:off x="7361079" y="1054879"/>
            <a:ext cx="2525050" cy="58477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STATISTICS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D3CF9A7-1D78-EA48-9027-8337A86428DB}"/>
              </a:ext>
            </a:extLst>
          </p:cNvPr>
          <p:cNvSpPr txBox="1"/>
          <p:nvPr/>
        </p:nvSpPr>
        <p:spPr>
          <a:xfrm>
            <a:off x="12753749" y="9194832"/>
            <a:ext cx="2395207" cy="58477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CALENDAR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4863579-529A-E440-8C6D-43F63AF5DB42}"/>
              </a:ext>
            </a:extLst>
          </p:cNvPr>
          <p:cNvSpPr/>
          <p:nvPr/>
        </p:nvSpPr>
        <p:spPr>
          <a:xfrm>
            <a:off x="12753749" y="10204854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C743004-3A0E-F54E-A0DD-BEE2FAFEE62F}"/>
              </a:ext>
            </a:extLst>
          </p:cNvPr>
          <p:cNvSpPr/>
          <p:nvPr/>
        </p:nvSpPr>
        <p:spPr>
          <a:xfrm>
            <a:off x="13446301" y="10204854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09D4773-0591-114A-A437-CC5A4710FBDC}"/>
              </a:ext>
            </a:extLst>
          </p:cNvPr>
          <p:cNvSpPr/>
          <p:nvPr/>
        </p:nvSpPr>
        <p:spPr>
          <a:xfrm>
            <a:off x="14138853" y="10204854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6CD6BE-7BBF-8842-B928-99EDB6E3A7A2}"/>
              </a:ext>
            </a:extLst>
          </p:cNvPr>
          <p:cNvSpPr/>
          <p:nvPr/>
        </p:nvSpPr>
        <p:spPr>
          <a:xfrm>
            <a:off x="14831405" y="10204854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46E5C7A-B5E1-2043-883B-693D21912163}"/>
              </a:ext>
            </a:extLst>
          </p:cNvPr>
          <p:cNvSpPr/>
          <p:nvPr/>
        </p:nvSpPr>
        <p:spPr>
          <a:xfrm>
            <a:off x="15523957" y="10204854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DF77CDE-8487-BF49-9ADB-E99DFD75CB9B}"/>
              </a:ext>
            </a:extLst>
          </p:cNvPr>
          <p:cNvSpPr/>
          <p:nvPr/>
        </p:nvSpPr>
        <p:spPr>
          <a:xfrm>
            <a:off x="16216509" y="10204854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F7A40BF9-EF96-2C48-8BC8-53242F66DF38}"/>
              </a:ext>
            </a:extLst>
          </p:cNvPr>
          <p:cNvSpPr/>
          <p:nvPr/>
        </p:nvSpPr>
        <p:spPr>
          <a:xfrm>
            <a:off x="16909061" y="10204854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0697BE2-1889-5C46-BD60-8BB2CE80F271}"/>
              </a:ext>
            </a:extLst>
          </p:cNvPr>
          <p:cNvSpPr/>
          <p:nvPr/>
        </p:nvSpPr>
        <p:spPr>
          <a:xfrm>
            <a:off x="12753749" y="10712170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E4C2ECD-685D-9D40-8C0A-976BEAC57068}"/>
              </a:ext>
            </a:extLst>
          </p:cNvPr>
          <p:cNvSpPr/>
          <p:nvPr/>
        </p:nvSpPr>
        <p:spPr>
          <a:xfrm>
            <a:off x="13446301" y="10712170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4EC6A4E-A38D-4646-9048-69BA343F5904}"/>
              </a:ext>
            </a:extLst>
          </p:cNvPr>
          <p:cNvSpPr/>
          <p:nvPr/>
        </p:nvSpPr>
        <p:spPr>
          <a:xfrm>
            <a:off x="14138853" y="10712170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8F555D2-FF07-E84B-B21B-8029A82C3A9A}"/>
              </a:ext>
            </a:extLst>
          </p:cNvPr>
          <p:cNvSpPr/>
          <p:nvPr/>
        </p:nvSpPr>
        <p:spPr>
          <a:xfrm>
            <a:off x="14831405" y="10712170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78715EE1-716C-4249-8EC4-676F3EE70823}"/>
              </a:ext>
            </a:extLst>
          </p:cNvPr>
          <p:cNvSpPr/>
          <p:nvPr/>
        </p:nvSpPr>
        <p:spPr>
          <a:xfrm>
            <a:off x="15523957" y="10712170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28257CF0-2F0D-0A4A-B9BD-892062989346}"/>
              </a:ext>
            </a:extLst>
          </p:cNvPr>
          <p:cNvSpPr/>
          <p:nvPr/>
        </p:nvSpPr>
        <p:spPr>
          <a:xfrm>
            <a:off x="16216509" y="10712170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173BE2A0-317C-F649-8A72-BF528AA2030C}"/>
              </a:ext>
            </a:extLst>
          </p:cNvPr>
          <p:cNvSpPr/>
          <p:nvPr/>
        </p:nvSpPr>
        <p:spPr>
          <a:xfrm>
            <a:off x="16909061" y="10712170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72BF411-F445-984D-912F-8221A2CE10DC}"/>
              </a:ext>
            </a:extLst>
          </p:cNvPr>
          <p:cNvSpPr/>
          <p:nvPr/>
        </p:nvSpPr>
        <p:spPr>
          <a:xfrm>
            <a:off x="12753749" y="11218591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05CE2E1-E0DA-4C4B-AF9B-33F13E2FB7BD}"/>
              </a:ext>
            </a:extLst>
          </p:cNvPr>
          <p:cNvSpPr/>
          <p:nvPr/>
        </p:nvSpPr>
        <p:spPr>
          <a:xfrm>
            <a:off x="13446301" y="11218591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C51455F-183B-2744-B998-F6B2663330D7}"/>
              </a:ext>
            </a:extLst>
          </p:cNvPr>
          <p:cNvSpPr/>
          <p:nvPr/>
        </p:nvSpPr>
        <p:spPr>
          <a:xfrm>
            <a:off x="14138853" y="11218591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585CA27-651B-8C46-8D4A-1DCFC6B6BA49}"/>
              </a:ext>
            </a:extLst>
          </p:cNvPr>
          <p:cNvSpPr/>
          <p:nvPr/>
        </p:nvSpPr>
        <p:spPr>
          <a:xfrm>
            <a:off x="14831405" y="11218591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666603A-971E-1A4D-832D-D9385447A35F}"/>
              </a:ext>
            </a:extLst>
          </p:cNvPr>
          <p:cNvSpPr/>
          <p:nvPr/>
        </p:nvSpPr>
        <p:spPr>
          <a:xfrm>
            <a:off x="15523957" y="11218591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15A654F-B3AA-4448-A9B1-B0D7D9EC1BE4}"/>
              </a:ext>
            </a:extLst>
          </p:cNvPr>
          <p:cNvSpPr/>
          <p:nvPr/>
        </p:nvSpPr>
        <p:spPr>
          <a:xfrm>
            <a:off x="16216509" y="11218591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774CC40-1B82-6D44-98B5-AEC265996B0E}"/>
              </a:ext>
            </a:extLst>
          </p:cNvPr>
          <p:cNvSpPr/>
          <p:nvPr/>
        </p:nvSpPr>
        <p:spPr>
          <a:xfrm>
            <a:off x="16909061" y="11218591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1D0F3C7-84E8-9044-8292-5C2A1CB7BCB9}"/>
              </a:ext>
            </a:extLst>
          </p:cNvPr>
          <p:cNvSpPr/>
          <p:nvPr/>
        </p:nvSpPr>
        <p:spPr>
          <a:xfrm>
            <a:off x="12753749" y="11725012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7AFA206-382B-5648-90E6-EFF499AF6E47}"/>
              </a:ext>
            </a:extLst>
          </p:cNvPr>
          <p:cNvSpPr/>
          <p:nvPr/>
        </p:nvSpPr>
        <p:spPr>
          <a:xfrm>
            <a:off x="13446301" y="11725012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E20A98D4-9303-9E42-A0FC-38C622C0197D}"/>
              </a:ext>
            </a:extLst>
          </p:cNvPr>
          <p:cNvSpPr/>
          <p:nvPr/>
        </p:nvSpPr>
        <p:spPr>
          <a:xfrm>
            <a:off x="14138853" y="11725012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100DE730-ADB7-BF42-8C08-B35BB564D8D0}"/>
              </a:ext>
            </a:extLst>
          </p:cNvPr>
          <p:cNvSpPr/>
          <p:nvPr/>
        </p:nvSpPr>
        <p:spPr>
          <a:xfrm>
            <a:off x="14831405" y="11725012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F11D38A-38A7-ED42-946E-24D8BD46E6B0}"/>
              </a:ext>
            </a:extLst>
          </p:cNvPr>
          <p:cNvSpPr/>
          <p:nvPr/>
        </p:nvSpPr>
        <p:spPr>
          <a:xfrm>
            <a:off x="15523957" y="11725012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9724449-9010-AF4C-A7F4-0AEC11B56FF2}"/>
              </a:ext>
            </a:extLst>
          </p:cNvPr>
          <p:cNvSpPr/>
          <p:nvPr/>
        </p:nvSpPr>
        <p:spPr>
          <a:xfrm>
            <a:off x="16216509" y="11725012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822C2286-8F8D-D849-8B36-A07FBBB9332C}"/>
              </a:ext>
            </a:extLst>
          </p:cNvPr>
          <p:cNvSpPr/>
          <p:nvPr/>
        </p:nvSpPr>
        <p:spPr>
          <a:xfrm>
            <a:off x="16909061" y="11725012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F001B7B8-54B9-DD41-BEDA-CF40C36DDA9C}"/>
              </a:ext>
            </a:extLst>
          </p:cNvPr>
          <p:cNvSpPr/>
          <p:nvPr/>
        </p:nvSpPr>
        <p:spPr>
          <a:xfrm>
            <a:off x="12753749" y="12227776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70DE570-6477-884D-A81C-A44D3090E843}"/>
              </a:ext>
            </a:extLst>
          </p:cNvPr>
          <p:cNvSpPr/>
          <p:nvPr/>
        </p:nvSpPr>
        <p:spPr>
          <a:xfrm>
            <a:off x="13446301" y="12227776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FE4A1334-A197-3544-B6F8-F6645349E576}"/>
              </a:ext>
            </a:extLst>
          </p:cNvPr>
          <p:cNvSpPr/>
          <p:nvPr/>
        </p:nvSpPr>
        <p:spPr>
          <a:xfrm>
            <a:off x="14138853" y="12227776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F64ECF2-5686-9C4D-913E-F851D2B6383C}"/>
              </a:ext>
            </a:extLst>
          </p:cNvPr>
          <p:cNvSpPr/>
          <p:nvPr/>
        </p:nvSpPr>
        <p:spPr>
          <a:xfrm>
            <a:off x="14831405" y="12227776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C222B2E-3A24-C841-B35B-72A0E6CB360F}"/>
              </a:ext>
            </a:extLst>
          </p:cNvPr>
          <p:cNvSpPr/>
          <p:nvPr/>
        </p:nvSpPr>
        <p:spPr>
          <a:xfrm>
            <a:off x="15523957" y="12227776"/>
            <a:ext cx="505051" cy="33820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E0E3787-B994-214D-B6B3-E1A1D933A824}"/>
              </a:ext>
            </a:extLst>
          </p:cNvPr>
          <p:cNvSpPr/>
          <p:nvPr/>
        </p:nvSpPr>
        <p:spPr>
          <a:xfrm>
            <a:off x="16216509" y="12227776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4EA79B9A-1FDB-CD4E-9852-63C26732F4DD}"/>
              </a:ext>
            </a:extLst>
          </p:cNvPr>
          <p:cNvSpPr/>
          <p:nvPr/>
        </p:nvSpPr>
        <p:spPr>
          <a:xfrm>
            <a:off x="16909061" y="12227776"/>
            <a:ext cx="505051" cy="338209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7E078E7-61A5-C944-BD4D-E122DF7962E0}"/>
              </a:ext>
            </a:extLst>
          </p:cNvPr>
          <p:cNvSpPr txBox="1"/>
          <p:nvPr/>
        </p:nvSpPr>
        <p:spPr>
          <a:xfrm>
            <a:off x="18856927" y="9194832"/>
            <a:ext cx="976549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JUNE</a:t>
            </a:r>
          </a:p>
        </p:txBody>
      </p:sp>
      <p:sp>
        <p:nvSpPr>
          <p:cNvPr id="85" name="Triangle 84">
            <a:extLst>
              <a:ext uri="{FF2B5EF4-FFF2-40B4-BE49-F238E27FC236}">
                <a16:creationId xmlns:a16="http://schemas.microsoft.com/office/drawing/2014/main" id="{4A2A2873-9F26-FE42-B48D-338BD5D7AB49}"/>
              </a:ext>
            </a:extLst>
          </p:cNvPr>
          <p:cNvSpPr/>
          <p:nvPr/>
        </p:nvSpPr>
        <p:spPr>
          <a:xfrm rot="10800000">
            <a:off x="18329651" y="9279470"/>
            <a:ext cx="339169" cy="292387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AC7CA5D0-CA54-914F-9515-C950263B653D}"/>
              </a:ext>
            </a:extLst>
          </p:cNvPr>
          <p:cNvSpPr txBox="1"/>
          <p:nvPr/>
        </p:nvSpPr>
        <p:spPr>
          <a:xfrm>
            <a:off x="18231036" y="9855195"/>
            <a:ext cx="1343638" cy="461665"/>
          </a:xfrm>
          <a:prstGeom prst="rect">
            <a:avLst/>
          </a:prstGeom>
          <a:noFill/>
        </p:spPr>
        <p:txBody>
          <a:bodyPr wrap="none" rtlCol="0" anchor="t" anchorCtr="0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EVENTS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26D37818-9435-D54F-8F7F-3AA83B1F65FD}"/>
              </a:ext>
            </a:extLst>
          </p:cNvPr>
          <p:cNvSpPr txBox="1"/>
          <p:nvPr/>
        </p:nvSpPr>
        <p:spPr>
          <a:xfrm>
            <a:off x="18231036" y="10329980"/>
            <a:ext cx="3788043" cy="2233112"/>
          </a:xfrm>
          <a:prstGeom prst="rect">
            <a:avLst/>
          </a:prstGeom>
          <a:noFill/>
        </p:spPr>
        <p:txBody>
          <a:bodyPr wrap="square" lIns="91440" rtlCol="0" anchor="t" anchorCtr="0">
            <a:spAutoFit/>
          </a:bodyPr>
          <a:lstStyle/>
          <a:p>
            <a:pPr algn="just">
              <a:lnSpc>
                <a:spcPts val="3100"/>
              </a:lnSpc>
              <a:spcAft>
                <a:spcPts val="1500"/>
              </a:spcAft>
            </a:pPr>
            <a:r>
              <a:rPr lang="en-US" sz="2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13. Green marketing is a new practice whereby companies seek to go</a:t>
            </a:r>
          </a:p>
          <a:p>
            <a:pPr algn="just">
              <a:lnSpc>
                <a:spcPts val="3100"/>
              </a:lnSpc>
              <a:spcAft>
                <a:spcPts val="1500"/>
              </a:spcAft>
            </a:pPr>
            <a:r>
              <a:rPr lang="en-US" sz="2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29. Above and beyond the traditional marketing by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3F989370-506B-894F-87B1-5A4B1542BE95}"/>
              </a:ext>
            </a:extLst>
          </p:cNvPr>
          <p:cNvCxnSpPr/>
          <p:nvPr/>
        </p:nvCxnSpPr>
        <p:spPr>
          <a:xfrm>
            <a:off x="22499133" y="10273752"/>
            <a:ext cx="0" cy="2194560"/>
          </a:xfrm>
          <a:prstGeom prst="line">
            <a:avLst/>
          </a:prstGeom>
          <a:ln w="63500" cap="rnd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091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1D5FA3EF-6C07-B04E-809C-42E1A7484883}"/>
              </a:ext>
            </a:extLst>
          </p:cNvPr>
          <p:cNvGrpSpPr/>
          <p:nvPr/>
        </p:nvGrpSpPr>
        <p:grpSpPr>
          <a:xfrm>
            <a:off x="1520826" y="1600794"/>
            <a:ext cx="9761436" cy="4830635"/>
            <a:chOff x="2027055" y="2813405"/>
            <a:chExt cx="20346537" cy="10068878"/>
          </a:xfrm>
          <a:solidFill>
            <a:schemeClr val="bg1">
              <a:lumMod val="95000"/>
            </a:schemeClr>
          </a:solidFill>
        </p:grpSpPr>
        <p:sp>
          <p:nvSpPr>
            <p:cNvPr id="2" name="Shape 2797">
              <a:extLst>
                <a:ext uri="{FF2B5EF4-FFF2-40B4-BE49-F238E27FC236}">
                  <a16:creationId xmlns:a16="http://schemas.microsoft.com/office/drawing/2014/main" id="{B4EE75D0-063C-8E42-9079-CB86F5DF16B1}"/>
                </a:ext>
              </a:extLst>
            </p:cNvPr>
            <p:cNvSpPr/>
            <p:nvPr/>
          </p:nvSpPr>
          <p:spPr>
            <a:xfrm>
              <a:off x="10162602" y="2928528"/>
              <a:ext cx="3509087" cy="31518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19" h="21364" extrusionOk="0">
                  <a:moveTo>
                    <a:pt x="3010" y="6585"/>
                  </a:moveTo>
                  <a:cubicBezTo>
                    <a:pt x="2435" y="7097"/>
                    <a:pt x="992" y="7348"/>
                    <a:pt x="363" y="6890"/>
                  </a:cubicBezTo>
                  <a:cubicBezTo>
                    <a:pt x="444" y="6750"/>
                    <a:pt x="713" y="6786"/>
                    <a:pt x="499" y="6579"/>
                  </a:cubicBezTo>
                  <a:cubicBezTo>
                    <a:pt x="464" y="6545"/>
                    <a:pt x="118" y="6445"/>
                    <a:pt x="106" y="6460"/>
                  </a:cubicBezTo>
                  <a:cubicBezTo>
                    <a:pt x="240" y="6289"/>
                    <a:pt x="512" y="6444"/>
                    <a:pt x="654" y="6279"/>
                  </a:cubicBezTo>
                  <a:cubicBezTo>
                    <a:pt x="796" y="6113"/>
                    <a:pt x="-14" y="6151"/>
                    <a:pt x="0" y="6157"/>
                  </a:cubicBezTo>
                  <a:cubicBezTo>
                    <a:pt x="226" y="5657"/>
                    <a:pt x="953" y="5687"/>
                    <a:pt x="954" y="6266"/>
                  </a:cubicBezTo>
                  <a:cubicBezTo>
                    <a:pt x="1102" y="6190"/>
                    <a:pt x="1215" y="6074"/>
                    <a:pt x="1294" y="5918"/>
                  </a:cubicBezTo>
                  <a:cubicBezTo>
                    <a:pt x="1537" y="5893"/>
                    <a:pt x="2370" y="6107"/>
                    <a:pt x="2491" y="5816"/>
                  </a:cubicBezTo>
                  <a:cubicBezTo>
                    <a:pt x="2514" y="5759"/>
                    <a:pt x="3682" y="5987"/>
                    <a:pt x="3010" y="6585"/>
                  </a:cubicBezTo>
                  <a:cubicBezTo>
                    <a:pt x="2843" y="6734"/>
                    <a:pt x="3142" y="6468"/>
                    <a:pt x="3010" y="6585"/>
                  </a:cubicBezTo>
                  <a:close/>
                  <a:moveTo>
                    <a:pt x="11005" y="300"/>
                  </a:moveTo>
                  <a:cubicBezTo>
                    <a:pt x="11317" y="195"/>
                    <a:pt x="11825" y="280"/>
                    <a:pt x="12088" y="495"/>
                  </a:cubicBezTo>
                  <a:cubicBezTo>
                    <a:pt x="12051" y="428"/>
                    <a:pt x="12017" y="355"/>
                    <a:pt x="12030" y="274"/>
                  </a:cubicBezTo>
                  <a:cubicBezTo>
                    <a:pt x="12514" y="182"/>
                    <a:pt x="14125" y="719"/>
                    <a:pt x="14503" y="1064"/>
                  </a:cubicBezTo>
                  <a:cubicBezTo>
                    <a:pt x="14355" y="1090"/>
                    <a:pt x="13593" y="1487"/>
                    <a:pt x="13494" y="1113"/>
                  </a:cubicBezTo>
                  <a:cubicBezTo>
                    <a:pt x="13514" y="1074"/>
                    <a:pt x="13535" y="1036"/>
                    <a:pt x="13555" y="997"/>
                  </a:cubicBezTo>
                  <a:cubicBezTo>
                    <a:pt x="13092" y="666"/>
                    <a:pt x="12573" y="887"/>
                    <a:pt x="12439" y="1482"/>
                  </a:cubicBezTo>
                  <a:cubicBezTo>
                    <a:pt x="12305" y="1656"/>
                    <a:pt x="11018" y="988"/>
                    <a:pt x="11664" y="897"/>
                  </a:cubicBezTo>
                  <a:cubicBezTo>
                    <a:pt x="11583" y="891"/>
                    <a:pt x="10294" y="541"/>
                    <a:pt x="11005" y="300"/>
                  </a:cubicBezTo>
                  <a:cubicBezTo>
                    <a:pt x="11317" y="195"/>
                    <a:pt x="10790" y="373"/>
                    <a:pt x="11005" y="300"/>
                  </a:cubicBezTo>
                  <a:close/>
                  <a:moveTo>
                    <a:pt x="13416" y="415"/>
                  </a:moveTo>
                  <a:cubicBezTo>
                    <a:pt x="13177" y="380"/>
                    <a:pt x="12943" y="324"/>
                    <a:pt x="12720" y="200"/>
                  </a:cubicBezTo>
                  <a:cubicBezTo>
                    <a:pt x="13106" y="-111"/>
                    <a:pt x="14518" y="-25"/>
                    <a:pt x="14908" y="222"/>
                  </a:cubicBezTo>
                  <a:cubicBezTo>
                    <a:pt x="14603" y="635"/>
                    <a:pt x="13826" y="474"/>
                    <a:pt x="13416" y="415"/>
                  </a:cubicBezTo>
                  <a:cubicBezTo>
                    <a:pt x="13177" y="380"/>
                    <a:pt x="13560" y="435"/>
                    <a:pt x="13416" y="415"/>
                  </a:cubicBezTo>
                  <a:close/>
                  <a:moveTo>
                    <a:pt x="17057" y="21008"/>
                  </a:moveTo>
                  <a:cubicBezTo>
                    <a:pt x="17044" y="21058"/>
                    <a:pt x="17025" y="21102"/>
                    <a:pt x="16998" y="21143"/>
                  </a:cubicBezTo>
                  <a:cubicBezTo>
                    <a:pt x="16638" y="21123"/>
                    <a:pt x="16355" y="21046"/>
                    <a:pt x="15994" y="21031"/>
                  </a:cubicBezTo>
                  <a:cubicBezTo>
                    <a:pt x="15992" y="20975"/>
                    <a:pt x="15985" y="20922"/>
                    <a:pt x="15986" y="20864"/>
                  </a:cubicBezTo>
                  <a:cubicBezTo>
                    <a:pt x="16167" y="20818"/>
                    <a:pt x="16655" y="20912"/>
                    <a:pt x="16834" y="20976"/>
                  </a:cubicBezTo>
                  <a:cubicBezTo>
                    <a:pt x="16831" y="20995"/>
                    <a:pt x="16840" y="21021"/>
                    <a:pt x="16837" y="21040"/>
                  </a:cubicBezTo>
                  <a:cubicBezTo>
                    <a:pt x="16925" y="21067"/>
                    <a:pt x="16976" y="21002"/>
                    <a:pt x="17057" y="21008"/>
                  </a:cubicBezTo>
                  <a:cubicBezTo>
                    <a:pt x="17069" y="21052"/>
                    <a:pt x="16976" y="21002"/>
                    <a:pt x="17057" y="21008"/>
                  </a:cubicBezTo>
                  <a:close/>
                  <a:moveTo>
                    <a:pt x="15035" y="9329"/>
                  </a:moveTo>
                  <a:cubicBezTo>
                    <a:pt x="15040" y="9332"/>
                    <a:pt x="15043" y="9336"/>
                    <a:pt x="15046" y="9340"/>
                  </a:cubicBezTo>
                  <a:cubicBezTo>
                    <a:pt x="15083" y="9411"/>
                    <a:pt x="14747" y="9586"/>
                    <a:pt x="14719" y="9588"/>
                  </a:cubicBezTo>
                  <a:cubicBezTo>
                    <a:pt x="14509" y="9606"/>
                    <a:pt x="14814" y="9185"/>
                    <a:pt x="15035" y="9329"/>
                  </a:cubicBezTo>
                  <a:cubicBezTo>
                    <a:pt x="15040" y="9332"/>
                    <a:pt x="15025" y="9323"/>
                    <a:pt x="15035" y="9329"/>
                  </a:cubicBezTo>
                  <a:close/>
                  <a:moveTo>
                    <a:pt x="10464" y="17106"/>
                  </a:moveTo>
                  <a:lnTo>
                    <a:pt x="10453" y="17083"/>
                  </a:lnTo>
                  <a:cubicBezTo>
                    <a:pt x="10426" y="17405"/>
                    <a:pt x="10539" y="17595"/>
                    <a:pt x="10345" y="17882"/>
                  </a:cubicBezTo>
                  <a:cubicBezTo>
                    <a:pt x="9796" y="17382"/>
                    <a:pt x="10473" y="17289"/>
                    <a:pt x="10464" y="17106"/>
                  </a:cubicBezTo>
                  <a:cubicBezTo>
                    <a:pt x="10464" y="17106"/>
                    <a:pt x="10457" y="16967"/>
                    <a:pt x="10464" y="17106"/>
                  </a:cubicBezTo>
                  <a:close/>
                  <a:moveTo>
                    <a:pt x="10564" y="18237"/>
                  </a:moveTo>
                  <a:cubicBezTo>
                    <a:pt x="10602" y="18346"/>
                    <a:pt x="10551" y="18790"/>
                    <a:pt x="10530" y="18920"/>
                  </a:cubicBezTo>
                  <a:cubicBezTo>
                    <a:pt x="10485" y="19203"/>
                    <a:pt x="10300" y="18856"/>
                    <a:pt x="10290" y="19078"/>
                  </a:cubicBezTo>
                  <a:cubicBezTo>
                    <a:pt x="10271" y="19507"/>
                    <a:pt x="9961" y="18146"/>
                    <a:pt x="9970" y="18150"/>
                  </a:cubicBezTo>
                  <a:cubicBezTo>
                    <a:pt x="10234" y="18257"/>
                    <a:pt x="10411" y="17796"/>
                    <a:pt x="10564" y="18237"/>
                  </a:cubicBezTo>
                  <a:cubicBezTo>
                    <a:pt x="10578" y="18276"/>
                    <a:pt x="10539" y="18164"/>
                    <a:pt x="10564" y="18237"/>
                  </a:cubicBezTo>
                  <a:close/>
                  <a:moveTo>
                    <a:pt x="5029" y="10651"/>
                  </a:moveTo>
                  <a:cubicBezTo>
                    <a:pt x="5077" y="10532"/>
                    <a:pt x="5345" y="10601"/>
                    <a:pt x="5317" y="10393"/>
                  </a:cubicBezTo>
                  <a:cubicBezTo>
                    <a:pt x="5309" y="10405"/>
                    <a:pt x="5301" y="10411"/>
                    <a:pt x="5295" y="10424"/>
                  </a:cubicBezTo>
                  <a:cubicBezTo>
                    <a:pt x="5232" y="10439"/>
                    <a:pt x="5176" y="10423"/>
                    <a:pt x="5111" y="10424"/>
                  </a:cubicBezTo>
                  <a:cubicBezTo>
                    <a:pt x="5102" y="10395"/>
                    <a:pt x="5323" y="9733"/>
                    <a:pt x="5376" y="9698"/>
                  </a:cubicBezTo>
                  <a:cubicBezTo>
                    <a:pt x="5467" y="9638"/>
                    <a:pt x="5548" y="9315"/>
                    <a:pt x="5670" y="9337"/>
                  </a:cubicBezTo>
                  <a:cubicBezTo>
                    <a:pt x="5754" y="9352"/>
                    <a:pt x="6274" y="9294"/>
                    <a:pt x="6258" y="9415"/>
                  </a:cubicBezTo>
                  <a:cubicBezTo>
                    <a:pt x="6253" y="9452"/>
                    <a:pt x="5825" y="9767"/>
                    <a:pt x="5928" y="9811"/>
                  </a:cubicBezTo>
                  <a:cubicBezTo>
                    <a:pt x="5995" y="9839"/>
                    <a:pt x="6642" y="9635"/>
                    <a:pt x="6636" y="9850"/>
                  </a:cubicBezTo>
                  <a:cubicBezTo>
                    <a:pt x="6630" y="10107"/>
                    <a:pt x="6142" y="10320"/>
                    <a:pt x="6302" y="10517"/>
                  </a:cubicBezTo>
                  <a:cubicBezTo>
                    <a:pt x="6401" y="10638"/>
                    <a:pt x="6622" y="10658"/>
                    <a:pt x="6653" y="10846"/>
                  </a:cubicBezTo>
                  <a:cubicBezTo>
                    <a:pt x="6671" y="10958"/>
                    <a:pt x="6675" y="11181"/>
                    <a:pt x="6785" y="11246"/>
                  </a:cubicBezTo>
                  <a:cubicBezTo>
                    <a:pt x="7128" y="11447"/>
                    <a:pt x="7055" y="11926"/>
                    <a:pt x="7226" y="12079"/>
                  </a:cubicBezTo>
                  <a:cubicBezTo>
                    <a:pt x="7345" y="12186"/>
                    <a:pt x="7646" y="11861"/>
                    <a:pt x="7721" y="12232"/>
                  </a:cubicBezTo>
                  <a:cubicBezTo>
                    <a:pt x="7759" y="12416"/>
                    <a:pt x="7449" y="12755"/>
                    <a:pt x="7292" y="12788"/>
                  </a:cubicBezTo>
                  <a:cubicBezTo>
                    <a:pt x="7264" y="12782"/>
                    <a:pt x="7615" y="12821"/>
                    <a:pt x="7617" y="12880"/>
                  </a:cubicBezTo>
                  <a:cubicBezTo>
                    <a:pt x="7622" y="13056"/>
                    <a:pt x="6316" y="13296"/>
                    <a:pt x="6190" y="13215"/>
                  </a:cubicBezTo>
                  <a:cubicBezTo>
                    <a:pt x="5876" y="13016"/>
                    <a:pt x="5422" y="13624"/>
                    <a:pt x="4985" y="13472"/>
                  </a:cubicBezTo>
                  <a:cubicBezTo>
                    <a:pt x="5239" y="13140"/>
                    <a:pt x="5940" y="13044"/>
                    <a:pt x="6110" y="12742"/>
                  </a:cubicBezTo>
                  <a:cubicBezTo>
                    <a:pt x="5925" y="12832"/>
                    <a:pt x="5802" y="12692"/>
                    <a:pt x="5782" y="12693"/>
                  </a:cubicBezTo>
                  <a:cubicBezTo>
                    <a:pt x="5654" y="12701"/>
                    <a:pt x="5527" y="12674"/>
                    <a:pt x="5405" y="12714"/>
                  </a:cubicBezTo>
                  <a:cubicBezTo>
                    <a:pt x="5071" y="12824"/>
                    <a:pt x="5664" y="12288"/>
                    <a:pt x="5650" y="12311"/>
                  </a:cubicBezTo>
                  <a:cubicBezTo>
                    <a:pt x="5754" y="12141"/>
                    <a:pt x="5455" y="11802"/>
                    <a:pt x="5686" y="11851"/>
                  </a:cubicBezTo>
                  <a:cubicBezTo>
                    <a:pt x="5913" y="11898"/>
                    <a:pt x="6249" y="11772"/>
                    <a:pt x="6176" y="11451"/>
                  </a:cubicBezTo>
                  <a:cubicBezTo>
                    <a:pt x="5978" y="11400"/>
                    <a:pt x="5859" y="11364"/>
                    <a:pt x="6069" y="11081"/>
                  </a:cubicBezTo>
                  <a:cubicBezTo>
                    <a:pt x="5935" y="11261"/>
                    <a:pt x="5499" y="11034"/>
                    <a:pt x="5491" y="11228"/>
                  </a:cubicBezTo>
                  <a:cubicBezTo>
                    <a:pt x="5230" y="11183"/>
                    <a:pt x="5585" y="10919"/>
                    <a:pt x="5602" y="10890"/>
                  </a:cubicBezTo>
                  <a:cubicBezTo>
                    <a:pt x="5707" y="10710"/>
                    <a:pt x="5363" y="10523"/>
                    <a:pt x="5390" y="10718"/>
                  </a:cubicBezTo>
                  <a:cubicBezTo>
                    <a:pt x="5581" y="10787"/>
                    <a:pt x="5302" y="10864"/>
                    <a:pt x="5290" y="10905"/>
                  </a:cubicBezTo>
                  <a:cubicBezTo>
                    <a:pt x="5166" y="10939"/>
                    <a:pt x="5297" y="10688"/>
                    <a:pt x="5272" y="10646"/>
                  </a:cubicBezTo>
                  <a:cubicBezTo>
                    <a:pt x="5255" y="10619"/>
                    <a:pt x="4940" y="10871"/>
                    <a:pt x="5029" y="10651"/>
                  </a:cubicBezTo>
                  <a:cubicBezTo>
                    <a:pt x="5047" y="10606"/>
                    <a:pt x="5016" y="10683"/>
                    <a:pt x="5029" y="10651"/>
                  </a:cubicBezTo>
                  <a:close/>
                  <a:moveTo>
                    <a:pt x="19919" y="20951"/>
                  </a:moveTo>
                  <a:cubicBezTo>
                    <a:pt x="19993" y="20920"/>
                    <a:pt x="20069" y="20888"/>
                    <a:pt x="20137" y="20844"/>
                  </a:cubicBezTo>
                  <a:cubicBezTo>
                    <a:pt x="20138" y="20843"/>
                    <a:pt x="19724" y="21347"/>
                    <a:pt x="19988" y="21347"/>
                  </a:cubicBezTo>
                  <a:cubicBezTo>
                    <a:pt x="19707" y="21325"/>
                    <a:pt x="19367" y="21489"/>
                    <a:pt x="19252" y="21103"/>
                  </a:cubicBezTo>
                  <a:cubicBezTo>
                    <a:pt x="19317" y="21150"/>
                    <a:pt x="19414" y="21101"/>
                    <a:pt x="19487" y="21094"/>
                  </a:cubicBezTo>
                  <a:cubicBezTo>
                    <a:pt x="19505" y="21064"/>
                    <a:pt x="19515" y="21012"/>
                    <a:pt x="19515" y="20976"/>
                  </a:cubicBezTo>
                  <a:cubicBezTo>
                    <a:pt x="19659" y="20996"/>
                    <a:pt x="19780" y="21008"/>
                    <a:pt x="19919" y="20951"/>
                  </a:cubicBezTo>
                  <a:cubicBezTo>
                    <a:pt x="19993" y="20920"/>
                    <a:pt x="19780" y="21008"/>
                    <a:pt x="19919" y="20951"/>
                  </a:cubicBezTo>
                  <a:close/>
                  <a:moveTo>
                    <a:pt x="3448" y="12512"/>
                  </a:moveTo>
                  <a:lnTo>
                    <a:pt x="3439" y="12467"/>
                  </a:lnTo>
                  <a:cubicBezTo>
                    <a:pt x="3441" y="12484"/>
                    <a:pt x="3910" y="11973"/>
                    <a:pt x="3927" y="11961"/>
                  </a:cubicBezTo>
                  <a:cubicBezTo>
                    <a:pt x="3801" y="11949"/>
                    <a:pt x="3649" y="11911"/>
                    <a:pt x="3652" y="11769"/>
                  </a:cubicBezTo>
                  <a:lnTo>
                    <a:pt x="3653" y="11732"/>
                  </a:lnTo>
                  <a:cubicBezTo>
                    <a:pt x="3638" y="11187"/>
                    <a:pt x="4036" y="11537"/>
                    <a:pt x="4296" y="11292"/>
                  </a:cubicBezTo>
                  <a:cubicBezTo>
                    <a:pt x="4019" y="11229"/>
                    <a:pt x="4821" y="10776"/>
                    <a:pt x="5082" y="10841"/>
                  </a:cubicBezTo>
                  <a:cubicBezTo>
                    <a:pt x="5103" y="10873"/>
                    <a:pt x="5214" y="11022"/>
                    <a:pt x="5230" y="11072"/>
                  </a:cubicBezTo>
                  <a:cubicBezTo>
                    <a:pt x="5337" y="11212"/>
                    <a:pt x="5329" y="11337"/>
                    <a:pt x="5207" y="11445"/>
                  </a:cubicBezTo>
                  <a:cubicBezTo>
                    <a:pt x="4948" y="11696"/>
                    <a:pt x="5225" y="11803"/>
                    <a:pt x="5096" y="12165"/>
                  </a:cubicBezTo>
                  <a:cubicBezTo>
                    <a:pt x="4944" y="12594"/>
                    <a:pt x="3961" y="12830"/>
                    <a:pt x="3623" y="12797"/>
                  </a:cubicBezTo>
                  <a:lnTo>
                    <a:pt x="3629" y="12759"/>
                  </a:lnTo>
                  <a:cubicBezTo>
                    <a:pt x="3593" y="12765"/>
                    <a:pt x="3565" y="12764"/>
                    <a:pt x="3528" y="12766"/>
                  </a:cubicBezTo>
                  <a:cubicBezTo>
                    <a:pt x="3509" y="12734"/>
                    <a:pt x="3505" y="12702"/>
                    <a:pt x="3523" y="12678"/>
                  </a:cubicBezTo>
                  <a:cubicBezTo>
                    <a:pt x="3435" y="12635"/>
                    <a:pt x="3431" y="12581"/>
                    <a:pt x="3510" y="12516"/>
                  </a:cubicBezTo>
                  <a:cubicBezTo>
                    <a:pt x="3502" y="12515"/>
                    <a:pt x="3448" y="12512"/>
                    <a:pt x="3448" y="12512"/>
                  </a:cubicBezTo>
                  <a:cubicBezTo>
                    <a:pt x="3448" y="12512"/>
                    <a:pt x="3448" y="12512"/>
                    <a:pt x="3448" y="12512"/>
                  </a:cubicBezTo>
                  <a:close/>
                  <a:moveTo>
                    <a:pt x="11104" y="9151"/>
                  </a:moveTo>
                  <a:cubicBezTo>
                    <a:pt x="11102" y="9148"/>
                    <a:pt x="11098" y="9146"/>
                    <a:pt x="11094" y="9143"/>
                  </a:cubicBezTo>
                  <a:cubicBezTo>
                    <a:pt x="11097" y="9141"/>
                    <a:pt x="11101" y="9138"/>
                    <a:pt x="11105" y="9135"/>
                  </a:cubicBezTo>
                  <a:cubicBezTo>
                    <a:pt x="11105" y="9140"/>
                    <a:pt x="11105" y="9147"/>
                    <a:pt x="11104" y="9151"/>
                  </a:cubicBezTo>
                  <a:cubicBezTo>
                    <a:pt x="11102" y="9148"/>
                    <a:pt x="11105" y="9147"/>
                    <a:pt x="11104" y="9151"/>
                  </a:cubicBezTo>
                  <a:close/>
                  <a:moveTo>
                    <a:pt x="21399" y="14198"/>
                  </a:moveTo>
                  <a:cubicBezTo>
                    <a:pt x="21409" y="14173"/>
                    <a:pt x="21499" y="14149"/>
                    <a:pt x="21520" y="14142"/>
                  </a:cubicBezTo>
                  <a:lnTo>
                    <a:pt x="21423" y="14087"/>
                  </a:lnTo>
                  <a:cubicBezTo>
                    <a:pt x="21320" y="14027"/>
                    <a:pt x="21586" y="13723"/>
                    <a:pt x="21296" y="13692"/>
                  </a:cubicBezTo>
                  <a:cubicBezTo>
                    <a:pt x="21112" y="13672"/>
                    <a:pt x="20805" y="13386"/>
                    <a:pt x="20627" y="13557"/>
                  </a:cubicBezTo>
                  <a:cubicBezTo>
                    <a:pt x="20375" y="13291"/>
                    <a:pt x="20136" y="13280"/>
                    <a:pt x="19764" y="13317"/>
                  </a:cubicBezTo>
                  <a:cubicBezTo>
                    <a:pt x="19859" y="13317"/>
                    <a:pt x="19308" y="12896"/>
                    <a:pt x="19323" y="12913"/>
                  </a:cubicBezTo>
                  <a:cubicBezTo>
                    <a:pt x="19229" y="12913"/>
                    <a:pt x="19162" y="12594"/>
                    <a:pt x="19105" y="12495"/>
                  </a:cubicBezTo>
                  <a:cubicBezTo>
                    <a:pt x="18878" y="12097"/>
                    <a:pt x="18551" y="12640"/>
                    <a:pt x="18342" y="12454"/>
                  </a:cubicBezTo>
                  <a:cubicBezTo>
                    <a:pt x="18213" y="12393"/>
                    <a:pt x="18189" y="12168"/>
                    <a:pt x="18086" y="12043"/>
                  </a:cubicBezTo>
                  <a:cubicBezTo>
                    <a:pt x="18386" y="11994"/>
                    <a:pt x="18733" y="11639"/>
                    <a:pt x="18199" y="11620"/>
                  </a:cubicBezTo>
                  <a:cubicBezTo>
                    <a:pt x="18172" y="11530"/>
                    <a:pt x="17896" y="11200"/>
                    <a:pt x="17799" y="11143"/>
                  </a:cubicBezTo>
                  <a:cubicBezTo>
                    <a:pt x="17967" y="10775"/>
                    <a:pt x="17329" y="10571"/>
                    <a:pt x="17149" y="10533"/>
                  </a:cubicBezTo>
                  <a:cubicBezTo>
                    <a:pt x="16689" y="10533"/>
                    <a:pt x="16796" y="10101"/>
                    <a:pt x="16546" y="9833"/>
                  </a:cubicBezTo>
                  <a:cubicBezTo>
                    <a:pt x="16590" y="9843"/>
                    <a:pt x="16633" y="9860"/>
                    <a:pt x="16674" y="9878"/>
                  </a:cubicBezTo>
                  <a:lnTo>
                    <a:pt x="16626" y="9776"/>
                  </a:lnTo>
                  <a:cubicBezTo>
                    <a:pt x="16769" y="9537"/>
                    <a:pt x="16634" y="9167"/>
                    <a:pt x="16725" y="8824"/>
                  </a:cubicBezTo>
                  <a:cubicBezTo>
                    <a:pt x="16306" y="8876"/>
                    <a:pt x="15803" y="8638"/>
                    <a:pt x="15397" y="8843"/>
                  </a:cubicBezTo>
                  <a:cubicBezTo>
                    <a:pt x="14990" y="9046"/>
                    <a:pt x="15218" y="9655"/>
                    <a:pt x="15490" y="9475"/>
                  </a:cubicBezTo>
                  <a:cubicBezTo>
                    <a:pt x="15446" y="9559"/>
                    <a:pt x="15400" y="9612"/>
                    <a:pt x="15302" y="9624"/>
                  </a:cubicBezTo>
                  <a:cubicBezTo>
                    <a:pt x="15527" y="10138"/>
                    <a:pt x="15043" y="10023"/>
                    <a:pt x="14840" y="9709"/>
                  </a:cubicBezTo>
                  <a:lnTo>
                    <a:pt x="14842" y="9700"/>
                  </a:lnTo>
                  <a:cubicBezTo>
                    <a:pt x="14833" y="9734"/>
                    <a:pt x="14822" y="9767"/>
                    <a:pt x="14810" y="9799"/>
                  </a:cubicBezTo>
                  <a:cubicBezTo>
                    <a:pt x="14723" y="9791"/>
                    <a:pt x="14635" y="9776"/>
                    <a:pt x="14548" y="9751"/>
                  </a:cubicBezTo>
                  <a:cubicBezTo>
                    <a:pt x="14418" y="9770"/>
                    <a:pt x="14357" y="9921"/>
                    <a:pt x="14366" y="10048"/>
                  </a:cubicBezTo>
                  <a:lnTo>
                    <a:pt x="14272" y="10101"/>
                  </a:lnTo>
                  <a:cubicBezTo>
                    <a:pt x="14229" y="10390"/>
                    <a:pt x="14291" y="10708"/>
                    <a:pt x="14374" y="10979"/>
                  </a:cubicBezTo>
                  <a:cubicBezTo>
                    <a:pt x="14374" y="10980"/>
                    <a:pt x="14706" y="11039"/>
                    <a:pt x="14271" y="10982"/>
                  </a:cubicBezTo>
                  <a:cubicBezTo>
                    <a:pt x="14155" y="10964"/>
                    <a:pt x="14030" y="11072"/>
                    <a:pt x="14169" y="11177"/>
                  </a:cubicBezTo>
                  <a:cubicBezTo>
                    <a:pt x="14151" y="11181"/>
                    <a:pt x="14133" y="11186"/>
                    <a:pt x="14115" y="11190"/>
                  </a:cubicBezTo>
                  <a:cubicBezTo>
                    <a:pt x="14118" y="11235"/>
                    <a:pt x="14112" y="11279"/>
                    <a:pt x="14095" y="11321"/>
                  </a:cubicBezTo>
                  <a:cubicBezTo>
                    <a:pt x="14319" y="11407"/>
                    <a:pt x="14597" y="11381"/>
                    <a:pt x="14839" y="11383"/>
                  </a:cubicBezTo>
                  <a:lnTo>
                    <a:pt x="14792" y="11431"/>
                  </a:lnTo>
                  <a:cubicBezTo>
                    <a:pt x="14873" y="11397"/>
                    <a:pt x="15020" y="11368"/>
                    <a:pt x="15097" y="11423"/>
                  </a:cubicBezTo>
                  <a:cubicBezTo>
                    <a:pt x="14771" y="11469"/>
                    <a:pt x="14345" y="11485"/>
                    <a:pt x="14023" y="11419"/>
                  </a:cubicBezTo>
                  <a:cubicBezTo>
                    <a:pt x="13755" y="11424"/>
                    <a:pt x="13655" y="11208"/>
                    <a:pt x="13442" y="11208"/>
                  </a:cubicBezTo>
                  <a:cubicBezTo>
                    <a:pt x="13013" y="11208"/>
                    <a:pt x="12497" y="11570"/>
                    <a:pt x="12077" y="11683"/>
                  </a:cubicBezTo>
                  <a:cubicBezTo>
                    <a:pt x="12021" y="11598"/>
                    <a:pt x="11938" y="11539"/>
                    <a:pt x="11850" y="11498"/>
                  </a:cubicBezTo>
                  <a:cubicBezTo>
                    <a:pt x="11906" y="11380"/>
                    <a:pt x="11866" y="11334"/>
                    <a:pt x="11769" y="11310"/>
                  </a:cubicBezTo>
                  <a:lnTo>
                    <a:pt x="11748" y="11359"/>
                  </a:lnTo>
                  <a:cubicBezTo>
                    <a:pt x="11689" y="11359"/>
                    <a:pt x="11635" y="11383"/>
                    <a:pt x="11585" y="11434"/>
                  </a:cubicBezTo>
                  <a:cubicBezTo>
                    <a:pt x="11468" y="11434"/>
                    <a:pt x="11068" y="11450"/>
                    <a:pt x="10966" y="11574"/>
                  </a:cubicBezTo>
                  <a:cubicBezTo>
                    <a:pt x="11003" y="11493"/>
                    <a:pt x="11068" y="11431"/>
                    <a:pt x="11053" y="11329"/>
                  </a:cubicBezTo>
                  <a:cubicBezTo>
                    <a:pt x="11360" y="11511"/>
                    <a:pt x="11588" y="10834"/>
                    <a:pt x="11473" y="10674"/>
                  </a:cubicBezTo>
                  <a:cubicBezTo>
                    <a:pt x="11548" y="11455"/>
                    <a:pt x="12215" y="10595"/>
                    <a:pt x="12459" y="10590"/>
                  </a:cubicBezTo>
                  <a:cubicBezTo>
                    <a:pt x="12794" y="10584"/>
                    <a:pt x="12838" y="10062"/>
                    <a:pt x="12863" y="9783"/>
                  </a:cubicBezTo>
                  <a:cubicBezTo>
                    <a:pt x="12881" y="9580"/>
                    <a:pt x="13458" y="9031"/>
                    <a:pt x="13427" y="8990"/>
                  </a:cubicBezTo>
                  <a:cubicBezTo>
                    <a:pt x="13815" y="8727"/>
                    <a:pt x="12477" y="8225"/>
                    <a:pt x="13133" y="7551"/>
                  </a:cubicBezTo>
                  <a:cubicBezTo>
                    <a:pt x="13342" y="7340"/>
                    <a:pt x="13527" y="7230"/>
                    <a:pt x="13796" y="7110"/>
                  </a:cubicBezTo>
                  <a:cubicBezTo>
                    <a:pt x="13875" y="7074"/>
                    <a:pt x="14210" y="6821"/>
                    <a:pt x="14230" y="6703"/>
                  </a:cubicBezTo>
                  <a:cubicBezTo>
                    <a:pt x="14239" y="6653"/>
                    <a:pt x="14134" y="6487"/>
                    <a:pt x="14081" y="6528"/>
                  </a:cubicBezTo>
                  <a:cubicBezTo>
                    <a:pt x="14339" y="5989"/>
                    <a:pt x="15221" y="5978"/>
                    <a:pt x="15459" y="6484"/>
                  </a:cubicBezTo>
                  <a:cubicBezTo>
                    <a:pt x="15284" y="6479"/>
                    <a:pt x="14555" y="7035"/>
                    <a:pt x="14534" y="7238"/>
                  </a:cubicBezTo>
                  <a:cubicBezTo>
                    <a:pt x="14055" y="7196"/>
                    <a:pt x="14378" y="8563"/>
                    <a:pt x="14576" y="8615"/>
                  </a:cubicBezTo>
                  <a:cubicBezTo>
                    <a:pt x="14918" y="8705"/>
                    <a:pt x="14912" y="8954"/>
                    <a:pt x="15299" y="8832"/>
                  </a:cubicBezTo>
                  <a:cubicBezTo>
                    <a:pt x="16051" y="8597"/>
                    <a:pt x="16518" y="8623"/>
                    <a:pt x="17126" y="8089"/>
                  </a:cubicBezTo>
                  <a:cubicBezTo>
                    <a:pt x="17989" y="7332"/>
                    <a:pt x="17131" y="7189"/>
                    <a:pt x="16960" y="6564"/>
                  </a:cubicBezTo>
                  <a:cubicBezTo>
                    <a:pt x="16891" y="6310"/>
                    <a:pt x="16962" y="6056"/>
                    <a:pt x="16770" y="5802"/>
                  </a:cubicBezTo>
                  <a:cubicBezTo>
                    <a:pt x="16593" y="5570"/>
                    <a:pt x="16691" y="5715"/>
                    <a:pt x="16751" y="5394"/>
                  </a:cubicBezTo>
                  <a:cubicBezTo>
                    <a:pt x="16807" y="5092"/>
                    <a:pt x="16443" y="5099"/>
                    <a:pt x="16319" y="4939"/>
                  </a:cubicBezTo>
                  <a:cubicBezTo>
                    <a:pt x="16366" y="4885"/>
                    <a:pt x="16402" y="4805"/>
                    <a:pt x="16433" y="4739"/>
                  </a:cubicBezTo>
                  <a:cubicBezTo>
                    <a:pt x="16397" y="4728"/>
                    <a:pt x="16370" y="4705"/>
                    <a:pt x="16352" y="4670"/>
                  </a:cubicBezTo>
                  <a:cubicBezTo>
                    <a:pt x="16486" y="4552"/>
                    <a:pt x="16818" y="4457"/>
                    <a:pt x="16818" y="4297"/>
                  </a:cubicBezTo>
                  <a:lnTo>
                    <a:pt x="16777" y="4292"/>
                  </a:lnTo>
                  <a:lnTo>
                    <a:pt x="16781" y="4239"/>
                  </a:lnTo>
                  <a:cubicBezTo>
                    <a:pt x="16681" y="4213"/>
                    <a:pt x="16582" y="4186"/>
                    <a:pt x="16483" y="4156"/>
                  </a:cubicBezTo>
                  <a:cubicBezTo>
                    <a:pt x="16600" y="4125"/>
                    <a:pt x="16712" y="4098"/>
                    <a:pt x="16819" y="4044"/>
                  </a:cubicBezTo>
                  <a:lnTo>
                    <a:pt x="16812" y="4008"/>
                  </a:lnTo>
                  <a:cubicBezTo>
                    <a:pt x="16788" y="3879"/>
                    <a:pt x="16102" y="3767"/>
                    <a:pt x="16024" y="3831"/>
                  </a:cubicBezTo>
                  <a:cubicBezTo>
                    <a:pt x="16035" y="3485"/>
                    <a:pt x="15559" y="3828"/>
                    <a:pt x="15481" y="3933"/>
                  </a:cubicBezTo>
                  <a:cubicBezTo>
                    <a:pt x="15481" y="3810"/>
                    <a:pt x="15465" y="3728"/>
                    <a:pt x="15353" y="3712"/>
                  </a:cubicBezTo>
                  <a:cubicBezTo>
                    <a:pt x="15350" y="3712"/>
                    <a:pt x="15455" y="3766"/>
                    <a:pt x="15313" y="3766"/>
                  </a:cubicBezTo>
                  <a:lnTo>
                    <a:pt x="15313" y="3708"/>
                  </a:lnTo>
                  <a:cubicBezTo>
                    <a:pt x="14920" y="3686"/>
                    <a:pt x="14462" y="3793"/>
                    <a:pt x="14080" y="3879"/>
                  </a:cubicBezTo>
                  <a:lnTo>
                    <a:pt x="14055" y="3979"/>
                  </a:lnTo>
                  <a:cubicBezTo>
                    <a:pt x="14083" y="3996"/>
                    <a:pt x="14112" y="4012"/>
                    <a:pt x="14141" y="4027"/>
                  </a:cubicBezTo>
                  <a:cubicBezTo>
                    <a:pt x="14126" y="4044"/>
                    <a:pt x="13707" y="4059"/>
                    <a:pt x="13848" y="4178"/>
                  </a:cubicBezTo>
                  <a:cubicBezTo>
                    <a:pt x="13839" y="4188"/>
                    <a:pt x="13730" y="4250"/>
                    <a:pt x="13705" y="4250"/>
                  </a:cubicBezTo>
                  <a:cubicBezTo>
                    <a:pt x="13546" y="4221"/>
                    <a:pt x="13373" y="4049"/>
                    <a:pt x="13215" y="4159"/>
                  </a:cubicBezTo>
                  <a:cubicBezTo>
                    <a:pt x="13149" y="4204"/>
                    <a:pt x="12175" y="4604"/>
                    <a:pt x="12746" y="4666"/>
                  </a:cubicBezTo>
                  <a:cubicBezTo>
                    <a:pt x="12622" y="4865"/>
                    <a:pt x="12457" y="4653"/>
                    <a:pt x="12460" y="4524"/>
                  </a:cubicBezTo>
                  <a:cubicBezTo>
                    <a:pt x="12221" y="4504"/>
                    <a:pt x="11580" y="4848"/>
                    <a:pt x="11551" y="5086"/>
                  </a:cubicBezTo>
                  <a:cubicBezTo>
                    <a:pt x="11780" y="5070"/>
                    <a:pt x="12010" y="5019"/>
                    <a:pt x="12238" y="4987"/>
                  </a:cubicBezTo>
                  <a:cubicBezTo>
                    <a:pt x="11896" y="5054"/>
                    <a:pt x="11014" y="6216"/>
                    <a:pt x="10964" y="6583"/>
                  </a:cubicBezTo>
                  <a:cubicBezTo>
                    <a:pt x="10736" y="6624"/>
                    <a:pt x="10558" y="6970"/>
                    <a:pt x="10381" y="6977"/>
                  </a:cubicBezTo>
                  <a:cubicBezTo>
                    <a:pt x="10180" y="6977"/>
                    <a:pt x="10128" y="6767"/>
                    <a:pt x="10029" y="7058"/>
                  </a:cubicBezTo>
                  <a:cubicBezTo>
                    <a:pt x="9982" y="7191"/>
                    <a:pt x="9499" y="7414"/>
                    <a:pt x="9402" y="7408"/>
                  </a:cubicBezTo>
                  <a:cubicBezTo>
                    <a:pt x="9414" y="7463"/>
                    <a:pt x="9398" y="7484"/>
                    <a:pt x="9354" y="7470"/>
                  </a:cubicBezTo>
                  <a:cubicBezTo>
                    <a:pt x="9353" y="7486"/>
                    <a:pt x="9333" y="7546"/>
                    <a:pt x="9329" y="7554"/>
                  </a:cubicBezTo>
                  <a:cubicBezTo>
                    <a:pt x="9181" y="7675"/>
                    <a:pt x="8893" y="7604"/>
                    <a:pt x="8949" y="7955"/>
                  </a:cubicBezTo>
                  <a:cubicBezTo>
                    <a:pt x="8986" y="8192"/>
                    <a:pt x="8876" y="8784"/>
                    <a:pt x="8991" y="8987"/>
                  </a:cubicBezTo>
                  <a:cubicBezTo>
                    <a:pt x="9205" y="9365"/>
                    <a:pt x="9340" y="9782"/>
                    <a:pt x="9892" y="9648"/>
                  </a:cubicBezTo>
                  <a:cubicBezTo>
                    <a:pt x="10114" y="9595"/>
                    <a:pt x="10749" y="9192"/>
                    <a:pt x="10777" y="8955"/>
                  </a:cubicBezTo>
                  <a:cubicBezTo>
                    <a:pt x="10817" y="9053"/>
                    <a:pt x="10800" y="9070"/>
                    <a:pt x="10918" y="9140"/>
                  </a:cubicBezTo>
                  <a:cubicBezTo>
                    <a:pt x="10889" y="9162"/>
                    <a:pt x="10862" y="9182"/>
                    <a:pt x="10829" y="9197"/>
                  </a:cubicBezTo>
                  <a:cubicBezTo>
                    <a:pt x="11004" y="9640"/>
                    <a:pt x="11181" y="10022"/>
                    <a:pt x="11497" y="10369"/>
                  </a:cubicBezTo>
                  <a:cubicBezTo>
                    <a:pt x="11390" y="10425"/>
                    <a:pt x="11363" y="10548"/>
                    <a:pt x="11450" y="10649"/>
                  </a:cubicBezTo>
                  <a:cubicBezTo>
                    <a:pt x="11391" y="10614"/>
                    <a:pt x="11149" y="10769"/>
                    <a:pt x="11098" y="10800"/>
                  </a:cubicBezTo>
                  <a:cubicBezTo>
                    <a:pt x="10812" y="10969"/>
                    <a:pt x="11257" y="11023"/>
                    <a:pt x="11209" y="11174"/>
                  </a:cubicBezTo>
                  <a:cubicBezTo>
                    <a:pt x="11154" y="11353"/>
                    <a:pt x="10994" y="11044"/>
                    <a:pt x="11012" y="11359"/>
                  </a:cubicBezTo>
                  <a:cubicBezTo>
                    <a:pt x="10937" y="11384"/>
                    <a:pt x="10752" y="11439"/>
                    <a:pt x="10683" y="11373"/>
                  </a:cubicBezTo>
                  <a:cubicBezTo>
                    <a:pt x="10699" y="11309"/>
                    <a:pt x="10743" y="11117"/>
                    <a:pt x="10714" y="11059"/>
                  </a:cubicBezTo>
                  <a:cubicBezTo>
                    <a:pt x="10772" y="11086"/>
                    <a:pt x="10965" y="11220"/>
                    <a:pt x="10955" y="11230"/>
                  </a:cubicBezTo>
                  <a:cubicBezTo>
                    <a:pt x="11264" y="10919"/>
                    <a:pt x="10514" y="10683"/>
                    <a:pt x="10674" y="11018"/>
                  </a:cubicBezTo>
                  <a:cubicBezTo>
                    <a:pt x="10644" y="11008"/>
                    <a:pt x="10613" y="11003"/>
                    <a:pt x="10583" y="11002"/>
                  </a:cubicBezTo>
                  <a:cubicBezTo>
                    <a:pt x="10613" y="10960"/>
                    <a:pt x="10785" y="10573"/>
                    <a:pt x="10785" y="10566"/>
                  </a:cubicBezTo>
                  <a:cubicBezTo>
                    <a:pt x="10800" y="10576"/>
                    <a:pt x="10821" y="10590"/>
                    <a:pt x="10853" y="10592"/>
                  </a:cubicBezTo>
                  <a:cubicBezTo>
                    <a:pt x="10863" y="10592"/>
                    <a:pt x="10848" y="9927"/>
                    <a:pt x="10934" y="9698"/>
                  </a:cubicBezTo>
                  <a:cubicBezTo>
                    <a:pt x="10675" y="9764"/>
                    <a:pt x="10420" y="9916"/>
                    <a:pt x="10181" y="10042"/>
                  </a:cubicBezTo>
                  <a:cubicBezTo>
                    <a:pt x="9963" y="10157"/>
                    <a:pt x="9886" y="10826"/>
                    <a:pt x="10149" y="10909"/>
                  </a:cubicBezTo>
                  <a:cubicBezTo>
                    <a:pt x="10138" y="10964"/>
                    <a:pt x="10090" y="11008"/>
                    <a:pt x="10090" y="11067"/>
                  </a:cubicBezTo>
                  <a:cubicBezTo>
                    <a:pt x="10053" y="11050"/>
                    <a:pt x="10016" y="11033"/>
                    <a:pt x="9978" y="11019"/>
                  </a:cubicBezTo>
                  <a:cubicBezTo>
                    <a:pt x="10028" y="11079"/>
                    <a:pt x="10066" y="11359"/>
                    <a:pt x="10163" y="11359"/>
                  </a:cubicBezTo>
                  <a:cubicBezTo>
                    <a:pt x="10073" y="11359"/>
                    <a:pt x="10093" y="11378"/>
                    <a:pt x="10048" y="11394"/>
                  </a:cubicBezTo>
                  <a:cubicBezTo>
                    <a:pt x="10043" y="11379"/>
                    <a:pt x="10156" y="11600"/>
                    <a:pt x="10151" y="11616"/>
                  </a:cubicBezTo>
                  <a:cubicBezTo>
                    <a:pt x="10064" y="11619"/>
                    <a:pt x="9974" y="11681"/>
                    <a:pt x="10004" y="11789"/>
                  </a:cubicBezTo>
                  <a:cubicBezTo>
                    <a:pt x="9806" y="11773"/>
                    <a:pt x="8782" y="11721"/>
                    <a:pt x="9003" y="12226"/>
                  </a:cubicBezTo>
                  <a:cubicBezTo>
                    <a:pt x="8695" y="11907"/>
                    <a:pt x="8967" y="11872"/>
                    <a:pt x="8720" y="12293"/>
                  </a:cubicBezTo>
                  <a:cubicBezTo>
                    <a:pt x="8561" y="12563"/>
                    <a:pt x="8330" y="12770"/>
                    <a:pt x="8088" y="12915"/>
                  </a:cubicBezTo>
                  <a:lnTo>
                    <a:pt x="8082" y="12908"/>
                  </a:lnTo>
                  <a:cubicBezTo>
                    <a:pt x="7634" y="12869"/>
                    <a:pt x="7779" y="13179"/>
                    <a:pt x="7606" y="13396"/>
                  </a:cubicBezTo>
                  <a:cubicBezTo>
                    <a:pt x="7588" y="13419"/>
                    <a:pt x="7002" y="13803"/>
                    <a:pt x="7051" y="13801"/>
                  </a:cubicBezTo>
                  <a:cubicBezTo>
                    <a:pt x="6841" y="13801"/>
                    <a:pt x="6602" y="13612"/>
                    <a:pt x="6400" y="13559"/>
                  </a:cubicBezTo>
                  <a:cubicBezTo>
                    <a:pt x="6489" y="14164"/>
                    <a:pt x="6519" y="13881"/>
                    <a:pt x="6154" y="14145"/>
                  </a:cubicBezTo>
                  <a:cubicBezTo>
                    <a:pt x="5934" y="14026"/>
                    <a:pt x="5898" y="14077"/>
                    <a:pt x="5673" y="14077"/>
                  </a:cubicBezTo>
                  <a:cubicBezTo>
                    <a:pt x="5381" y="14162"/>
                    <a:pt x="5116" y="14590"/>
                    <a:pt x="5629" y="14617"/>
                  </a:cubicBezTo>
                  <a:cubicBezTo>
                    <a:pt x="5897" y="14801"/>
                    <a:pt x="6092" y="14655"/>
                    <a:pt x="6255" y="15020"/>
                  </a:cubicBezTo>
                  <a:cubicBezTo>
                    <a:pt x="6320" y="15168"/>
                    <a:pt x="6390" y="15262"/>
                    <a:pt x="6508" y="15350"/>
                  </a:cubicBezTo>
                  <a:cubicBezTo>
                    <a:pt x="6728" y="15390"/>
                    <a:pt x="6465" y="16646"/>
                    <a:pt x="6350" y="16730"/>
                  </a:cubicBezTo>
                  <a:cubicBezTo>
                    <a:pt x="6365" y="16739"/>
                    <a:pt x="5826" y="16663"/>
                    <a:pt x="5785" y="16667"/>
                  </a:cubicBezTo>
                  <a:cubicBezTo>
                    <a:pt x="5650" y="16689"/>
                    <a:pt x="5391" y="16822"/>
                    <a:pt x="5281" y="16822"/>
                  </a:cubicBezTo>
                  <a:cubicBezTo>
                    <a:pt x="5108" y="16822"/>
                    <a:pt x="3913" y="16170"/>
                    <a:pt x="3821" y="16687"/>
                  </a:cubicBezTo>
                  <a:cubicBezTo>
                    <a:pt x="3737" y="16815"/>
                    <a:pt x="3377" y="16828"/>
                    <a:pt x="3449" y="17021"/>
                  </a:cubicBezTo>
                  <a:cubicBezTo>
                    <a:pt x="3530" y="17238"/>
                    <a:pt x="3616" y="17337"/>
                    <a:pt x="3535" y="17599"/>
                  </a:cubicBezTo>
                  <a:cubicBezTo>
                    <a:pt x="3600" y="17542"/>
                    <a:pt x="3710" y="17444"/>
                    <a:pt x="3784" y="17425"/>
                  </a:cubicBezTo>
                  <a:cubicBezTo>
                    <a:pt x="3784" y="17438"/>
                    <a:pt x="3787" y="17450"/>
                    <a:pt x="3789" y="17462"/>
                  </a:cubicBezTo>
                  <a:cubicBezTo>
                    <a:pt x="3726" y="17490"/>
                    <a:pt x="3651" y="17551"/>
                    <a:pt x="3594" y="17601"/>
                  </a:cubicBezTo>
                  <a:cubicBezTo>
                    <a:pt x="3653" y="18066"/>
                    <a:pt x="3066" y="19278"/>
                    <a:pt x="3496" y="19389"/>
                  </a:cubicBezTo>
                  <a:cubicBezTo>
                    <a:pt x="3578" y="19503"/>
                    <a:pt x="3431" y="20005"/>
                    <a:pt x="3411" y="20118"/>
                  </a:cubicBezTo>
                  <a:cubicBezTo>
                    <a:pt x="3635" y="20121"/>
                    <a:pt x="3877" y="20136"/>
                    <a:pt x="4087" y="20055"/>
                  </a:cubicBezTo>
                  <a:cubicBezTo>
                    <a:pt x="4100" y="20019"/>
                    <a:pt x="4106" y="19981"/>
                    <a:pt x="4104" y="19942"/>
                  </a:cubicBezTo>
                  <a:cubicBezTo>
                    <a:pt x="4297" y="19997"/>
                    <a:pt x="4530" y="20799"/>
                    <a:pt x="4764" y="20513"/>
                  </a:cubicBezTo>
                  <a:cubicBezTo>
                    <a:pt x="4977" y="20254"/>
                    <a:pt x="5179" y="20132"/>
                    <a:pt x="5537" y="20162"/>
                  </a:cubicBezTo>
                  <a:cubicBezTo>
                    <a:pt x="5614" y="20159"/>
                    <a:pt x="5904" y="20198"/>
                    <a:pt x="5920" y="20206"/>
                  </a:cubicBezTo>
                  <a:cubicBezTo>
                    <a:pt x="6029" y="20263"/>
                    <a:pt x="6288" y="19747"/>
                    <a:pt x="6500" y="19720"/>
                  </a:cubicBezTo>
                  <a:cubicBezTo>
                    <a:pt x="6516" y="19542"/>
                    <a:pt x="6994" y="19064"/>
                    <a:pt x="6943" y="19014"/>
                  </a:cubicBezTo>
                  <a:cubicBezTo>
                    <a:pt x="6523" y="18603"/>
                    <a:pt x="7185" y="18457"/>
                    <a:pt x="7212" y="18069"/>
                  </a:cubicBezTo>
                  <a:cubicBezTo>
                    <a:pt x="7226" y="17872"/>
                    <a:pt x="8104" y="17676"/>
                    <a:pt x="8191" y="17252"/>
                  </a:cubicBezTo>
                  <a:cubicBezTo>
                    <a:pt x="7967" y="16762"/>
                    <a:pt x="8592" y="16828"/>
                    <a:pt x="8806" y="16828"/>
                  </a:cubicBezTo>
                  <a:cubicBezTo>
                    <a:pt x="9295" y="16828"/>
                    <a:pt x="9285" y="17028"/>
                    <a:pt x="9719" y="16681"/>
                  </a:cubicBezTo>
                  <a:cubicBezTo>
                    <a:pt x="10053" y="16798"/>
                    <a:pt x="10062" y="16395"/>
                    <a:pt x="10290" y="16395"/>
                  </a:cubicBezTo>
                  <a:cubicBezTo>
                    <a:pt x="10831" y="16420"/>
                    <a:pt x="10690" y="16988"/>
                    <a:pt x="11024" y="17234"/>
                  </a:cubicBezTo>
                  <a:cubicBezTo>
                    <a:pt x="11260" y="17408"/>
                    <a:pt x="11458" y="17785"/>
                    <a:pt x="11701" y="17900"/>
                  </a:cubicBezTo>
                  <a:cubicBezTo>
                    <a:pt x="11758" y="17927"/>
                    <a:pt x="12171" y="18115"/>
                    <a:pt x="12175" y="18125"/>
                  </a:cubicBezTo>
                  <a:cubicBezTo>
                    <a:pt x="12200" y="18189"/>
                    <a:pt x="12697" y="18605"/>
                    <a:pt x="12766" y="18619"/>
                  </a:cubicBezTo>
                  <a:cubicBezTo>
                    <a:pt x="12961" y="18658"/>
                    <a:pt x="13173" y="19418"/>
                    <a:pt x="12855" y="19436"/>
                  </a:cubicBezTo>
                  <a:cubicBezTo>
                    <a:pt x="12711" y="19427"/>
                    <a:pt x="12614" y="19631"/>
                    <a:pt x="12536" y="19631"/>
                  </a:cubicBezTo>
                  <a:cubicBezTo>
                    <a:pt x="12338" y="19631"/>
                    <a:pt x="11750" y="19355"/>
                    <a:pt x="11649" y="19598"/>
                  </a:cubicBezTo>
                  <a:cubicBezTo>
                    <a:pt x="11548" y="19838"/>
                    <a:pt x="12500" y="20365"/>
                    <a:pt x="12643" y="20365"/>
                  </a:cubicBezTo>
                  <a:cubicBezTo>
                    <a:pt x="12872" y="20365"/>
                    <a:pt x="12768" y="19773"/>
                    <a:pt x="12861" y="19652"/>
                  </a:cubicBezTo>
                  <a:cubicBezTo>
                    <a:pt x="12937" y="19784"/>
                    <a:pt x="13907" y="18987"/>
                    <a:pt x="13268" y="18723"/>
                  </a:cubicBezTo>
                  <a:cubicBezTo>
                    <a:pt x="13262" y="18582"/>
                    <a:pt x="13314" y="18477"/>
                    <a:pt x="13424" y="18409"/>
                  </a:cubicBezTo>
                  <a:cubicBezTo>
                    <a:pt x="13567" y="18409"/>
                    <a:pt x="13727" y="18623"/>
                    <a:pt x="13787" y="18743"/>
                  </a:cubicBezTo>
                  <a:cubicBezTo>
                    <a:pt x="14586" y="18482"/>
                    <a:pt x="13011" y="17868"/>
                    <a:pt x="13024" y="17811"/>
                  </a:cubicBezTo>
                  <a:cubicBezTo>
                    <a:pt x="13147" y="17540"/>
                    <a:pt x="12981" y="17586"/>
                    <a:pt x="12787" y="17586"/>
                  </a:cubicBezTo>
                  <a:cubicBezTo>
                    <a:pt x="12361" y="17586"/>
                    <a:pt x="12347" y="17113"/>
                    <a:pt x="12152" y="16852"/>
                  </a:cubicBezTo>
                  <a:cubicBezTo>
                    <a:pt x="11986" y="16631"/>
                    <a:pt x="11693" y="16567"/>
                    <a:pt x="11625" y="16266"/>
                  </a:cubicBezTo>
                  <a:cubicBezTo>
                    <a:pt x="11495" y="15947"/>
                    <a:pt x="11716" y="15939"/>
                    <a:pt x="11865" y="15798"/>
                  </a:cubicBezTo>
                  <a:cubicBezTo>
                    <a:pt x="11841" y="15934"/>
                    <a:pt x="11936" y="16125"/>
                    <a:pt x="12008" y="16225"/>
                  </a:cubicBezTo>
                  <a:cubicBezTo>
                    <a:pt x="12087" y="16161"/>
                    <a:pt x="12165" y="16158"/>
                    <a:pt x="12238" y="16230"/>
                  </a:cubicBezTo>
                  <a:cubicBezTo>
                    <a:pt x="12254" y="16203"/>
                    <a:pt x="12301" y="16084"/>
                    <a:pt x="12329" y="16084"/>
                  </a:cubicBezTo>
                  <a:cubicBezTo>
                    <a:pt x="12326" y="16084"/>
                    <a:pt x="12736" y="16816"/>
                    <a:pt x="12978" y="16874"/>
                  </a:cubicBezTo>
                  <a:cubicBezTo>
                    <a:pt x="13227" y="16935"/>
                    <a:pt x="13439" y="17177"/>
                    <a:pt x="13668" y="17310"/>
                  </a:cubicBezTo>
                  <a:lnTo>
                    <a:pt x="13669" y="17307"/>
                  </a:lnTo>
                  <a:cubicBezTo>
                    <a:pt x="13733" y="17355"/>
                    <a:pt x="13798" y="17401"/>
                    <a:pt x="13864" y="17445"/>
                  </a:cubicBezTo>
                  <a:cubicBezTo>
                    <a:pt x="13864" y="17445"/>
                    <a:pt x="13885" y="17398"/>
                    <a:pt x="13900" y="17364"/>
                  </a:cubicBezTo>
                  <a:cubicBezTo>
                    <a:pt x="13996" y="17452"/>
                    <a:pt x="14062" y="17548"/>
                    <a:pt x="14179" y="17579"/>
                  </a:cubicBezTo>
                  <a:cubicBezTo>
                    <a:pt x="14188" y="18042"/>
                    <a:pt x="14082" y="18142"/>
                    <a:pt x="14348" y="18508"/>
                  </a:cubicBezTo>
                  <a:cubicBezTo>
                    <a:pt x="14118" y="18572"/>
                    <a:pt x="14350" y="18860"/>
                    <a:pt x="14440" y="18766"/>
                  </a:cubicBezTo>
                  <a:cubicBezTo>
                    <a:pt x="14548" y="18913"/>
                    <a:pt x="14606" y="19070"/>
                    <a:pt x="14601" y="19267"/>
                  </a:cubicBezTo>
                  <a:cubicBezTo>
                    <a:pt x="14744" y="19281"/>
                    <a:pt x="14884" y="19339"/>
                    <a:pt x="15005" y="19427"/>
                  </a:cubicBezTo>
                  <a:cubicBezTo>
                    <a:pt x="14917" y="19488"/>
                    <a:pt x="14849" y="19566"/>
                    <a:pt x="14799" y="19661"/>
                  </a:cubicBezTo>
                  <a:cubicBezTo>
                    <a:pt x="15088" y="19884"/>
                    <a:pt x="14876" y="20093"/>
                    <a:pt x="15189" y="20301"/>
                  </a:cubicBezTo>
                  <a:cubicBezTo>
                    <a:pt x="15191" y="20250"/>
                    <a:pt x="15226" y="20114"/>
                    <a:pt x="15288" y="20127"/>
                  </a:cubicBezTo>
                  <a:cubicBezTo>
                    <a:pt x="15355" y="20187"/>
                    <a:pt x="15355" y="20379"/>
                    <a:pt x="15421" y="20470"/>
                  </a:cubicBezTo>
                  <a:cubicBezTo>
                    <a:pt x="15434" y="20425"/>
                    <a:pt x="15471" y="20268"/>
                    <a:pt x="15516" y="20268"/>
                  </a:cubicBezTo>
                  <a:cubicBezTo>
                    <a:pt x="15547" y="20268"/>
                    <a:pt x="15717" y="20454"/>
                    <a:pt x="15743" y="20497"/>
                  </a:cubicBezTo>
                  <a:cubicBezTo>
                    <a:pt x="15738" y="20305"/>
                    <a:pt x="15706" y="20091"/>
                    <a:pt x="15617" y="19924"/>
                  </a:cubicBezTo>
                  <a:cubicBezTo>
                    <a:pt x="15719" y="19942"/>
                    <a:pt x="15823" y="19903"/>
                    <a:pt x="15832" y="19775"/>
                  </a:cubicBezTo>
                  <a:cubicBezTo>
                    <a:pt x="15922" y="19798"/>
                    <a:pt x="16115" y="19795"/>
                    <a:pt x="16041" y="19632"/>
                  </a:cubicBezTo>
                  <a:cubicBezTo>
                    <a:pt x="16106" y="19623"/>
                    <a:pt x="16168" y="19588"/>
                    <a:pt x="16210" y="19533"/>
                  </a:cubicBezTo>
                  <a:cubicBezTo>
                    <a:pt x="16138" y="19390"/>
                    <a:pt x="15206" y="18490"/>
                    <a:pt x="15434" y="18346"/>
                  </a:cubicBezTo>
                  <a:cubicBezTo>
                    <a:pt x="15434" y="18538"/>
                    <a:pt x="16064" y="18478"/>
                    <a:pt x="15848" y="18241"/>
                  </a:cubicBezTo>
                  <a:cubicBezTo>
                    <a:pt x="16147" y="18267"/>
                    <a:pt x="16258" y="18137"/>
                    <a:pt x="16617" y="18242"/>
                  </a:cubicBezTo>
                  <a:cubicBezTo>
                    <a:pt x="16734" y="18192"/>
                    <a:pt x="16850" y="18068"/>
                    <a:pt x="16906" y="17901"/>
                  </a:cubicBezTo>
                  <a:cubicBezTo>
                    <a:pt x="16903" y="17828"/>
                    <a:pt x="16902" y="17625"/>
                    <a:pt x="16866" y="17758"/>
                  </a:cubicBezTo>
                  <a:cubicBezTo>
                    <a:pt x="16932" y="17767"/>
                    <a:pt x="16992" y="17749"/>
                    <a:pt x="17046" y="17705"/>
                  </a:cubicBezTo>
                  <a:lnTo>
                    <a:pt x="16983" y="17599"/>
                  </a:lnTo>
                  <a:cubicBezTo>
                    <a:pt x="17041" y="17536"/>
                    <a:pt x="17165" y="17507"/>
                    <a:pt x="17236" y="17493"/>
                  </a:cubicBezTo>
                  <a:cubicBezTo>
                    <a:pt x="17318" y="17587"/>
                    <a:pt x="17416" y="17601"/>
                    <a:pt x="17530" y="17550"/>
                  </a:cubicBezTo>
                  <a:cubicBezTo>
                    <a:pt x="17577" y="17423"/>
                    <a:pt x="17512" y="17280"/>
                    <a:pt x="17384" y="17221"/>
                  </a:cubicBezTo>
                  <a:cubicBezTo>
                    <a:pt x="17687" y="16967"/>
                    <a:pt x="17565" y="16430"/>
                    <a:pt x="17781" y="16125"/>
                  </a:cubicBezTo>
                  <a:cubicBezTo>
                    <a:pt x="17837" y="16046"/>
                    <a:pt x="18329" y="15957"/>
                    <a:pt x="17971" y="15701"/>
                  </a:cubicBezTo>
                  <a:cubicBezTo>
                    <a:pt x="18121" y="15585"/>
                    <a:pt x="18165" y="15400"/>
                    <a:pt x="18293" y="15287"/>
                  </a:cubicBezTo>
                  <a:cubicBezTo>
                    <a:pt x="18372" y="15279"/>
                    <a:pt x="18564" y="15290"/>
                    <a:pt x="18635" y="15243"/>
                  </a:cubicBezTo>
                  <a:cubicBezTo>
                    <a:pt x="18639" y="15249"/>
                    <a:pt x="18650" y="15264"/>
                    <a:pt x="18652" y="15266"/>
                  </a:cubicBezTo>
                  <a:cubicBezTo>
                    <a:pt x="18287" y="15517"/>
                    <a:pt x="19128" y="15507"/>
                    <a:pt x="19226" y="15549"/>
                  </a:cubicBezTo>
                  <a:cubicBezTo>
                    <a:pt x="19228" y="15542"/>
                    <a:pt x="18587" y="15928"/>
                    <a:pt x="18950" y="15928"/>
                  </a:cubicBezTo>
                  <a:cubicBezTo>
                    <a:pt x="19011" y="15928"/>
                    <a:pt x="19283" y="15953"/>
                    <a:pt x="19298" y="16033"/>
                  </a:cubicBezTo>
                  <a:cubicBezTo>
                    <a:pt x="19302" y="16103"/>
                    <a:pt x="19240" y="16207"/>
                    <a:pt x="19205" y="16258"/>
                  </a:cubicBezTo>
                  <a:cubicBezTo>
                    <a:pt x="19386" y="16473"/>
                    <a:pt x="20060" y="16208"/>
                    <a:pt x="20085" y="16168"/>
                  </a:cubicBezTo>
                  <a:cubicBezTo>
                    <a:pt x="20101" y="16142"/>
                    <a:pt x="20747" y="15587"/>
                    <a:pt x="20176" y="15813"/>
                  </a:cubicBezTo>
                  <a:cubicBezTo>
                    <a:pt x="19948" y="15902"/>
                    <a:pt x="19869" y="15644"/>
                    <a:pt x="19761" y="15477"/>
                  </a:cubicBezTo>
                  <a:cubicBezTo>
                    <a:pt x="19950" y="15446"/>
                    <a:pt x="20140" y="15270"/>
                    <a:pt x="20317" y="15219"/>
                  </a:cubicBezTo>
                  <a:cubicBezTo>
                    <a:pt x="20455" y="15239"/>
                    <a:pt x="21096" y="15033"/>
                    <a:pt x="20948" y="14830"/>
                  </a:cubicBezTo>
                  <a:cubicBezTo>
                    <a:pt x="21018" y="14787"/>
                    <a:pt x="21111" y="14689"/>
                    <a:pt x="21196" y="14689"/>
                  </a:cubicBezTo>
                  <a:cubicBezTo>
                    <a:pt x="21540" y="14453"/>
                    <a:pt x="21283" y="14523"/>
                    <a:pt x="21399" y="14198"/>
                  </a:cubicBezTo>
                  <a:cubicBezTo>
                    <a:pt x="21401" y="14194"/>
                    <a:pt x="21392" y="14218"/>
                    <a:pt x="21399" y="1419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5063" dirty="0">
                <a:latin typeface="Lato Light" panose="020F0502020204030203" pitchFamily="34" charset="0"/>
              </a:endParaRPr>
            </a:p>
          </p:txBody>
        </p:sp>
        <p:sp>
          <p:nvSpPr>
            <p:cNvPr id="3" name="Shape 2798">
              <a:extLst>
                <a:ext uri="{FF2B5EF4-FFF2-40B4-BE49-F238E27FC236}">
                  <a16:creationId xmlns:a16="http://schemas.microsoft.com/office/drawing/2014/main" id="{A9C88EEE-7FD3-F340-9552-4DDE9C466A33}"/>
                </a:ext>
              </a:extLst>
            </p:cNvPr>
            <p:cNvSpPr/>
            <p:nvPr/>
          </p:nvSpPr>
          <p:spPr>
            <a:xfrm>
              <a:off x="5781924" y="7740650"/>
              <a:ext cx="3155324" cy="51416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6" h="21346" extrusionOk="0">
                  <a:moveTo>
                    <a:pt x="14907" y="13611"/>
                  </a:moveTo>
                  <a:cubicBezTo>
                    <a:pt x="14908" y="13576"/>
                    <a:pt x="14915" y="13542"/>
                    <a:pt x="14927" y="13508"/>
                  </a:cubicBezTo>
                  <a:cubicBezTo>
                    <a:pt x="14945" y="13527"/>
                    <a:pt x="14935" y="13561"/>
                    <a:pt x="14907" y="13611"/>
                  </a:cubicBezTo>
                  <a:cubicBezTo>
                    <a:pt x="14911" y="13596"/>
                    <a:pt x="14935" y="13561"/>
                    <a:pt x="14907" y="13611"/>
                  </a:cubicBezTo>
                  <a:close/>
                  <a:moveTo>
                    <a:pt x="13846" y="3906"/>
                  </a:moveTo>
                  <a:cubicBezTo>
                    <a:pt x="13745" y="4068"/>
                    <a:pt x="13727" y="4129"/>
                    <a:pt x="13495" y="4231"/>
                  </a:cubicBezTo>
                  <a:cubicBezTo>
                    <a:pt x="13568" y="4090"/>
                    <a:pt x="13714" y="3995"/>
                    <a:pt x="13864" y="3877"/>
                  </a:cubicBezTo>
                  <a:lnTo>
                    <a:pt x="13846" y="3906"/>
                  </a:lnTo>
                  <a:cubicBezTo>
                    <a:pt x="13827" y="3937"/>
                    <a:pt x="13846" y="3906"/>
                    <a:pt x="13846" y="3906"/>
                  </a:cubicBezTo>
                  <a:close/>
                  <a:moveTo>
                    <a:pt x="12475" y="14778"/>
                  </a:moveTo>
                  <a:cubicBezTo>
                    <a:pt x="12516" y="14778"/>
                    <a:pt x="12564" y="14776"/>
                    <a:pt x="12595" y="14795"/>
                  </a:cubicBezTo>
                  <a:cubicBezTo>
                    <a:pt x="12555" y="14785"/>
                    <a:pt x="12514" y="14778"/>
                    <a:pt x="12475" y="14778"/>
                  </a:cubicBezTo>
                  <a:cubicBezTo>
                    <a:pt x="12476" y="14778"/>
                    <a:pt x="12514" y="14778"/>
                    <a:pt x="12475" y="14778"/>
                  </a:cubicBezTo>
                  <a:close/>
                  <a:moveTo>
                    <a:pt x="7113" y="17141"/>
                  </a:moveTo>
                  <a:cubicBezTo>
                    <a:pt x="7109" y="17139"/>
                    <a:pt x="7101" y="17127"/>
                    <a:pt x="7096" y="17118"/>
                  </a:cubicBezTo>
                  <a:cubicBezTo>
                    <a:pt x="7113" y="17112"/>
                    <a:pt x="7129" y="17104"/>
                    <a:pt x="7143" y="17096"/>
                  </a:cubicBezTo>
                  <a:cubicBezTo>
                    <a:pt x="7135" y="17114"/>
                    <a:pt x="7137" y="17132"/>
                    <a:pt x="7149" y="17150"/>
                  </a:cubicBezTo>
                  <a:lnTo>
                    <a:pt x="7113" y="17141"/>
                  </a:lnTo>
                  <a:cubicBezTo>
                    <a:pt x="7109" y="17139"/>
                    <a:pt x="7113" y="17141"/>
                    <a:pt x="7113" y="17141"/>
                  </a:cubicBezTo>
                  <a:close/>
                  <a:moveTo>
                    <a:pt x="4271" y="153"/>
                  </a:moveTo>
                  <a:cubicBezTo>
                    <a:pt x="4271" y="153"/>
                    <a:pt x="4274" y="153"/>
                    <a:pt x="4271" y="153"/>
                  </a:cubicBezTo>
                  <a:cubicBezTo>
                    <a:pt x="4271" y="153"/>
                    <a:pt x="4271" y="153"/>
                    <a:pt x="4271" y="153"/>
                  </a:cubicBezTo>
                  <a:close/>
                  <a:moveTo>
                    <a:pt x="21083" y="5876"/>
                  </a:moveTo>
                  <a:cubicBezTo>
                    <a:pt x="20878" y="5351"/>
                    <a:pt x="20177" y="5444"/>
                    <a:pt x="19555" y="5083"/>
                  </a:cubicBezTo>
                  <a:cubicBezTo>
                    <a:pt x="19066" y="4799"/>
                    <a:pt x="18685" y="4740"/>
                    <a:pt x="18023" y="4717"/>
                  </a:cubicBezTo>
                  <a:cubicBezTo>
                    <a:pt x="17537" y="4700"/>
                    <a:pt x="17283" y="4482"/>
                    <a:pt x="16812" y="4685"/>
                  </a:cubicBezTo>
                  <a:cubicBezTo>
                    <a:pt x="16950" y="4215"/>
                    <a:pt x="15462" y="3995"/>
                    <a:pt x="14945" y="4103"/>
                  </a:cubicBezTo>
                  <a:cubicBezTo>
                    <a:pt x="14955" y="4083"/>
                    <a:pt x="15053" y="3900"/>
                    <a:pt x="15053" y="3900"/>
                  </a:cubicBezTo>
                  <a:cubicBezTo>
                    <a:pt x="14663" y="3887"/>
                    <a:pt x="14273" y="3873"/>
                    <a:pt x="13883" y="3862"/>
                  </a:cubicBezTo>
                  <a:cubicBezTo>
                    <a:pt x="14117" y="3655"/>
                    <a:pt x="14501" y="3533"/>
                    <a:pt x="14274" y="3246"/>
                  </a:cubicBezTo>
                  <a:cubicBezTo>
                    <a:pt x="13791" y="3298"/>
                    <a:pt x="13738" y="2329"/>
                    <a:pt x="13421" y="2513"/>
                  </a:cubicBezTo>
                  <a:cubicBezTo>
                    <a:pt x="13222" y="2341"/>
                    <a:pt x="12877" y="2206"/>
                    <a:pt x="12575" y="2135"/>
                  </a:cubicBezTo>
                  <a:cubicBezTo>
                    <a:pt x="12586" y="2119"/>
                    <a:pt x="12595" y="2102"/>
                    <a:pt x="12600" y="2085"/>
                  </a:cubicBezTo>
                  <a:cubicBezTo>
                    <a:pt x="12472" y="2018"/>
                    <a:pt x="11718" y="1855"/>
                    <a:pt x="11552" y="2009"/>
                  </a:cubicBezTo>
                  <a:cubicBezTo>
                    <a:pt x="11407" y="1950"/>
                    <a:pt x="11152" y="1951"/>
                    <a:pt x="10982" y="1957"/>
                  </a:cubicBezTo>
                  <a:lnTo>
                    <a:pt x="10971" y="1915"/>
                  </a:lnTo>
                  <a:lnTo>
                    <a:pt x="10942" y="1935"/>
                  </a:lnTo>
                  <a:cubicBezTo>
                    <a:pt x="10847" y="1887"/>
                    <a:pt x="10590" y="1730"/>
                    <a:pt x="10461" y="1730"/>
                  </a:cubicBezTo>
                  <a:cubicBezTo>
                    <a:pt x="10603" y="1730"/>
                    <a:pt x="10202" y="1408"/>
                    <a:pt x="10132" y="1370"/>
                  </a:cubicBezTo>
                  <a:cubicBezTo>
                    <a:pt x="10175" y="1376"/>
                    <a:pt x="10205" y="1380"/>
                    <a:pt x="10205" y="1380"/>
                  </a:cubicBezTo>
                  <a:cubicBezTo>
                    <a:pt x="9946" y="1224"/>
                    <a:pt x="9692" y="1045"/>
                    <a:pt x="9292" y="1115"/>
                  </a:cubicBezTo>
                  <a:cubicBezTo>
                    <a:pt x="9308" y="1100"/>
                    <a:pt x="9312" y="1069"/>
                    <a:pt x="9318" y="1047"/>
                  </a:cubicBezTo>
                  <a:cubicBezTo>
                    <a:pt x="9756" y="901"/>
                    <a:pt x="8958" y="655"/>
                    <a:pt x="8719" y="691"/>
                  </a:cubicBezTo>
                  <a:cubicBezTo>
                    <a:pt x="8697" y="649"/>
                    <a:pt x="8672" y="637"/>
                    <a:pt x="8622" y="605"/>
                  </a:cubicBezTo>
                  <a:cubicBezTo>
                    <a:pt x="8595" y="615"/>
                    <a:pt x="8857" y="603"/>
                    <a:pt x="8946" y="583"/>
                  </a:cubicBezTo>
                  <a:lnTo>
                    <a:pt x="8946" y="424"/>
                  </a:lnTo>
                  <a:cubicBezTo>
                    <a:pt x="8584" y="419"/>
                    <a:pt x="8041" y="370"/>
                    <a:pt x="7753" y="527"/>
                  </a:cubicBezTo>
                  <a:cubicBezTo>
                    <a:pt x="7325" y="761"/>
                    <a:pt x="7238" y="462"/>
                    <a:pt x="6865" y="462"/>
                  </a:cubicBezTo>
                  <a:cubicBezTo>
                    <a:pt x="6651" y="462"/>
                    <a:pt x="6162" y="582"/>
                    <a:pt x="6100" y="423"/>
                  </a:cubicBezTo>
                  <a:cubicBezTo>
                    <a:pt x="6035" y="257"/>
                    <a:pt x="5794" y="173"/>
                    <a:pt x="5530" y="201"/>
                  </a:cubicBezTo>
                  <a:cubicBezTo>
                    <a:pt x="5798" y="201"/>
                    <a:pt x="4516" y="-254"/>
                    <a:pt x="5126" y="246"/>
                  </a:cubicBezTo>
                  <a:cubicBezTo>
                    <a:pt x="4964" y="310"/>
                    <a:pt x="4729" y="281"/>
                    <a:pt x="4573" y="365"/>
                  </a:cubicBezTo>
                  <a:cubicBezTo>
                    <a:pt x="4569" y="357"/>
                    <a:pt x="4565" y="351"/>
                    <a:pt x="4561" y="344"/>
                  </a:cubicBezTo>
                  <a:cubicBezTo>
                    <a:pt x="4686" y="310"/>
                    <a:pt x="4802" y="265"/>
                    <a:pt x="4906" y="212"/>
                  </a:cubicBezTo>
                  <a:cubicBezTo>
                    <a:pt x="4915" y="-229"/>
                    <a:pt x="4397" y="153"/>
                    <a:pt x="4270" y="153"/>
                  </a:cubicBezTo>
                  <a:cubicBezTo>
                    <a:pt x="4167" y="164"/>
                    <a:pt x="3359" y="353"/>
                    <a:pt x="3319" y="417"/>
                  </a:cubicBezTo>
                  <a:lnTo>
                    <a:pt x="3145" y="383"/>
                  </a:lnTo>
                  <a:cubicBezTo>
                    <a:pt x="2836" y="502"/>
                    <a:pt x="2710" y="657"/>
                    <a:pt x="2597" y="861"/>
                  </a:cubicBezTo>
                  <a:lnTo>
                    <a:pt x="2632" y="881"/>
                  </a:lnTo>
                  <a:lnTo>
                    <a:pt x="2609" y="891"/>
                  </a:lnTo>
                  <a:cubicBezTo>
                    <a:pt x="2609" y="891"/>
                    <a:pt x="2630" y="919"/>
                    <a:pt x="2631" y="920"/>
                  </a:cubicBezTo>
                  <a:cubicBezTo>
                    <a:pt x="2441" y="925"/>
                    <a:pt x="2439" y="994"/>
                    <a:pt x="2367" y="1082"/>
                  </a:cubicBezTo>
                  <a:cubicBezTo>
                    <a:pt x="2327" y="1132"/>
                    <a:pt x="2134" y="1188"/>
                    <a:pt x="2046" y="1216"/>
                  </a:cubicBezTo>
                  <a:cubicBezTo>
                    <a:pt x="2006" y="1191"/>
                    <a:pt x="1971" y="1160"/>
                    <a:pt x="1938" y="1132"/>
                  </a:cubicBezTo>
                  <a:lnTo>
                    <a:pt x="1757" y="1278"/>
                  </a:lnTo>
                  <a:lnTo>
                    <a:pt x="1868" y="1415"/>
                  </a:lnTo>
                  <a:lnTo>
                    <a:pt x="1840" y="1419"/>
                  </a:lnTo>
                  <a:lnTo>
                    <a:pt x="1824" y="1473"/>
                  </a:lnTo>
                  <a:lnTo>
                    <a:pt x="1805" y="1460"/>
                  </a:lnTo>
                  <a:cubicBezTo>
                    <a:pt x="1758" y="1481"/>
                    <a:pt x="1709" y="1500"/>
                    <a:pt x="1658" y="1517"/>
                  </a:cubicBezTo>
                  <a:cubicBezTo>
                    <a:pt x="1549" y="1674"/>
                    <a:pt x="1707" y="1979"/>
                    <a:pt x="1798" y="2121"/>
                  </a:cubicBezTo>
                  <a:lnTo>
                    <a:pt x="1623" y="2198"/>
                  </a:lnTo>
                  <a:cubicBezTo>
                    <a:pt x="1623" y="2198"/>
                    <a:pt x="1757" y="2274"/>
                    <a:pt x="1768" y="2279"/>
                  </a:cubicBezTo>
                  <a:cubicBezTo>
                    <a:pt x="1773" y="2424"/>
                    <a:pt x="1650" y="2661"/>
                    <a:pt x="1803" y="2773"/>
                  </a:cubicBezTo>
                  <a:cubicBezTo>
                    <a:pt x="1723" y="2851"/>
                    <a:pt x="1540" y="2983"/>
                    <a:pt x="1532" y="3078"/>
                  </a:cubicBezTo>
                  <a:cubicBezTo>
                    <a:pt x="1139" y="3076"/>
                    <a:pt x="1182" y="3360"/>
                    <a:pt x="947" y="3451"/>
                  </a:cubicBezTo>
                  <a:cubicBezTo>
                    <a:pt x="945" y="3436"/>
                    <a:pt x="951" y="3434"/>
                    <a:pt x="966" y="3447"/>
                  </a:cubicBezTo>
                  <a:cubicBezTo>
                    <a:pt x="608" y="3513"/>
                    <a:pt x="413" y="3554"/>
                    <a:pt x="434" y="3830"/>
                  </a:cubicBezTo>
                  <a:cubicBezTo>
                    <a:pt x="410" y="3843"/>
                    <a:pt x="192" y="4024"/>
                    <a:pt x="245" y="4024"/>
                  </a:cubicBezTo>
                  <a:lnTo>
                    <a:pt x="236" y="4024"/>
                  </a:lnTo>
                  <a:cubicBezTo>
                    <a:pt x="54" y="4141"/>
                    <a:pt x="48" y="4311"/>
                    <a:pt x="120" y="4482"/>
                  </a:cubicBezTo>
                  <a:cubicBezTo>
                    <a:pt x="-250" y="4580"/>
                    <a:pt x="355" y="4716"/>
                    <a:pt x="355" y="4730"/>
                  </a:cubicBezTo>
                  <a:cubicBezTo>
                    <a:pt x="361" y="4790"/>
                    <a:pt x="347" y="4826"/>
                    <a:pt x="446" y="4867"/>
                  </a:cubicBezTo>
                  <a:cubicBezTo>
                    <a:pt x="418" y="4880"/>
                    <a:pt x="385" y="4889"/>
                    <a:pt x="354" y="4898"/>
                  </a:cubicBezTo>
                  <a:lnTo>
                    <a:pt x="401" y="5044"/>
                  </a:lnTo>
                  <a:cubicBezTo>
                    <a:pt x="360" y="5065"/>
                    <a:pt x="295" y="5073"/>
                    <a:pt x="243" y="5074"/>
                  </a:cubicBezTo>
                  <a:cubicBezTo>
                    <a:pt x="-96" y="5327"/>
                    <a:pt x="100" y="5478"/>
                    <a:pt x="253" y="5724"/>
                  </a:cubicBezTo>
                  <a:cubicBezTo>
                    <a:pt x="-131" y="5758"/>
                    <a:pt x="906" y="6336"/>
                    <a:pt x="977" y="6405"/>
                  </a:cubicBezTo>
                  <a:cubicBezTo>
                    <a:pt x="1473" y="6884"/>
                    <a:pt x="1943" y="7410"/>
                    <a:pt x="2366" y="7917"/>
                  </a:cubicBezTo>
                  <a:cubicBezTo>
                    <a:pt x="2792" y="8429"/>
                    <a:pt x="2834" y="8747"/>
                    <a:pt x="3754" y="9047"/>
                  </a:cubicBezTo>
                  <a:cubicBezTo>
                    <a:pt x="4138" y="9172"/>
                    <a:pt x="4518" y="9326"/>
                    <a:pt x="4908" y="9441"/>
                  </a:cubicBezTo>
                  <a:cubicBezTo>
                    <a:pt x="5168" y="9517"/>
                    <a:pt x="5201" y="9759"/>
                    <a:pt x="5520" y="9800"/>
                  </a:cubicBezTo>
                  <a:cubicBezTo>
                    <a:pt x="5673" y="10251"/>
                    <a:pt x="5783" y="10655"/>
                    <a:pt x="5791" y="11117"/>
                  </a:cubicBezTo>
                  <a:cubicBezTo>
                    <a:pt x="5711" y="11122"/>
                    <a:pt x="5913" y="12338"/>
                    <a:pt x="5907" y="12464"/>
                  </a:cubicBezTo>
                  <a:cubicBezTo>
                    <a:pt x="5882" y="13059"/>
                    <a:pt x="5883" y="13548"/>
                    <a:pt x="6193" y="14121"/>
                  </a:cubicBezTo>
                  <a:lnTo>
                    <a:pt x="6225" y="14132"/>
                  </a:lnTo>
                  <a:cubicBezTo>
                    <a:pt x="6430" y="14543"/>
                    <a:pt x="6291" y="15161"/>
                    <a:pt x="6165" y="15567"/>
                  </a:cubicBezTo>
                  <a:lnTo>
                    <a:pt x="5959" y="15469"/>
                  </a:lnTo>
                  <a:cubicBezTo>
                    <a:pt x="6052" y="15704"/>
                    <a:pt x="6153" y="16040"/>
                    <a:pt x="6421" y="16224"/>
                  </a:cubicBezTo>
                  <a:cubicBezTo>
                    <a:pt x="6507" y="16420"/>
                    <a:pt x="6366" y="16837"/>
                    <a:pt x="6657" y="17019"/>
                  </a:cubicBezTo>
                  <a:lnTo>
                    <a:pt x="6608" y="17029"/>
                  </a:lnTo>
                  <a:cubicBezTo>
                    <a:pt x="6637" y="17135"/>
                    <a:pt x="6673" y="17242"/>
                    <a:pt x="6698" y="17348"/>
                  </a:cubicBezTo>
                  <a:cubicBezTo>
                    <a:pt x="6724" y="17460"/>
                    <a:pt x="6961" y="17753"/>
                    <a:pt x="7204" y="17552"/>
                  </a:cubicBezTo>
                  <a:cubicBezTo>
                    <a:pt x="7368" y="17415"/>
                    <a:pt x="7130" y="17379"/>
                    <a:pt x="7104" y="17271"/>
                  </a:cubicBezTo>
                  <a:cubicBezTo>
                    <a:pt x="7153" y="17247"/>
                    <a:pt x="7205" y="17224"/>
                    <a:pt x="7258" y="17204"/>
                  </a:cubicBezTo>
                  <a:cubicBezTo>
                    <a:pt x="7266" y="17207"/>
                    <a:pt x="7274" y="17209"/>
                    <a:pt x="7283" y="17212"/>
                  </a:cubicBezTo>
                  <a:cubicBezTo>
                    <a:pt x="7428" y="17330"/>
                    <a:pt x="7359" y="17669"/>
                    <a:pt x="7457" y="17825"/>
                  </a:cubicBezTo>
                  <a:cubicBezTo>
                    <a:pt x="7064" y="17733"/>
                    <a:pt x="6781" y="17992"/>
                    <a:pt x="7244" y="18037"/>
                  </a:cubicBezTo>
                  <a:cubicBezTo>
                    <a:pt x="7249" y="18089"/>
                    <a:pt x="7372" y="18164"/>
                    <a:pt x="7414" y="18219"/>
                  </a:cubicBezTo>
                  <a:cubicBezTo>
                    <a:pt x="7100" y="18171"/>
                    <a:pt x="6990" y="18391"/>
                    <a:pt x="6948" y="18541"/>
                  </a:cubicBezTo>
                  <a:cubicBezTo>
                    <a:pt x="6858" y="18867"/>
                    <a:pt x="7590" y="18545"/>
                    <a:pt x="7695" y="18694"/>
                  </a:cubicBezTo>
                  <a:cubicBezTo>
                    <a:pt x="7722" y="18862"/>
                    <a:pt x="7638" y="18904"/>
                    <a:pt x="7476" y="18960"/>
                  </a:cubicBezTo>
                  <a:cubicBezTo>
                    <a:pt x="7193" y="19058"/>
                    <a:pt x="7547" y="19380"/>
                    <a:pt x="7676" y="19483"/>
                  </a:cubicBezTo>
                  <a:cubicBezTo>
                    <a:pt x="7806" y="19585"/>
                    <a:pt x="8719" y="19925"/>
                    <a:pt x="8709" y="20034"/>
                  </a:cubicBezTo>
                  <a:cubicBezTo>
                    <a:pt x="8675" y="20055"/>
                    <a:pt x="8539" y="20057"/>
                    <a:pt x="8495" y="20060"/>
                  </a:cubicBezTo>
                  <a:cubicBezTo>
                    <a:pt x="8668" y="20215"/>
                    <a:pt x="8970" y="20245"/>
                    <a:pt x="9155" y="20402"/>
                  </a:cubicBezTo>
                  <a:cubicBezTo>
                    <a:pt x="9472" y="20673"/>
                    <a:pt x="9686" y="20866"/>
                    <a:pt x="10256" y="20922"/>
                  </a:cubicBezTo>
                  <a:cubicBezTo>
                    <a:pt x="10224" y="21093"/>
                    <a:pt x="10989" y="21099"/>
                    <a:pt x="11173" y="21106"/>
                  </a:cubicBezTo>
                  <a:cubicBezTo>
                    <a:pt x="11320" y="21272"/>
                    <a:pt x="11860" y="21266"/>
                    <a:pt x="12121" y="21346"/>
                  </a:cubicBezTo>
                  <a:cubicBezTo>
                    <a:pt x="12171" y="21325"/>
                    <a:pt x="12226" y="21311"/>
                    <a:pt x="12286" y="21303"/>
                  </a:cubicBezTo>
                  <a:cubicBezTo>
                    <a:pt x="12279" y="21275"/>
                    <a:pt x="12265" y="21249"/>
                    <a:pt x="12243" y="21224"/>
                  </a:cubicBezTo>
                  <a:cubicBezTo>
                    <a:pt x="12367" y="21226"/>
                    <a:pt x="12609" y="21245"/>
                    <a:pt x="12688" y="21175"/>
                  </a:cubicBezTo>
                  <a:cubicBezTo>
                    <a:pt x="13408" y="21075"/>
                    <a:pt x="12856" y="20944"/>
                    <a:pt x="12432" y="20879"/>
                  </a:cubicBezTo>
                  <a:cubicBezTo>
                    <a:pt x="12038" y="20820"/>
                    <a:pt x="11669" y="20556"/>
                    <a:pt x="11367" y="20396"/>
                  </a:cubicBezTo>
                  <a:lnTo>
                    <a:pt x="11371" y="20394"/>
                  </a:lnTo>
                  <a:cubicBezTo>
                    <a:pt x="11287" y="20307"/>
                    <a:pt x="11160" y="20275"/>
                    <a:pt x="11013" y="20336"/>
                  </a:cubicBezTo>
                  <a:cubicBezTo>
                    <a:pt x="10986" y="20329"/>
                    <a:pt x="10938" y="20310"/>
                    <a:pt x="10929" y="20303"/>
                  </a:cubicBezTo>
                  <a:cubicBezTo>
                    <a:pt x="10926" y="20288"/>
                    <a:pt x="10923" y="20273"/>
                    <a:pt x="10922" y="20258"/>
                  </a:cubicBezTo>
                  <a:lnTo>
                    <a:pt x="11154" y="20296"/>
                  </a:lnTo>
                  <a:lnTo>
                    <a:pt x="11240" y="20191"/>
                  </a:lnTo>
                  <a:cubicBezTo>
                    <a:pt x="10960" y="20056"/>
                    <a:pt x="10729" y="19885"/>
                    <a:pt x="10600" y="19679"/>
                  </a:cubicBezTo>
                  <a:cubicBezTo>
                    <a:pt x="11043" y="19491"/>
                    <a:pt x="10850" y="19267"/>
                    <a:pt x="11190" y="19008"/>
                  </a:cubicBezTo>
                  <a:cubicBezTo>
                    <a:pt x="11610" y="18689"/>
                    <a:pt x="10881" y="18589"/>
                    <a:pt x="10564" y="18488"/>
                  </a:cubicBezTo>
                  <a:cubicBezTo>
                    <a:pt x="9933" y="18287"/>
                    <a:pt x="10482" y="18110"/>
                    <a:pt x="10762" y="17956"/>
                  </a:cubicBezTo>
                  <a:cubicBezTo>
                    <a:pt x="11082" y="17780"/>
                    <a:pt x="10532" y="17572"/>
                    <a:pt x="10925" y="17461"/>
                  </a:cubicBezTo>
                  <a:cubicBezTo>
                    <a:pt x="11053" y="17363"/>
                    <a:pt x="11542" y="17241"/>
                    <a:pt x="11132" y="17081"/>
                  </a:cubicBezTo>
                  <a:cubicBezTo>
                    <a:pt x="10719" y="16920"/>
                    <a:pt x="10542" y="17195"/>
                    <a:pt x="10370" y="16756"/>
                  </a:cubicBezTo>
                  <a:cubicBezTo>
                    <a:pt x="10280" y="16736"/>
                    <a:pt x="10698" y="16839"/>
                    <a:pt x="10701" y="16840"/>
                  </a:cubicBezTo>
                  <a:cubicBezTo>
                    <a:pt x="10852" y="16881"/>
                    <a:pt x="11044" y="16917"/>
                    <a:pt x="11208" y="16879"/>
                  </a:cubicBezTo>
                  <a:cubicBezTo>
                    <a:pt x="11677" y="16774"/>
                    <a:pt x="11296" y="16620"/>
                    <a:pt x="11327" y="16476"/>
                  </a:cubicBezTo>
                  <a:lnTo>
                    <a:pt x="11391" y="16465"/>
                  </a:lnTo>
                  <a:cubicBezTo>
                    <a:pt x="11399" y="16341"/>
                    <a:pt x="11312" y="16265"/>
                    <a:pt x="11208" y="16169"/>
                  </a:cubicBezTo>
                  <a:cubicBezTo>
                    <a:pt x="11664" y="16259"/>
                    <a:pt x="12455" y="16159"/>
                    <a:pt x="12835" y="15994"/>
                  </a:cubicBezTo>
                  <a:cubicBezTo>
                    <a:pt x="13028" y="15910"/>
                    <a:pt x="13154" y="15698"/>
                    <a:pt x="13228" y="15565"/>
                  </a:cubicBezTo>
                  <a:cubicBezTo>
                    <a:pt x="13402" y="15253"/>
                    <a:pt x="12911" y="15333"/>
                    <a:pt x="12834" y="15144"/>
                  </a:cubicBezTo>
                  <a:cubicBezTo>
                    <a:pt x="12802" y="15022"/>
                    <a:pt x="12963" y="14987"/>
                    <a:pt x="12778" y="14873"/>
                  </a:cubicBezTo>
                  <a:cubicBezTo>
                    <a:pt x="13254" y="14989"/>
                    <a:pt x="14069" y="14954"/>
                    <a:pt x="14075" y="14543"/>
                  </a:cubicBezTo>
                  <a:cubicBezTo>
                    <a:pt x="14715" y="14565"/>
                    <a:pt x="14622" y="13934"/>
                    <a:pt x="14861" y="13689"/>
                  </a:cubicBezTo>
                  <a:cubicBezTo>
                    <a:pt x="14826" y="13753"/>
                    <a:pt x="14779" y="13815"/>
                    <a:pt x="14699" y="13862"/>
                  </a:cubicBezTo>
                  <a:lnTo>
                    <a:pt x="14810" y="13932"/>
                  </a:lnTo>
                  <a:lnTo>
                    <a:pt x="14823" y="13925"/>
                  </a:lnTo>
                  <a:lnTo>
                    <a:pt x="14866" y="13945"/>
                  </a:lnTo>
                  <a:cubicBezTo>
                    <a:pt x="15391" y="13663"/>
                    <a:pt x="15253" y="13268"/>
                    <a:pt x="15713" y="12979"/>
                  </a:cubicBezTo>
                  <a:cubicBezTo>
                    <a:pt x="16218" y="12660"/>
                    <a:pt x="15525" y="12151"/>
                    <a:pt x="15954" y="11777"/>
                  </a:cubicBezTo>
                  <a:cubicBezTo>
                    <a:pt x="16313" y="11463"/>
                    <a:pt x="17360" y="11121"/>
                    <a:pt x="17972" y="11165"/>
                  </a:cubicBezTo>
                  <a:cubicBezTo>
                    <a:pt x="18474" y="11201"/>
                    <a:pt x="18489" y="10927"/>
                    <a:pt x="18940" y="10851"/>
                  </a:cubicBezTo>
                  <a:cubicBezTo>
                    <a:pt x="18679" y="10613"/>
                    <a:pt x="19041" y="10505"/>
                    <a:pt x="19136" y="10300"/>
                  </a:cubicBezTo>
                  <a:cubicBezTo>
                    <a:pt x="19263" y="10026"/>
                    <a:pt x="19440" y="9737"/>
                    <a:pt x="19532" y="9473"/>
                  </a:cubicBezTo>
                  <a:cubicBezTo>
                    <a:pt x="19677" y="9053"/>
                    <a:pt x="19187" y="8394"/>
                    <a:pt x="19505" y="8013"/>
                  </a:cubicBezTo>
                  <a:cubicBezTo>
                    <a:pt x="20005" y="8053"/>
                    <a:pt x="20030" y="7526"/>
                    <a:pt x="20245" y="7340"/>
                  </a:cubicBezTo>
                  <a:cubicBezTo>
                    <a:pt x="20849" y="6817"/>
                    <a:pt x="21350" y="6573"/>
                    <a:pt x="21083" y="5876"/>
                  </a:cubicBezTo>
                  <a:cubicBezTo>
                    <a:pt x="21071" y="5847"/>
                    <a:pt x="21253" y="6319"/>
                    <a:pt x="21083" y="587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5063" dirty="0">
                <a:latin typeface="Lato Light" panose="020F0502020204030203" pitchFamily="34" charset="0"/>
              </a:endParaRPr>
            </a:p>
          </p:txBody>
        </p:sp>
        <p:sp>
          <p:nvSpPr>
            <p:cNvPr id="4" name="Shape 2799">
              <a:extLst>
                <a:ext uri="{FF2B5EF4-FFF2-40B4-BE49-F238E27FC236}">
                  <a16:creationId xmlns:a16="http://schemas.microsoft.com/office/drawing/2014/main" id="{0BBC1985-0F29-3044-B310-C81C5E25E231}"/>
                </a:ext>
              </a:extLst>
            </p:cNvPr>
            <p:cNvSpPr/>
            <p:nvPr/>
          </p:nvSpPr>
          <p:spPr>
            <a:xfrm>
              <a:off x="2027055" y="2813405"/>
              <a:ext cx="8966833" cy="53327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6" h="21465" extrusionOk="0">
                  <a:moveTo>
                    <a:pt x="13469" y="3580"/>
                  </a:moveTo>
                  <a:cubicBezTo>
                    <a:pt x="13690" y="3383"/>
                    <a:pt x="13241" y="3198"/>
                    <a:pt x="13219" y="3654"/>
                  </a:cubicBezTo>
                  <a:cubicBezTo>
                    <a:pt x="13301" y="3647"/>
                    <a:pt x="13395" y="3646"/>
                    <a:pt x="13469" y="3580"/>
                  </a:cubicBezTo>
                  <a:cubicBezTo>
                    <a:pt x="13488" y="3563"/>
                    <a:pt x="13429" y="3616"/>
                    <a:pt x="13469" y="3580"/>
                  </a:cubicBezTo>
                  <a:close/>
                  <a:moveTo>
                    <a:pt x="11812" y="960"/>
                  </a:moveTo>
                  <a:cubicBezTo>
                    <a:pt x="11873" y="975"/>
                    <a:pt x="12398" y="1247"/>
                    <a:pt x="12369" y="928"/>
                  </a:cubicBezTo>
                  <a:cubicBezTo>
                    <a:pt x="12352" y="748"/>
                    <a:pt x="11916" y="805"/>
                    <a:pt x="11875" y="809"/>
                  </a:cubicBezTo>
                  <a:cubicBezTo>
                    <a:pt x="11884" y="836"/>
                    <a:pt x="11971" y="855"/>
                    <a:pt x="11950" y="900"/>
                  </a:cubicBezTo>
                  <a:cubicBezTo>
                    <a:pt x="11906" y="934"/>
                    <a:pt x="11860" y="954"/>
                    <a:pt x="11812" y="960"/>
                  </a:cubicBezTo>
                  <a:cubicBezTo>
                    <a:pt x="11855" y="970"/>
                    <a:pt x="11846" y="935"/>
                    <a:pt x="11812" y="960"/>
                  </a:cubicBezTo>
                  <a:close/>
                  <a:moveTo>
                    <a:pt x="11540" y="1517"/>
                  </a:moveTo>
                  <a:cubicBezTo>
                    <a:pt x="11523" y="1533"/>
                    <a:pt x="11515" y="1556"/>
                    <a:pt x="11513" y="1586"/>
                  </a:cubicBezTo>
                  <a:cubicBezTo>
                    <a:pt x="11538" y="1636"/>
                    <a:pt x="11761" y="1589"/>
                    <a:pt x="11799" y="1596"/>
                  </a:cubicBezTo>
                  <a:cubicBezTo>
                    <a:pt x="11765" y="1635"/>
                    <a:pt x="11679" y="1642"/>
                    <a:pt x="11690" y="1736"/>
                  </a:cubicBezTo>
                  <a:cubicBezTo>
                    <a:pt x="11831" y="1761"/>
                    <a:pt x="11923" y="1736"/>
                    <a:pt x="12042" y="1625"/>
                  </a:cubicBezTo>
                  <a:cubicBezTo>
                    <a:pt x="12061" y="1607"/>
                    <a:pt x="12223" y="1391"/>
                    <a:pt x="12222" y="1391"/>
                  </a:cubicBezTo>
                  <a:cubicBezTo>
                    <a:pt x="12126" y="1354"/>
                    <a:pt x="11952" y="1272"/>
                    <a:pt x="11858" y="1369"/>
                  </a:cubicBezTo>
                  <a:cubicBezTo>
                    <a:pt x="11884" y="1388"/>
                    <a:pt x="11887" y="1414"/>
                    <a:pt x="11867" y="1446"/>
                  </a:cubicBezTo>
                  <a:cubicBezTo>
                    <a:pt x="11799" y="1500"/>
                    <a:pt x="11752" y="1289"/>
                    <a:pt x="11704" y="1540"/>
                  </a:cubicBezTo>
                  <a:cubicBezTo>
                    <a:pt x="11678" y="1531"/>
                    <a:pt x="11511" y="1089"/>
                    <a:pt x="11476" y="1479"/>
                  </a:cubicBezTo>
                  <a:cubicBezTo>
                    <a:pt x="11501" y="1477"/>
                    <a:pt x="11546" y="1464"/>
                    <a:pt x="11540" y="1517"/>
                  </a:cubicBezTo>
                  <a:cubicBezTo>
                    <a:pt x="11536" y="1546"/>
                    <a:pt x="11546" y="1464"/>
                    <a:pt x="11540" y="1517"/>
                  </a:cubicBezTo>
                  <a:close/>
                  <a:moveTo>
                    <a:pt x="12343" y="1561"/>
                  </a:moveTo>
                  <a:cubicBezTo>
                    <a:pt x="12265" y="1570"/>
                    <a:pt x="12133" y="1594"/>
                    <a:pt x="12080" y="1710"/>
                  </a:cubicBezTo>
                  <a:cubicBezTo>
                    <a:pt x="12161" y="1774"/>
                    <a:pt x="12265" y="1833"/>
                    <a:pt x="12355" y="1780"/>
                  </a:cubicBezTo>
                  <a:cubicBezTo>
                    <a:pt x="12461" y="1718"/>
                    <a:pt x="12469" y="1547"/>
                    <a:pt x="12343" y="1561"/>
                  </a:cubicBezTo>
                  <a:cubicBezTo>
                    <a:pt x="12307" y="1565"/>
                    <a:pt x="12374" y="1558"/>
                    <a:pt x="12343" y="1561"/>
                  </a:cubicBezTo>
                  <a:close/>
                  <a:moveTo>
                    <a:pt x="12410" y="1343"/>
                  </a:moveTo>
                  <a:cubicBezTo>
                    <a:pt x="12467" y="1514"/>
                    <a:pt x="12652" y="1308"/>
                    <a:pt x="12689" y="1408"/>
                  </a:cubicBezTo>
                  <a:cubicBezTo>
                    <a:pt x="12756" y="1588"/>
                    <a:pt x="12564" y="1588"/>
                    <a:pt x="12560" y="1740"/>
                  </a:cubicBezTo>
                  <a:cubicBezTo>
                    <a:pt x="12559" y="1806"/>
                    <a:pt x="12970" y="1815"/>
                    <a:pt x="12882" y="1823"/>
                  </a:cubicBezTo>
                  <a:cubicBezTo>
                    <a:pt x="13030" y="1809"/>
                    <a:pt x="13368" y="1722"/>
                    <a:pt x="13506" y="1791"/>
                  </a:cubicBezTo>
                  <a:cubicBezTo>
                    <a:pt x="13589" y="1831"/>
                    <a:pt x="13984" y="1801"/>
                    <a:pt x="13919" y="1685"/>
                  </a:cubicBezTo>
                  <a:cubicBezTo>
                    <a:pt x="13920" y="1684"/>
                    <a:pt x="14003" y="1641"/>
                    <a:pt x="13980" y="1596"/>
                  </a:cubicBezTo>
                  <a:cubicBezTo>
                    <a:pt x="13771" y="1178"/>
                    <a:pt x="13157" y="1950"/>
                    <a:pt x="12958" y="1442"/>
                  </a:cubicBezTo>
                  <a:cubicBezTo>
                    <a:pt x="12992" y="1431"/>
                    <a:pt x="13058" y="1449"/>
                    <a:pt x="13081" y="1404"/>
                  </a:cubicBezTo>
                  <a:cubicBezTo>
                    <a:pt x="12885" y="1396"/>
                    <a:pt x="12527" y="1042"/>
                    <a:pt x="12348" y="1306"/>
                  </a:cubicBezTo>
                  <a:cubicBezTo>
                    <a:pt x="12378" y="1305"/>
                    <a:pt x="12395" y="1296"/>
                    <a:pt x="12410" y="1343"/>
                  </a:cubicBezTo>
                  <a:cubicBezTo>
                    <a:pt x="12442" y="1437"/>
                    <a:pt x="12395" y="1296"/>
                    <a:pt x="12410" y="1343"/>
                  </a:cubicBezTo>
                  <a:close/>
                  <a:moveTo>
                    <a:pt x="12979" y="817"/>
                  </a:moveTo>
                  <a:cubicBezTo>
                    <a:pt x="13039" y="880"/>
                    <a:pt x="13140" y="853"/>
                    <a:pt x="13207" y="852"/>
                  </a:cubicBezTo>
                  <a:cubicBezTo>
                    <a:pt x="13084" y="883"/>
                    <a:pt x="12938" y="1062"/>
                    <a:pt x="13163" y="1076"/>
                  </a:cubicBezTo>
                  <a:cubicBezTo>
                    <a:pt x="13377" y="1089"/>
                    <a:pt x="13572" y="1002"/>
                    <a:pt x="13782" y="958"/>
                  </a:cubicBezTo>
                  <a:cubicBezTo>
                    <a:pt x="13737" y="967"/>
                    <a:pt x="13584" y="986"/>
                    <a:pt x="13559" y="1099"/>
                  </a:cubicBezTo>
                  <a:cubicBezTo>
                    <a:pt x="13580" y="1003"/>
                    <a:pt x="13857" y="1306"/>
                    <a:pt x="13649" y="1256"/>
                  </a:cubicBezTo>
                  <a:cubicBezTo>
                    <a:pt x="13603" y="1244"/>
                    <a:pt x="13628" y="1137"/>
                    <a:pt x="13533" y="1140"/>
                  </a:cubicBezTo>
                  <a:cubicBezTo>
                    <a:pt x="13468" y="1141"/>
                    <a:pt x="13398" y="1300"/>
                    <a:pt x="13427" y="1300"/>
                  </a:cubicBezTo>
                  <a:cubicBezTo>
                    <a:pt x="13372" y="1300"/>
                    <a:pt x="13151" y="1319"/>
                    <a:pt x="13130" y="1438"/>
                  </a:cubicBezTo>
                  <a:cubicBezTo>
                    <a:pt x="13122" y="1478"/>
                    <a:pt x="13969" y="1488"/>
                    <a:pt x="13968" y="1499"/>
                  </a:cubicBezTo>
                  <a:cubicBezTo>
                    <a:pt x="13938" y="1648"/>
                    <a:pt x="14311" y="1463"/>
                    <a:pt x="14398" y="1368"/>
                  </a:cubicBezTo>
                  <a:cubicBezTo>
                    <a:pt x="14357" y="1353"/>
                    <a:pt x="14292" y="1384"/>
                    <a:pt x="14260" y="1341"/>
                  </a:cubicBezTo>
                  <a:cubicBezTo>
                    <a:pt x="14328" y="1202"/>
                    <a:pt x="14429" y="1318"/>
                    <a:pt x="14487" y="1150"/>
                  </a:cubicBezTo>
                  <a:cubicBezTo>
                    <a:pt x="14506" y="1095"/>
                    <a:pt x="14889" y="1042"/>
                    <a:pt x="14959" y="976"/>
                  </a:cubicBezTo>
                  <a:cubicBezTo>
                    <a:pt x="14946" y="967"/>
                    <a:pt x="14932" y="942"/>
                    <a:pt x="14913" y="938"/>
                  </a:cubicBezTo>
                  <a:cubicBezTo>
                    <a:pt x="15062" y="776"/>
                    <a:pt x="15306" y="784"/>
                    <a:pt x="15473" y="712"/>
                  </a:cubicBezTo>
                  <a:cubicBezTo>
                    <a:pt x="15689" y="619"/>
                    <a:pt x="15909" y="518"/>
                    <a:pt x="16130" y="463"/>
                  </a:cubicBezTo>
                  <a:cubicBezTo>
                    <a:pt x="16193" y="447"/>
                    <a:pt x="16764" y="265"/>
                    <a:pt x="16765" y="236"/>
                  </a:cubicBezTo>
                  <a:cubicBezTo>
                    <a:pt x="16780" y="-66"/>
                    <a:pt x="13963" y="274"/>
                    <a:pt x="13714" y="383"/>
                  </a:cubicBezTo>
                  <a:cubicBezTo>
                    <a:pt x="13768" y="359"/>
                    <a:pt x="13968" y="567"/>
                    <a:pt x="14046" y="575"/>
                  </a:cubicBezTo>
                  <a:cubicBezTo>
                    <a:pt x="14043" y="577"/>
                    <a:pt x="14036" y="582"/>
                    <a:pt x="14032" y="585"/>
                  </a:cubicBezTo>
                  <a:cubicBezTo>
                    <a:pt x="14084" y="583"/>
                    <a:pt x="14144" y="588"/>
                    <a:pt x="14191" y="615"/>
                  </a:cubicBezTo>
                  <a:cubicBezTo>
                    <a:pt x="14055" y="618"/>
                    <a:pt x="13967" y="761"/>
                    <a:pt x="13851" y="771"/>
                  </a:cubicBezTo>
                  <a:cubicBezTo>
                    <a:pt x="13991" y="759"/>
                    <a:pt x="13756" y="604"/>
                    <a:pt x="13742" y="599"/>
                  </a:cubicBezTo>
                  <a:cubicBezTo>
                    <a:pt x="13560" y="535"/>
                    <a:pt x="13514" y="377"/>
                    <a:pt x="13306" y="485"/>
                  </a:cubicBezTo>
                  <a:cubicBezTo>
                    <a:pt x="13258" y="510"/>
                    <a:pt x="12851" y="682"/>
                    <a:pt x="12979" y="817"/>
                  </a:cubicBezTo>
                  <a:cubicBezTo>
                    <a:pt x="13039" y="880"/>
                    <a:pt x="12960" y="797"/>
                    <a:pt x="12979" y="817"/>
                  </a:cubicBezTo>
                  <a:close/>
                  <a:moveTo>
                    <a:pt x="9956" y="1618"/>
                  </a:moveTo>
                  <a:cubicBezTo>
                    <a:pt x="9927" y="1633"/>
                    <a:pt x="9879" y="1633"/>
                    <a:pt x="9868" y="1692"/>
                  </a:cubicBezTo>
                  <a:cubicBezTo>
                    <a:pt x="10060" y="1776"/>
                    <a:pt x="10254" y="1701"/>
                    <a:pt x="10449" y="1719"/>
                  </a:cubicBezTo>
                  <a:cubicBezTo>
                    <a:pt x="10414" y="1846"/>
                    <a:pt x="10163" y="1702"/>
                    <a:pt x="10102" y="1839"/>
                  </a:cubicBezTo>
                  <a:cubicBezTo>
                    <a:pt x="10212" y="2004"/>
                    <a:pt x="11297" y="1629"/>
                    <a:pt x="11264" y="1523"/>
                  </a:cubicBezTo>
                  <a:cubicBezTo>
                    <a:pt x="11241" y="1448"/>
                    <a:pt x="11154" y="1519"/>
                    <a:pt x="11121" y="1520"/>
                  </a:cubicBezTo>
                  <a:cubicBezTo>
                    <a:pt x="11011" y="1524"/>
                    <a:pt x="11109" y="1406"/>
                    <a:pt x="11112" y="1336"/>
                  </a:cubicBezTo>
                  <a:cubicBezTo>
                    <a:pt x="11026" y="1349"/>
                    <a:pt x="10944" y="1421"/>
                    <a:pt x="10859" y="1426"/>
                  </a:cubicBezTo>
                  <a:cubicBezTo>
                    <a:pt x="10881" y="1445"/>
                    <a:pt x="10896" y="1473"/>
                    <a:pt x="10905" y="1509"/>
                  </a:cubicBezTo>
                  <a:cubicBezTo>
                    <a:pt x="10875" y="1530"/>
                    <a:pt x="10842" y="1541"/>
                    <a:pt x="10809" y="1541"/>
                  </a:cubicBezTo>
                  <a:cubicBezTo>
                    <a:pt x="10841" y="1552"/>
                    <a:pt x="10868" y="1578"/>
                    <a:pt x="10889" y="1621"/>
                  </a:cubicBezTo>
                  <a:cubicBezTo>
                    <a:pt x="10849" y="1635"/>
                    <a:pt x="10644" y="1653"/>
                    <a:pt x="10590" y="1617"/>
                  </a:cubicBezTo>
                  <a:cubicBezTo>
                    <a:pt x="10607" y="1602"/>
                    <a:pt x="10622" y="1580"/>
                    <a:pt x="10634" y="1552"/>
                  </a:cubicBezTo>
                  <a:cubicBezTo>
                    <a:pt x="10580" y="1475"/>
                    <a:pt x="10519" y="1438"/>
                    <a:pt x="10450" y="1441"/>
                  </a:cubicBezTo>
                  <a:cubicBezTo>
                    <a:pt x="10531" y="1424"/>
                    <a:pt x="10345" y="1416"/>
                    <a:pt x="10317" y="1424"/>
                  </a:cubicBezTo>
                  <a:cubicBezTo>
                    <a:pt x="10190" y="1463"/>
                    <a:pt x="10078" y="1555"/>
                    <a:pt x="9956" y="1618"/>
                  </a:cubicBezTo>
                  <a:cubicBezTo>
                    <a:pt x="9927" y="1633"/>
                    <a:pt x="9966" y="1613"/>
                    <a:pt x="9956" y="1618"/>
                  </a:cubicBezTo>
                  <a:close/>
                  <a:moveTo>
                    <a:pt x="9929" y="1543"/>
                  </a:moveTo>
                  <a:cubicBezTo>
                    <a:pt x="9974" y="1525"/>
                    <a:pt x="10014" y="1494"/>
                    <a:pt x="10050" y="1451"/>
                  </a:cubicBezTo>
                  <a:cubicBezTo>
                    <a:pt x="10045" y="1424"/>
                    <a:pt x="9794" y="1559"/>
                    <a:pt x="9801" y="1595"/>
                  </a:cubicBezTo>
                  <a:cubicBezTo>
                    <a:pt x="9845" y="1591"/>
                    <a:pt x="9888" y="1574"/>
                    <a:pt x="9929" y="1543"/>
                  </a:cubicBezTo>
                  <a:cubicBezTo>
                    <a:pt x="9998" y="1504"/>
                    <a:pt x="9860" y="1583"/>
                    <a:pt x="9929" y="1543"/>
                  </a:cubicBezTo>
                  <a:close/>
                  <a:moveTo>
                    <a:pt x="8458" y="2722"/>
                  </a:moveTo>
                  <a:cubicBezTo>
                    <a:pt x="8713" y="2649"/>
                    <a:pt x="8960" y="2539"/>
                    <a:pt x="9190" y="2343"/>
                  </a:cubicBezTo>
                  <a:cubicBezTo>
                    <a:pt x="9189" y="2344"/>
                    <a:pt x="9188" y="2345"/>
                    <a:pt x="9187" y="2346"/>
                  </a:cubicBezTo>
                  <a:cubicBezTo>
                    <a:pt x="9193" y="2361"/>
                    <a:pt x="9203" y="2377"/>
                    <a:pt x="9208" y="2394"/>
                  </a:cubicBezTo>
                  <a:cubicBezTo>
                    <a:pt x="9114" y="2398"/>
                    <a:pt x="9036" y="2443"/>
                    <a:pt x="8963" y="2542"/>
                  </a:cubicBezTo>
                  <a:cubicBezTo>
                    <a:pt x="9074" y="2554"/>
                    <a:pt x="9184" y="2585"/>
                    <a:pt x="9297" y="2599"/>
                  </a:cubicBezTo>
                  <a:cubicBezTo>
                    <a:pt x="9255" y="2594"/>
                    <a:pt x="8938" y="2715"/>
                    <a:pt x="8936" y="2706"/>
                  </a:cubicBezTo>
                  <a:cubicBezTo>
                    <a:pt x="8936" y="2741"/>
                    <a:pt x="8942" y="2774"/>
                    <a:pt x="8956" y="2805"/>
                  </a:cubicBezTo>
                  <a:cubicBezTo>
                    <a:pt x="9103" y="2745"/>
                    <a:pt x="9448" y="2691"/>
                    <a:pt x="9582" y="2849"/>
                  </a:cubicBezTo>
                  <a:cubicBezTo>
                    <a:pt x="9551" y="2913"/>
                    <a:pt x="8856" y="2882"/>
                    <a:pt x="8862" y="2949"/>
                  </a:cubicBezTo>
                  <a:cubicBezTo>
                    <a:pt x="8874" y="3177"/>
                    <a:pt x="9180" y="3102"/>
                    <a:pt x="9149" y="3199"/>
                  </a:cubicBezTo>
                  <a:cubicBezTo>
                    <a:pt x="9065" y="3472"/>
                    <a:pt x="9738" y="3231"/>
                    <a:pt x="9834" y="3203"/>
                  </a:cubicBezTo>
                  <a:cubicBezTo>
                    <a:pt x="9865" y="3194"/>
                    <a:pt x="10026" y="3043"/>
                    <a:pt x="10058" y="3095"/>
                  </a:cubicBezTo>
                  <a:cubicBezTo>
                    <a:pt x="10131" y="3210"/>
                    <a:pt x="10234" y="3208"/>
                    <a:pt x="10328" y="3224"/>
                  </a:cubicBezTo>
                  <a:cubicBezTo>
                    <a:pt x="10400" y="3254"/>
                    <a:pt x="10469" y="3241"/>
                    <a:pt x="10535" y="3183"/>
                  </a:cubicBezTo>
                  <a:cubicBezTo>
                    <a:pt x="10533" y="3091"/>
                    <a:pt x="10553" y="3026"/>
                    <a:pt x="10596" y="2990"/>
                  </a:cubicBezTo>
                  <a:cubicBezTo>
                    <a:pt x="10666" y="2990"/>
                    <a:pt x="10750" y="3100"/>
                    <a:pt x="10786" y="2926"/>
                  </a:cubicBezTo>
                  <a:cubicBezTo>
                    <a:pt x="10764" y="2916"/>
                    <a:pt x="10516" y="2683"/>
                    <a:pt x="10523" y="2679"/>
                  </a:cubicBezTo>
                  <a:cubicBezTo>
                    <a:pt x="10641" y="2630"/>
                    <a:pt x="10784" y="2190"/>
                    <a:pt x="10609" y="2151"/>
                  </a:cubicBezTo>
                  <a:cubicBezTo>
                    <a:pt x="10498" y="2126"/>
                    <a:pt x="10454" y="2148"/>
                    <a:pt x="10396" y="2332"/>
                  </a:cubicBezTo>
                  <a:cubicBezTo>
                    <a:pt x="10338" y="2519"/>
                    <a:pt x="10278" y="2435"/>
                    <a:pt x="10222" y="2522"/>
                  </a:cubicBezTo>
                  <a:cubicBezTo>
                    <a:pt x="10476" y="2095"/>
                    <a:pt x="10069" y="2345"/>
                    <a:pt x="10009" y="2333"/>
                  </a:cubicBezTo>
                  <a:cubicBezTo>
                    <a:pt x="10021" y="2307"/>
                    <a:pt x="10032" y="2281"/>
                    <a:pt x="10044" y="2255"/>
                  </a:cubicBezTo>
                  <a:cubicBezTo>
                    <a:pt x="10057" y="2163"/>
                    <a:pt x="9691" y="2285"/>
                    <a:pt x="9691" y="2285"/>
                  </a:cubicBezTo>
                  <a:cubicBezTo>
                    <a:pt x="9712" y="2219"/>
                    <a:pt x="9831" y="2217"/>
                    <a:pt x="9823" y="2128"/>
                  </a:cubicBezTo>
                  <a:cubicBezTo>
                    <a:pt x="9715" y="2115"/>
                    <a:pt x="9720" y="1894"/>
                    <a:pt x="9581" y="1939"/>
                  </a:cubicBezTo>
                  <a:cubicBezTo>
                    <a:pt x="9442" y="1983"/>
                    <a:pt x="9346" y="1886"/>
                    <a:pt x="9211" y="1897"/>
                  </a:cubicBezTo>
                  <a:cubicBezTo>
                    <a:pt x="9072" y="1909"/>
                    <a:pt x="8936" y="1863"/>
                    <a:pt x="8874" y="2049"/>
                  </a:cubicBezTo>
                  <a:cubicBezTo>
                    <a:pt x="8829" y="2186"/>
                    <a:pt x="8709" y="2205"/>
                    <a:pt x="8630" y="2247"/>
                  </a:cubicBezTo>
                  <a:cubicBezTo>
                    <a:pt x="8639" y="2268"/>
                    <a:pt x="8634" y="2283"/>
                    <a:pt x="8637" y="2305"/>
                  </a:cubicBezTo>
                  <a:cubicBezTo>
                    <a:pt x="8541" y="2315"/>
                    <a:pt x="8399" y="2404"/>
                    <a:pt x="8326" y="2501"/>
                  </a:cubicBezTo>
                  <a:cubicBezTo>
                    <a:pt x="8414" y="2519"/>
                    <a:pt x="8476" y="2553"/>
                    <a:pt x="8458" y="2722"/>
                  </a:cubicBezTo>
                  <a:cubicBezTo>
                    <a:pt x="8561" y="2693"/>
                    <a:pt x="8476" y="2553"/>
                    <a:pt x="8458" y="2722"/>
                  </a:cubicBezTo>
                  <a:close/>
                  <a:moveTo>
                    <a:pt x="10788" y="2920"/>
                  </a:moveTo>
                  <a:cubicBezTo>
                    <a:pt x="10788" y="2922"/>
                    <a:pt x="10787" y="2924"/>
                    <a:pt x="10786" y="2926"/>
                  </a:cubicBezTo>
                  <a:cubicBezTo>
                    <a:pt x="10787" y="2926"/>
                    <a:pt x="10788" y="2927"/>
                    <a:pt x="10788" y="2927"/>
                  </a:cubicBezTo>
                  <a:lnTo>
                    <a:pt x="10788" y="2920"/>
                  </a:lnTo>
                  <a:cubicBezTo>
                    <a:pt x="10788" y="2922"/>
                    <a:pt x="10788" y="2920"/>
                    <a:pt x="10788" y="2920"/>
                  </a:cubicBezTo>
                  <a:close/>
                  <a:moveTo>
                    <a:pt x="14845" y="3703"/>
                  </a:moveTo>
                  <a:cubicBezTo>
                    <a:pt x="14830" y="3644"/>
                    <a:pt x="14818" y="3583"/>
                    <a:pt x="14809" y="3521"/>
                  </a:cubicBezTo>
                  <a:cubicBezTo>
                    <a:pt x="14759" y="3396"/>
                    <a:pt x="14636" y="3491"/>
                    <a:pt x="14569" y="3423"/>
                  </a:cubicBezTo>
                  <a:cubicBezTo>
                    <a:pt x="14417" y="3268"/>
                    <a:pt x="14634" y="3177"/>
                    <a:pt x="14687" y="3172"/>
                  </a:cubicBezTo>
                  <a:cubicBezTo>
                    <a:pt x="14685" y="3065"/>
                    <a:pt x="14562" y="3082"/>
                    <a:pt x="14562" y="3077"/>
                  </a:cubicBezTo>
                  <a:cubicBezTo>
                    <a:pt x="14566" y="2987"/>
                    <a:pt x="14661" y="3020"/>
                    <a:pt x="14691" y="3017"/>
                  </a:cubicBezTo>
                  <a:cubicBezTo>
                    <a:pt x="14715" y="2752"/>
                    <a:pt x="14458" y="2797"/>
                    <a:pt x="14398" y="2674"/>
                  </a:cubicBezTo>
                  <a:cubicBezTo>
                    <a:pt x="14297" y="2466"/>
                    <a:pt x="14274" y="2638"/>
                    <a:pt x="14138" y="2603"/>
                  </a:cubicBezTo>
                  <a:cubicBezTo>
                    <a:pt x="14105" y="2594"/>
                    <a:pt x="14091" y="2278"/>
                    <a:pt x="13930" y="2278"/>
                  </a:cubicBezTo>
                  <a:cubicBezTo>
                    <a:pt x="14160" y="2286"/>
                    <a:pt x="13539" y="1693"/>
                    <a:pt x="13605" y="2213"/>
                  </a:cubicBezTo>
                  <a:cubicBezTo>
                    <a:pt x="13613" y="2280"/>
                    <a:pt x="13730" y="2294"/>
                    <a:pt x="13757" y="2284"/>
                  </a:cubicBezTo>
                  <a:cubicBezTo>
                    <a:pt x="13706" y="2303"/>
                    <a:pt x="13443" y="2317"/>
                    <a:pt x="13420" y="2417"/>
                  </a:cubicBezTo>
                  <a:cubicBezTo>
                    <a:pt x="13454" y="2272"/>
                    <a:pt x="13709" y="1960"/>
                    <a:pt x="13401" y="2025"/>
                  </a:cubicBezTo>
                  <a:cubicBezTo>
                    <a:pt x="13347" y="2036"/>
                    <a:pt x="12807" y="2150"/>
                    <a:pt x="12973" y="2372"/>
                  </a:cubicBezTo>
                  <a:cubicBezTo>
                    <a:pt x="12938" y="2360"/>
                    <a:pt x="12807" y="2406"/>
                    <a:pt x="12832" y="2524"/>
                  </a:cubicBezTo>
                  <a:cubicBezTo>
                    <a:pt x="12710" y="2551"/>
                    <a:pt x="12996" y="2011"/>
                    <a:pt x="13152" y="2009"/>
                  </a:cubicBezTo>
                  <a:cubicBezTo>
                    <a:pt x="12916" y="2012"/>
                    <a:pt x="12718" y="2051"/>
                    <a:pt x="12507" y="2247"/>
                  </a:cubicBezTo>
                  <a:cubicBezTo>
                    <a:pt x="12356" y="2388"/>
                    <a:pt x="12233" y="2628"/>
                    <a:pt x="12496" y="2640"/>
                  </a:cubicBezTo>
                  <a:cubicBezTo>
                    <a:pt x="12501" y="2651"/>
                    <a:pt x="12507" y="2672"/>
                    <a:pt x="12508" y="2684"/>
                  </a:cubicBezTo>
                  <a:cubicBezTo>
                    <a:pt x="12039" y="2720"/>
                    <a:pt x="12531" y="2917"/>
                    <a:pt x="12735" y="2949"/>
                  </a:cubicBezTo>
                  <a:cubicBezTo>
                    <a:pt x="12874" y="2971"/>
                    <a:pt x="13393" y="3167"/>
                    <a:pt x="13399" y="2806"/>
                  </a:cubicBezTo>
                  <a:cubicBezTo>
                    <a:pt x="13466" y="2814"/>
                    <a:pt x="13468" y="2945"/>
                    <a:pt x="13483" y="3002"/>
                  </a:cubicBezTo>
                  <a:cubicBezTo>
                    <a:pt x="13510" y="2983"/>
                    <a:pt x="13523" y="2978"/>
                    <a:pt x="13552" y="3004"/>
                  </a:cubicBezTo>
                  <a:cubicBezTo>
                    <a:pt x="13544" y="3015"/>
                    <a:pt x="13540" y="3024"/>
                    <a:pt x="13526" y="3022"/>
                  </a:cubicBezTo>
                  <a:cubicBezTo>
                    <a:pt x="13583" y="3103"/>
                    <a:pt x="13975" y="3558"/>
                    <a:pt x="13787" y="3676"/>
                  </a:cubicBezTo>
                  <a:cubicBezTo>
                    <a:pt x="13689" y="3737"/>
                    <a:pt x="13620" y="3857"/>
                    <a:pt x="13513" y="3899"/>
                  </a:cubicBezTo>
                  <a:cubicBezTo>
                    <a:pt x="13386" y="3949"/>
                    <a:pt x="13559" y="4129"/>
                    <a:pt x="13451" y="4130"/>
                  </a:cubicBezTo>
                  <a:cubicBezTo>
                    <a:pt x="13251" y="4132"/>
                    <a:pt x="13070" y="4129"/>
                    <a:pt x="12906" y="4244"/>
                  </a:cubicBezTo>
                  <a:cubicBezTo>
                    <a:pt x="12617" y="4449"/>
                    <a:pt x="13323" y="4431"/>
                    <a:pt x="13292" y="4325"/>
                  </a:cubicBezTo>
                  <a:cubicBezTo>
                    <a:pt x="13296" y="4354"/>
                    <a:pt x="13301" y="4384"/>
                    <a:pt x="13305" y="4414"/>
                  </a:cubicBezTo>
                  <a:cubicBezTo>
                    <a:pt x="13334" y="4386"/>
                    <a:pt x="13513" y="4535"/>
                    <a:pt x="13543" y="4612"/>
                  </a:cubicBezTo>
                  <a:cubicBezTo>
                    <a:pt x="13561" y="4658"/>
                    <a:pt x="13446" y="4615"/>
                    <a:pt x="13484" y="4762"/>
                  </a:cubicBezTo>
                  <a:cubicBezTo>
                    <a:pt x="13504" y="4844"/>
                    <a:pt x="13682" y="4932"/>
                    <a:pt x="13705" y="4822"/>
                  </a:cubicBezTo>
                  <a:cubicBezTo>
                    <a:pt x="13671" y="4983"/>
                    <a:pt x="13904" y="5050"/>
                    <a:pt x="13968" y="5073"/>
                  </a:cubicBezTo>
                  <a:cubicBezTo>
                    <a:pt x="14189" y="5151"/>
                    <a:pt x="13892" y="4680"/>
                    <a:pt x="13879" y="4622"/>
                  </a:cubicBezTo>
                  <a:cubicBezTo>
                    <a:pt x="14050" y="4744"/>
                    <a:pt x="14339" y="5017"/>
                    <a:pt x="14391" y="4535"/>
                  </a:cubicBezTo>
                  <a:cubicBezTo>
                    <a:pt x="14398" y="4469"/>
                    <a:pt x="14359" y="4290"/>
                    <a:pt x="14325" y="4275"/>
                  </a:cubicBezTo>
                  <a:cubicBezTo>
                    <a:pt x="14117" y="4185"/>
                    <a:pt x="14320" y="4031"/>
                    <a:pt x="14265" y="3892"/>
                  </a:cubicBezTo>
                  <a:cubicBezTo>
                    <a:pt x="14331" y="3906"/>
                    <a:pt x="14429" y="3807"/>
                    <a:pt x="14451" y="3995"/>
                  </a:cubicBezTo>
                  <a:cubicBezTo>
                    <a:pt x="14473" y="3993"/>
                    <a:pt x="14497" y="3999"/>
                    <a:pt x="14519" y="4006"/>
                  </a:cubicBezTo>
                  <a:cubicBezTo>
                    <a:pt x="14394" y="4217"/>
                    <a:pt x="14802" y="4398"/>
                    <a:pt x="14726" y="4048"/>
                  </a:cubicBezTo>
                  <a:cubicBezTo>
                    <a:pt x="14755" y="4180"/>
                    <a:pt x="14950" y="3962"/>
                    <a:pt x="14989" y="3922"/>
                  </a:cubicBezTo>
                  <a:cubicBezTo>
                    <a:pt x="15173" y="3728"/>
                    <a:pt x="14884" y="3767"/>
                    <a:pt x="14845" y="3703"/>
                  </a:cubicBezTo>
                  <a:cubicBezTo>
                    <a:pt x="14822" y="3666"/>
                    <a:pt x="14895" y="3785"/>
                    <a:pt x="14845" y="3703"/>
                  </a:cubicBezTo>
                  <a:close/>
                  <a:moveTo>
                    <a:pt x="14709" y="9160"/>
                  </a:moveTo>
                  <a:cubicBezTo>
                    <a:pt x="14617" y="9033"/>
                    <a:pt x="14757" y="8993"/>
                    <a:pt x="14735" y="8951"/>
                  </a:cubicBezTo>
                  <a:cubicBezTo>
                    <a:pt x="14705" y="8936"/>
                    <a:pt x="14678" y="8912"/>
                    <a:pt x="14654" y="8877"/>
                  </a:cubicBezTo>
                  <a:cubicBezTo>
                    <a:pt x="14645" y="8834"/>
                    <a:pt x="14712" y="8712"/>
                    <a:pt x="14720" y="8737"/>
                  </a:cubicBezTo>
                  <a:cubicBezTo>
                    <a:pt x="14673" y="8602"/>
                    <a:pt x="14427" y="8759"/>
                    <a:pt x="14423" y="8631"/>
                  </a:cubicBezTo>
                  <a:cubicBezTo>
                    <a:pt x="14420" y="8551"/>
                    <a:pt x="14494" y="8592"/>
                    <a:pt x="14491" y="8520"/>
                  </a:cubicBezTo>
                  <a:cubicBezTo>
                    <a:pt x="14489" y="8427"/>
                    <a:pt x="14265" y="8564"/>
                    <a:pt x="14263" y="8596"/>
                  </a:cubicBezTo>
                  <a:cubicBezTo>
                    <a:pt x="14276" y="8366"/>
                    <a:pt x="14607" y="8284"/>
                    <a:pt x="14588" y="8067"/>
                  </a:cubicBezTo>
                  <a:cubicBezTo>
                    <a:pt x="14565" y="8063"/>
                    <a:pt x="14543" y="8064"/>
                    <a:pt x="14521" y="8070"/>
                  </a:cubicBezTo>
                  <a:cubicBezTo>
                    <a:pt x="14776" y="7847"/>
                    <a:pt x="14659" y="7551"/>
                    <a:pt x="14538" y="7316"/>
                  </a:cubicBezTo>
                  <a:cubicBezTo>
                    <a:pt x="14743" y="7252"/>
                    <a:pt x="14251" y="6972"/>
                    <a:pt x="14256" y="6975"/>
                  </a:cubicBezTo>
                  <a:cubicBezTo>
                    <a:pt x="14276" y="6839"/>
                    <a:pt x="14185" y="6792"/>
                    <a:pt x="14146" y="6708"/>
                  </a:cubicBezTo>
                  <a:cubicBezTo>
                    <a:pt x="14293" y="6548"/>
                    <a:pt x="14221" y="6508"/>
                    <a:pt x="14189" y="6241"/>
                  </a:cubicBezTo>
                  <a:cubicBezTo>
                    <a:pt x="14155" y="6035"/>
                    <a:pt x="14161" y="5747"/>
                    <a:pt x="14078" y="5572"/>
                  </a:cubicBezTo>
                  <a:cubicBezTo>
                    <a:pt x="14009" y="5430"/>
                    <a:pt x="13720" y="5958"/>
                    <a:pt x="13655" y="6014"/>
                  </a:cubicBezTo>
                  <a:cubicBezTo>
                    <a:pt x="13467" y="6177"/>
                    <a:pt x="13538" y="5901"/>
                    <a:pt x="13365" y="5914"/>
                  </a:cubicBezTo>
                  <a:cubicBezTo>
                    <a:pt x="13393" y="5777"/>
                    <a:pt x="13582" y="5311"/>
                    <a:pt x="13382" y="5311"/>
                  </a:cubicBezTo>
                  <a:cubicBezTo>
                    <a:pt x="13337" y="5205"/>
                    <a:pt x="13181" y="4950"/>
                    <a:pt x="13074" y="4950"/>
                  </a:cubicBezTo>
                  <a:cubicBezTo>
                    <a:pt x="12932" y="4950"/>
                    <a:pt x="12559" y="4824"/>
                    <a:pt x="12498" y="5066"/>
                  </a:cubicBezTo>
                  <a:cubicBezTo>
                    <a:pt x="12436" y="5312"/>
                    <a:pt x="12366" y="5348"/>
                    <a:pt x="12232" y="5505"/>
                  </a:cubicBezTo>
                  <a:cubicBezTo>
                    <a:pt x="12278" y="5508"/>
                    <a:pt x="12342" y="5589"/>
                    <a:pt x="12376" y="5589"/>
                  </a:cubicBezTo>
                  <a:cubicBezTo>
                    <a:pt x="12386" y="5589"/>
                    <a:pt x="12082" y="5973"/>
                    <a:pt x="12079" y="5992"/>
                  </a:cubicBezTo>
                  <a:cubicBezTo>
                    <a:pt x="12065" y="6088"/>
                    <a:pt x="12148" y="6179"/>
                    <a:pt x="12170" y="6244"/>
                  </a:cubicBezTo>
                  <a:cubicBezTo>
                    <a:pt x="12230" y="6420"/>
                    <a:pt x="12126" y="6638"/>
                    <a:pt x="12052" y="6744"/>
                  </a:cubicBezTo>
                  <a:cubicBezTo>
                    <a:pt x="11913" y="6941"/>
                    <a:pt x="11636" y="6905"/>
                    <a:pt x="11529" y="7118"/>
                  </a:cubicBezTo>
                  <a:cubicBezTo>
                    <a:pt x="11488" y="7201"/>
                    <a:pt x="11474" y="7527"/>
                    <a:pt x="11462" y="7635"/>
                  </a:cubicBezTo>
                  <a:cubicBezTo>
                    <a:pt x="11441" y="7818"/>
                    <a:pt x="11395" y="7837"/>
                    <a:pt x="11343" y="7990"/>
                  </a:cubicBezTo>
                  <a:cubicBezTo>
                    <a:pt x="11289" y="7895"/>
                    <a:pt x="11238" y="8061"/>
                    <a:pt x="11184" y="8067"/>
                  </a:cubicBezTo>
                  <a:cubicBezTo>
                    <a:pt x="11057" y="8067"/>
                    <a:pt x="11066" y="7164"/>
                    <a:pt x="11251" y="7164"/>
                  </a:cubicBezTo>
                  <a:lnTo>
                    <a:pt x="11266" y="7164"/>
                  </a:lnTo>
                  <a:lnTo>
                    <a:pt x="11283" y="7016"/>
                  </a:lnTo>
                  <a:cubicBezTo>
                    <a:pt x="11094" y="6863"/>
                    <a:pt x="10853" y="6979"/>
                    <a:pt x="10681" y="6719"/>
                  </a:cubicBezTo>
                  <a:cubicBezTo>
                    <a:pt x="10511" y="6465"/>
                    <a:pt x="10435" y="6343"/>
                    <a:pt x="10189" y="6421"/>
                  </a:cubicBezTo>
                  <a:lnTo>
                    <a:pt x="10260" y="5959"/>
                  </a:lnTo>
                  <a:lnTo>
                    <a:pt x="10095" y="5959"/>
                  </a:lnTo>
                  <a:cubicBezTo>
                    <a:pt x="10151" y="5660"/>
                    <a:pt x="10333" y="5500"/>
                    <a:pt x="10477" y="5337"/>
                  </a:cubicBezTo>
                  <a:cubicBezTo>
                    <a:pt x="10523" y="5292"/>
                    <a:pt x="10894" y="4998"/>
                    <a:pt x="10896" y="4941"/>
                  </a:cubicBezTo>
                  <a:cubicBezTo>
                    <a:pt x="10959" y="4928"/>
                    <a:pt x="11163" y="4901"/>
                    <a:pt x="11122" y="4713"/>
                  </a:cubicBezTo>
                  <a:cubicBezTo>
                    <a:pt x="11227" y="4726"/>
                    <a:pt x="11873" y="4466"/>
                    <a:pt x="11831" y="4221"/>
                  </a:cubicBezTo>
                  <a:cubicBezTo>
                    <a:pt x="11864" y="4202"/>
                    <a:pt x="11899" y="4192"/>
                    <a:pt x="11931" y="4166"/>
                  </a:cubicBezTo>
                  <a:cubicBezTo>
                    <a:pt x="11885" y="4242"/>
                    <a:pt x="11632" y="4531"/>
                    <a:pt x="11610" y="4604"/>
                  </a:cubicBezTo>
                  <a:cubicBezTo>
                    <a:pt x="11666" y="4619"/>
                    <a:pt x="11731" y="4582"/>
                    <a:pt x="11790" y="4586"/>
                  </a:cubicBezTo>
                  <a:cubicBezTo>
                    <a:pt x="11799" y="4643"/>
                    <a:pt x="11765" y="4669"/>
                    <a:pt x="11764" y="4719"/>
                  </a:cubicBezTo>
                  <a:cubicBezTo>
                    <a:pt x="11882" y="4755"/>
                    <a:pt x="12100" y="4427"/>
                    <a:pt x="12194" y="4524"/>
                  </a:cubicBezTo>
                  <a:cubicBezTo>
                    <a:pt x="12189" y="4519"/>
                    <a:pt x="12517" y="4797"/>
                    <a:pt x="12468" y="4545"/>
                  </a:cubicBezTo>
                  <a:cubicBezTo>
                    <a:pt x="12458" y="4494"/>
                    <a:pt x="12362" y="4471"/>
                    <a:pt x="12346" y="4511"/>
                  </a:cubicBezTo>
                  <a:cubicBezTo>
                    <a:pt x="12443" y="4268"/>
                    <a:pt x="12176" y="4299"/>
                    <a:pt x="12160" y="4129"/>
                  </a:cubicBezTo>
                  <a:cubicBezTo>
                    <a:pt x="12135" y="4142"/>
                    <a:pt x="12110" y="4155"/>
                    <a:pt x="12086" y="4168"/>
                  </a:cubicBezTo>
                  <a:cubicBezTo>
                    <a:pt x="12088" y="4122"/>
                    <a:pt x="12095" y="4077"/>
                    <a:pt x="12108" y="4035"/>
                  </a:cubicBezTo>
                  <a:cubicBezTo>
                    <a:pt x="12091" y="4025"/>
                    <a:pt x="12073" y="4026"/>
                    <a:pt x="12055" y="4033"/>
                  </a:cubicBezTo>
                  <a:cubicBezTo>
                    <a:pt x="12064" y="4008"/>
                    <a:pt x="12065" y="3982"/>
                    <a:pt x="12058" y="3954"/>
                  </a:cubicBezTo>
                  <a:cubicBezTo>
                    <a:pt x="12123" y="3937"/>
                    <a:pt x="12112" y="4012"/>
                    <a:pt x="12172" y="4034"/>
                  </a:cubicBezTo>
                  <a:cubicBezTo>
                    <a:pt x="12209" y="4153"/>
                    <a:pt x="12359" y="4254"/>
                    <a:pt x="12315" y="4049"/>
                  </a:cubicBezTo>
                  <a:cubicBezTo>
                    <a:pt x="12331" y="4043"/>
                    <a:pt x="12343" y="4028"/>
                    <a:pt x="12350" y="4004"/>
                  </a:cubicBezTo>
                  <a:cubicBezTo>
                    <a:pt x="12448" y="4054"/>
                    <a:pt x="12868" y="3767"/>
                    <a:pt x="12772" y="3542"/>
                  </a:cubicBezTo>
                  <a:lnTo>
                    <a:pt x="12798" y="3528"/>
                  </a:lnTo>
                  <a:cubicBezTo>
                    <a:pt x="12795" y="3501"/>
                    <a:pt x="12790" y="3469"/>
                    <a:pt x="12782" y="3445"/>
                  </a:cubicBezTo>
                  <a:cubicBezTo>
                    <a:pt x="12837" y="3455"/>
                    <a:pt x="12967" y="3438"/>
                    <a:pt x="12958" y="3307"/>
                  </a:cubicBezTo>
                  <a:cubicBezTo>
                    <a:pt x="12957" y="3286"/>
                    <a:pt x="12912" y="3085"/>
                    <a:pt x="12912" y="3127"/>
                  </a:cubicBezTo>
                  <a:cubicBezTo>
                    <a:pt x="12847" y="2986"/>
                    <a:pt x="12622" y="2945"/>
                    <a:pt x="12525" y="3031"/>
                  </a:cubicBezTo>
                  <a:cubicBezTo>
                    <a:pt x="12489" y="3062"/>
                    <a:pt x="12429" y="3255"/>
                    <a:pt x="12447" y="3255"/>
                  </a:cubicBezTo>
                  <a:cubicBezTo>
                    <a:pt x="12403" y="3310"/>
                    <a:pt x="12326" y="3392"/>
                    <a:pt x="12276" y="3456"/>
                  </a:cubicBezTo>
                  <a:cubicBezTo>
                    <a:pt x="12218" y="3448"/>
                    <a:pt x="12089" y="3491"/>
                    <a:pt x="12104" y="3620"/>
                  </a:cubicBezTo>
                  <a:cubicBezTo>
                    <a:pt x="11972" y="3754"/>
                    <a:pt x="12055" y="3511"/>
                    <a:pt x="12053" y="3550"/>
                  </a:cubicBezTo>
                  <a:cubicBezTo>
                    <a:pt x="12194" y="3550"/>
                    <a:pt x="12175" y="2901"/>
                    <a:pt x="11880" y="3290"/>
                  </a:cubicBezTo>
                  <a:cubicBezTo>
                    <a:pt x="11885" y="3266"/>
                    <a:pt x="11886" y="3242"/>
                    <a:pt x="11883" y="3218"/>
                  </a:cubicBezTo>
                  <a:cubicBezTo>
                    <a:pt x="11937" y="3192"/>
                    <a:pt x="11962" y="3160"/>
                    <a:pt x="11962" y="3116"/>
                  </a:cubicBezTo>
                  <a:cubicBezTo>
                    <a:pt x="11960" y="3072"/>
                    <a:pt x="11940" y="3025"/>
                    <a:pt x="11890" y="3023"/>
                  </a:cubicBezTo>
                  <a:cubicBezTo>
                    <a:pt x="11973" y="2946"/>
                    <a:pt x="11928" y="2887"/>
                    <a:pt x="11897" y="2792"/>
                  </a:cubicBezTo>
                  <a:cubicBezTo>
                    <a:pt x="11923" y="2686"/>
                    <a:pt x="11966" y="2648"/>
                    <a:pt x="11896" y="2538"/>
                  </a:cubicBezTo>
                  <a:cubicBezTo>
                    <a:pt x="12155" y="2423"/>
                    <a:pt x="12414" y="2194"/>
                    <a:pt x="12683" y="2064"/>
                  </a:cubicBezTo>
                  <a:cubicBezTo>
                    <a:pt x="12497" y="1923"/>
                    <a:pt x="12275" y="1832"/>
                    <a:pt x="12074" y="1942"/>
                  </a:cubicBezTo>
                  <a:cubicBezTo>
                    <a:pt x="11870" y="2053"/>
                    <a:pt x="11809" y="2410"/>
                    <a:pt x="11617" y="2516"/>
                  </a:cubicBezTo>
                  <a:cubicBezTo>
                    <a:pt x="11637" y="2485"/>
                    <a:pt x="11711" y="2388"/>
                    <a:pt x="11713" y="2336"/>
                  </a:cubicBezTo>
                  <a:cubicBezTo>
                    <a:pt x="11702" y="2340"/>
                    <a:pt x="11686" y="2329"/>
                    <a:pt x="11677" y="2329"/>
                  </a:cubicBezTo>
                  <a:cubicBezTo>
                    <a:pt x="11686" y="2307"/>
                    <a:pt x="11682" y="2293"/>
                    <a:pt x="11685" y="2269"/>
                  </a:cubicBezTo>
                  <a:cubicBezTo>
                    <a:pt x="11662" y="2273"/>
                    <a:pt x="11644" y="2265"/>
                    <a:pt x="11630" y="2243"/>
                  </a:cubicBezTo>
                  <a:cubicBezTo>
                    <a:pt x="11658" y="2212"/>
                    <a:pt x="11851" y="2141"/>
                    <a:pt x="11835" y="2053"/>
                  </a:cubicBezTo>
                  <a:cubicBezTo>
                    <a:pt x="11814" y="1936"/>
                    <a:pt x="11510" y="2066"/>
                    <a:pt x="11468" y="2073"/>
                  </a:cubicBezTo>
                  <a:cubicBezTo>
                    <a:pt x="11212" y="2115"/>
                    <a:pt x="11441" y="2211"/>
                    <a:pt x="11298" y="2321"/>
                  </a:cubicBezTo>
                  <a:cubicBezTo>
                    <a:pt x="11252" y="2357"/>
                    <a:pt x="11067" y="2097"/>
                    <a:pt x="11074" y="2352"/>
                  </a:cubicBezTo>
                  <a:cubicBezTo>
                    <a:pt x="11077" y="2447"/>
                    <a:pt x="11215" y="2513"/>
                    <a:pt x="11244" y="2664"/>
                  </a:cubicBezTo>
                  <a:cubicBezTo>
                    <a:pt x="11346" y="2689"/>
                    <a:pt x="11433" y="2586"/>
                    <a:pt x="11533" y="2565"/>
                  </a:cubicBezTo>
                  <a:cubicBezTo>
                    <a:pt x="11355" y="2678"/>
                    <a:pt x="11253" y="2955"/>
                    <a:pt x="11404" y="3165"/>
                  </a:cubicBezTo>
                  <a:cubicBezTo>
                    <a:pt x="11351" y="3210"/>
                    <a:pt x="11314" y="3245"/>
                    <a:pt x="11310" y="3351"/>
                  </a:cubicBezTo>
                  <a:lnTo>
                    <a:pt x="11336" y="3364"/>
                  </a:lnTo>
                  <a:cubicBezTo>
                    <a:pt x="11179" y="3430"/>
                    <a:pt x="11147" y="3493"/>
                    <a:pt x="11033" y="3630"/>
                  </a:cubicBezTo>
                  <a:cubicBezTo>
                    <a:pt x="11033" y="3630"/>
                    <a:pt x="11033" y="3630"/>
                    <a:pt x="11033" y="3630"/>
                  </a:cubicBezTo>
                  <a:cubicBezTo>
                    <a:pt x="11061" y="3545"/>
                    <a:pt x="11117" y="3452"/>
                    <a:pt x="11050" y="3363"/>
                  </a:cubicBezTo>
                  <a:cubicBezTo>
                    <a:pt x="11125" y="3368"/>
                    <a:pt x="11195" y="3337"/>
                    <a:pt x="11259" y="3272"/>
                  </a:cubicBezTo>
                  <a:cubicBezTo>
                    <a:pt x="11272" y="3258"/>
                    <a:pt x="11117" y="3018"/>
                    <a:pt x="11091" y="3018"/>
                  </a:cubicBezTo>
                  <a:cubicBezTo>
                    <a:pt x="11053" y="3018"/>
                    <a:pt x="10830" y="3190"/>
                    <a:pt x="10806" y="3256"/>
                  </a:cubicBezTo>
                  <a:cubicBezTo>
                    <a:pt x="10845" y="3272"/>
                    <a:pt x="10884" y="3290"/>
                    <a:pt x="10923" y="3309"/>
                  </a:cubicBezTo>
                  <a:cubicBezTo>
                    <a:pt x="10787" y="3310"/>
                    <a:pt x="10724" y="3477"/>
                    <a:pt x="10581" y="3471"/>
                  </a:cubicBezTo>
                  <a:cubicBezTo>
                    <a:pt x="10453" y="3498"/>
                    <a:pt x="10173" y="3554"/>
                    <a:pt x="10078" y="3374"/>
                  </a:cubicBezTo>
                  <a:cubicBezTo>
                    <a:pt x="10185" y="3130"/>
                    <a:pt x="9473" y="3169"/>
                    <a:pt x="9617" y="3516"/>
                  </a:cubicBezTo>
                  <a:cubicBezTo>
                    <a:pt x="9529" y="3631"/>
                    <a:pt x="9460" y="3480"/>
                    <a:pt x="9368" y="3462"/>
                  </a:cubicBezTo>
                  <a:cubicBezTo>
                    <a:pt x="9213" y="3481"/>
                    <a:pt x="9060" y="3554"/>
                    <a:pt x="8904" y="3532"/>
                  </a:cubicBezTo>
                  <a:cubicBezTo>
                    <a:pt x="9137" y="3401"/>
                    <a:pt x="9054" y="3181"/>
                    <a:pt x="8833" y="3214"/>
                  </a:cubicBezTo>
                  <a:cubicBezTo>
                    <a:pt x="8716" y="3230"/>
                    <a:pt x="8605" y="3153"/>
                    <a:pt x="8498" y="3083"/>
                  </a:cubicBezTo>
                  <a:cubicBezTo>
                    <a:pt x="8301" y="2955"/>
                    <a:pt x="8276" y="3049"/>
                    <a:pt x="8098" y="3063"/>
                  </a:cubicBezTo>
                  <a:cubicBezTo>
                    <a:pt x="8243" y="2744"/>
                    <a:pt x="7844" y="3070"/>
                    <a:pt x="7824" y="3072"/>
                  </a:cubicBezTo>
                  <a:cubicBezTo>
                    <a:pt x="7802" y="3026"/>
                    <a:pt x="7857" y="2925"/>
                    <a:pt x="7822" y="2862"/>
                  </a:cubicBezTo>
                  <a:cubicBezTo>
                    <a:pt x="7765" y="2758"/>
                    <a:pt x="7615" y="2889"/>
                    <a:pt x="7553" y="2920"/>
                  </a:cubicBezTo>
                  <a:cubicBezTo>
                    <a:pt x="7482" y="2703"/>
                    <a:pt x="7200" y="3025"/>
                    <a:pt x="7120" y="3025"/>
                  </a:cubicBezTo>
                  <a:cubicBezTo>
                    <a:pt x="7038" y="3025"/>
                    <a:pt x="6962" y="3004"/>
                    <a:pt x="6879" y="3011"/>
                  </a:cubicBezTo>
                  <a:cubicBezTo>
                    <a:pt x="6761" y="3020"/>
                    <a:pt x="6643" y="3147"/>
                    <a:pt x="6540" y="3158"/>
                  </a:cubicBezTo>
                  <a:cubicBezTo>
                    <a:pt x="6435" y="3288"/>
                    <a:pt x="6241" y="2969"/>
                    <a:pt x="6102" y="3002"/>
                  </a:cubicBezTo>
                  <a:cubicBezTo>
                    <a:pt x="5987" y="2699"/>
                    <a:pt x="5301" y="2658"/>
                    <a:pt x="5108" y="2660"/>
                  </a:cubicBezTo>
                  <a:lnTo>
                    <a:pt x="5166" y="2595"/>
                  </a:lnTo>
                  <a:cubicBezTo>
                    <a:pt x="4385" y="2334"/>
                    <a:pt x="3526" y="2801"/>
                    <a:pt x="2781" y="3187"/>
                  </a:cubicBezTo>
                  <a:cubicBezTo>
                    <a:pt x="2790" y="3245"/>
                    <a:pt x="2794" y="3305"/>
                    <a:pt x="2794" y="3364"/>
                  </a:cubicBezTo>
                  <a:cubicBezTo>
                    <a:pt x="2821" y="3360"/>
                    <a:pt x="2846" y="3381"/>
                    <a:pt x="2861" y="3411"/>
                  </a:cubicBezTo>
                  <a:cubicBezTo>
                    <a:pt x="2895" y="3481"/>
                    <a:pt x="2847" y="3560"/>
                    <a:pt x="2808" y="3586"/>
                  </a:cubicBezTo>
                  <a:cubicBezTo>
                    <a:pt x="2807" y="3616"/>
                    <a:pt x="2818" y="3636"/>
                    <a:pt x="2843" y="3646"/>
                  </a:cubicBezTo>
                  <a:cubicBezTo>
                    <a:pt x="2669" y="3610"/>
                    <a:pt x="2511" y="3697"/>
                    <a:pt x="2346" y="3775"/>
                  </a:cubicBezTo>
                  <a:cubicBezTo>
                    <a:pt x="2313" y="3790"/>
                    <a:pt x="1788" y="3962"/>
                    <a:pt x="2020" y="4078"/>
                  </a:cubicBezTo>
                  <a:cubicBezTo>
                    <a:pt x="1791" y="4457"/>
                    <a:pt x="2405" y="4349"/>
                    <a:pt x="2510" y="4285"/>
                  </a:cubicBezTo>
                  <a:cubicBezTo>
                    <a:pt x="2433" y="4611"/>
                    <a:pt x="1900" y="4586"/>
                    <a:pt x="1737" y="4688"/>
                  </a:cubicBezTo>
                  <a:cubicBezTo>
                    <a:pt x="1610" y="4807"/>
                    <a:pt x="1325" y="4847"/>
                    <a:pt x="1294" y="5135"/>
                  </a:cubicBezTo>
                  <a:cubicBezTo>
                    <a:pt x="1271" y="5347"/>
                    <a:pt x="1078" y="5786"/>
                    <a:pt x="1423" y="5569"/>
                  </a:cubicBezTo>
                  <a:cubicBezTo>
                    <a:pt x="1382" y="5665"/>
                    <a:pt x="1288" y="5766"/>
                    <a:pt x="1232" y="5830"/>
                  </a:cubicBezTo>
                  <a:lnTo>
                    <a:pt x="1247" y="5941"/>
                  </a:lnTo>
                  <a:cubicBezTo>
                    <a:pt x="1305" y="5949"/>
                    <a:pt x="1373" y="5942"/>
                    <a:pt x="1427" y="5909"/>
                  </a:cubicBezTo>
                  <a:cubicBezTo>
                    <a:pt x="1582" y="5813"/>
                    <a:pt x="1505" y="5986"/>
                    <a:pt x="1616" y="6015"/>
                  </a:cubicBezTo>
                  <a:cubicBezTo>
                    <a:pt x="1625" y="6015"/>
                    <a:pt x="1632" y="6012"/>
                    <a:pt x="1639" y="6008"/>
                  </a:cubicBezTo>
                  <a:cubicBezTo>
                    <a:pt x="1268" y="6350"/>
                    <a:pt x="877" y="6521"/>
                    <a:pt x="478" y="6743"/>
                  </a:cubicBezTo>
                  <a:cubicBezTo>
                    <a:pt x="343" y="6818"/>
                    <a:pt x="175" y="6809"/>
                    <a:pt x="54" y="6949"/>
                  </a:cubicBezTo>
                  <a:cubicBezTo>
                    <a:pt x="-154" y="7190"/>
                    <a:pt x="297" y="7025"/>
                    <a:pt x="344" y="7001"/>
                  </a:cubicBezTo>
                  <a:cubicBezTo>
                    <a:pt x="703" y="6820"/>
                    <a:pt x="1068" y="6689"/>
                    <a:pt x="1424" y="6508"/>
                  </a:cubicBezTo>
                  <a:cubicBezTo>
                    <a:pt x="1621" y="6408"/>
                    <a:pt x="2420" y="6068"/>
                    <a:pt x="2420" y="5738"/>
                  </a:cubicBezTo>
                  <a:cubicBezTo>
                    <a:pt x="2564" y="5669"/>
                    <a:pt x="2545" y="5757"/>
                    <a:pt x="2664" y="5770"/>
                  </a:cubicBezTo>
                  <a:cubicBezTo>
                    <a:pt x="2775" y="5884"/>
                    <a:pt x="2982" y="5669"/>
                    <a:pt x="3099" y="5636"/>
                  </a:cubicBezTo>
                  <a:cubicBezTo>
                    <a:pt x="3270" y="5586"/>
                    <a:pt x="3354" y="5471"/>
                    <a:pt x="3497" y="5332"/>
                  </a:cubicBezTo>
                  <a:cubicBezTo>
                    <a:pt x="3592" y="5239"/>
                    <a:pt x="3675" y="5420"/>
                    <a:pt x="3762" y="5453"/>
                  </a:cubicBezTo>
                  <a:cubicBezTo>
                    <a:pt x="3787" y="5623"/>
                    <a:pt x="4109" y="5610"/>
                    <a:pt x="4206" y="5651"/>
                  </a:cubicBezTo>
                  <a:cubicBezTo>
                    <a:pt x="4425" y="5745"/>
                    <a:pt x="4511" y="6181"/>
                    <a:pt x="4283" y="6388"/>
                  </a:cubicBezTo>
                  <a:cubicBezTo>
                    <a:pt x="4312" y="6399"/>
                    <a:pt x="4341" y="6409"/>
                    <a:pt x="4370" y="6418"/>
                  </a:cubicBezTo>
                  <a:cubicBezTo>
                    <a:pt x="4406" y="6521"/>
                    <a:pt x="4318" y="6634"/>
                    <a:pt x="4422" y="6661"/>
                  </a:cubicBezTo>
                  <a:cubicBezTo>
                    <a:pt x="4430" y="6629"/>
                    <a:pt x="4441" y="6599"/>
                    <a:pt x="4455" y="6573"/>
                  </a:cubicBezTo>
                  <a:cubicBezTo>
                    <a:pt x="4440" y="6630"/>
                    <a:pt x="4444" y="6678"/>
                    <a:pt x="4466" y="6718"/>
                  </a:cubicBezTo>
                  <a:cubicBezTo>
                    <a:pt x="4402" y="6900"/>
                    <a:pt x="4481" y="7268"/>
                    <a:pt x="4600" y="6983"/>
                  </a:cubicBezTo>
                  <a:cubicBezTo>
                    <a:pt x="4616" y="7025"/>
                    <a:pt x="4647" y="7029"/>
                    <a:pt x="4668" y="7000"/>
                  </a:cubicBezTo>
                  <a:cubicBezTo>
                    <a:pt x="4695" y="7165"/>
                    <a:pt x="4383" y="7512"/>
                    <a:pt x="4572" y="7612"/>
                  </a:cubicBezTo>
                  <a:cubicBezTo>
                    <a:pt x="4561" y="7639"/>
                    <a:pt x="4537" y="8189"/>
                    <a:pt x="4549" y="8218"/>
                  </a:cubicBezTo>
                  <a:cubicBezTo>
                    <a:pt x="4218" y="8052"/>
                    <a:pt x="4499" y="8766"/>
                    <a:pt x="4612" y="8908"/>
                  </a:cubicBezTo>
                  <a:cubicBezTo>
                    <a:pt x="4469" y="9248"/>
                    <a:pt x="4405" y="9703"/>
                    <a:pt x="4249" y="10060"/>
                  </a:cubicBezTo>
                  <a:cubicBezTo>
                    <a:pt x="4231" y="10103"/>
                    <a:pt x="3863" y="10724"/>
                    <a:pt x="3931" y="10838"/>
                  </a:cubicBezTo>
                  <a:cubicBezTo>
                    <a:pt x="3904" y="10875"/>
                    <a:pt x="3884" y="11006"/>
                    <a:pt x="3866" y="11057"/>
                  </a:cubicBezTo>
                  <a:lnTo>
                    <a:pt x="3907" y="11057"/>
                  </a:lnTo>
                  <a:cubicBezTo>
                    <a:pt x="3683" y="11057"/>
                    <a:pt x="3673" y="12226"/>
                    <a:pt x="3784" y="12411"/>
                  </a:cubicBezTo>
                  <a:cubicBezTo>
                    <a:pt x="3713" y="12506"/>
                    <a:pt x="3776" y="12866"/>
                    <a:pt x="3821" y="12952"/>
                  </a:cubicBezTo>
                  <a:cubicBezTo>
                    <a:pt x="3779" y="13102"/>
                    <a:pt x="3952" y="13349"/>
                    <a:pt x="4063" y="13322"/>
                  </a:cubicBezTo>
                  <a:cubicBezTo>
                    <a:pt x="4060" y="13338"/>
                    <a:pt x="4058" y="13354"/>
                    <a:pt x="4057" y="13370"/>
                  </a:cubicBezTo>
                  <a:lnTo>
                    <a:pt x="4087" y="13380"/>
                  </a:lnTo>
                  <a:lnTo>
                    <a:pt x="4093" y="13414"/>
                  </a:lnTo>
                  <a:cubicBezTo>
                    <a:pt x="4290" y="13490"/>
                    <a:pt x="4102" y="14174"/>
                    <a:pt x="4227" y="14378"/>
                  </a:cubicBezTo>
                  <a:cubicBezTo>
                    <a:pt x="4190" y="14488"/>
                    <a:pt x="4544" y="15231"/>
                    <a:pt x="4228" y="15052"/>
                  </a:cubicBezTo>
                  <a:cubicBezTo>
                    <a:pt x="4228" y="15090"/>
                    <a:pt x="4220" y="15124"/>
                    <a:pt x="4204" y="15151"/>
                  </a:cubicBezTo>
                  <a:cubicBezTo>
                    <a:pt x="4266" y="15264"/>
                    <a:pt x="4305" y="15363"/>
                    <a:pt x="4335" y="15505"/>
                  </a:cubicBezTo>
                  <a:lnTo>
                    <a:pt x="4346" y="15505"/>
                  </a:lnTo>
                  <a:cubicBezTo>
                    <a:pt x="4387" y="15457"/>
                    <a:pt x="4394" y="15543"/>
                    <a:pt x="4468" y="15503"/>
                  </a:cubicBezTo>
                  <a:cubicBezTo>
                    <a:pt x="4571" y="15800"/>
                    <a:pt x="4536" y="15834"/>
                    <a:pt x="4468" y="16154"/>
                  </a:cubicBezTo>
                  <a:cubicBezTo>
                    <a:pt x="4643" y="16085"/>
                    <a:pt x="4765" y="16495"/>
                    <a:pt x="4806" y="16709"/>
                  </a:cubicBezTo>
                  <a:cubicBezTo>
                    <a:pt x="5029" y="16623"/>
                    <a:pt x="4935" y="16305"/>
                    <a:pt x="4856" y="16081"/>
                  </a:cubicBezTo>
                  <a:lnTo>
                    <a:pt x="4819" y="16090"/>
                  </a:lnTo>
                  <a:cubicBezTo>
                    <a:pt x="4853" y="16027"/>
                    <a:pt x="4845" y="15950"/>
                    <a:pt x="4813" y="15895"/>
                  </a:cubicBezTo>
                  <a:lnTo>
                    <a:pt x="4799" y="15901"/>
                  </a:lnTo>
                  <a:cubicBezTo>
                    <a:pt x="4773" y="15687"/>
                    <a:pt x="4711" y="15463"/>
                    <a:pt x="4695" y="15267"/>
                  </a:cubicBezTo>
                  <a:cubicBezTo>
                    <a:pt x="4682" y="15104"/>
                    <a:pt x="4607" y="15059"/>
                    <a:pt x="4654" y="14857"/>
                  </a:cubicBezTo>
                  <a:cubicBezTo>
                    <a:pt x="4643" y="14858"/>
                    <a:pt x="4632" y="14860"/>
                    <a:pt x="4621" y="14862"/>
                  </a:cubicBezTo>
                  <a:cubicBezTo>
                    <a:pt x="4621" y="14691"/>
                    <a:pt x="4335" y="14165"/>
                    <a:pt x="4542" y="14004"/>
                  </a:cubicBezTo>
                  <a:cubicBezTo>
                    <a:pt x="4568" y="14048"/>
                    <a:pt x="4597" y="14053"/>
                    <a:pt x="4633" y="14051"/>
                  </a:cubicBezTo>
                  <a:cubicBezTo>
                    <a:pt x="4649" y="14091"/>
                    <a:pt x="4668" y="14112"/>
                    <a:pt x="4694" y="14132"/>
                  </a:cubicBezTo>
                  <a:cubicBezTo>
                    <a:pt x="4606" y="14386"/>
                    <a:pt x="4732" y="15046"/>
                    <a:pt x="4888" y="15146"/>
                  </a:cubicBezTo>
                  <a:cubicBezTo>
                    <a:pt x="4868" y="15243"/>
                    <a:pt x="4898" y="15358"/>
                    <a:pt x="4958" y="15388"/>
                  </a:cubicBezTo>
                  <a:cubicBezTo>
                    <a:pt x="4954" y="15472"/>
                    <a:pt x="4978" y="15520"/>
                    <a:pt x="5030" y="15518"/>
                  </a:cubicBezTo>
                  <a:cubicBezTo>
                    <a:pt x="5042" y="15595"/>
                    <a:pt x="4993" y="15742"/>
                    <a:pt x="4986" y="15835"/>
                  </a:cubicBezTo>
                  <a:cubicBezTo>
                    <a:pt x="5221" y="15896"/>
                    <a:pt x="5644" y="17047"/>
                    <a:pt x="5374" y="17327"/>
                  </a:cubicBezTo>
                  <a:lnTo>
                    <a:pt x="5386" y="17327"/>
                  </a:lnTo>
                  <a:cubicBezTo>
                    <a:pt x="5363" y="17683"/>
                    <a:pt x="5700" y="18230"/>
                    <a:pt x="5921" y="18189"/>
                  </a:cubicBezTo>
                  <a:cubicBezTo>
                    <a:pt x="6093" y="18316"/>
                    <a:pt x="6360" y="18812"/>
                    <a:pt x="6568" y="18812"/>
                  </a:cubicBezTo>
                  <a:cubicBezTo>
                    <a:pt x="6707" y="18812"/>
                    <a:pt x="6794" y="18936"/>
                    <a:pt x="6933" y="18803"/>
                  </a:cubicBezTo>
                  <a:cubicBezTo>
                    <a:pt x="7112" y="18634"/>
                    <a:pt x="7225" y="18901"/>
                    <a:pt x="7338" y="19138"/>
                  </a:cubicBezTo>
                  <a:lnTo>
                    <a:pt x="7320" y="19233"/>
                  </a:lnTo>
                  <a:cubicBezTo>
                    <a:pt x="7452" y="19457"/>
                    <a:pt x="7609" y="19414"/>
                    <a:pt x="7752" y="19578"/>
                  </a:cubicBezTo>
                  <a:lnTo>
                    <a:pt x="7747" y="19554"/>
                  </a:lnTo>
                  <a:cubicBezTo>
                    <a:pt x="7831" y="19616"/>
                    <a:pt x="7966" y="19734"/>
                    <a:pt x="8058" y="19655"/>
                  </a:cubicBezTo>
                  <a:cubicBezTo>
                    <a:pt x="8068" y="19696"/>
                    <a:pt x="8082" y="19732"/>
                    <a:pt x="8102" y="19765"/>
                  </a:cubicBezTo>
                  <a:cubicBezTo>
                    <a:pt x="8201" y="19848"/>
                    <a:pt x="8249" y="20070"/>
                    <a:pt x="8332" y="20197"/>
                  </a:cubicBezTo>
                  <a:cubicBezTo>
                    <a:pt x="8328" y="20204"/>
                    <a:pt x="8318" y="20232"/>
                    <a:pt x="8307" y="20232"/>
                  </a:cubicBezTo>
                  <a:cubicBezTo>
                    <a:pt x="8248" y="20232"/>
                    <a:pt x="8242" y="20374"/>
                    <a:pt x="8290" y="20404"/>
                  </a:cubicBezTo>
                  <a:cubicBezTo>
                    <a:pt x="8224" y="20558"/>
                    <a:pt x="8335" y="20723"/>
                    <a:pt x="8404" y="20797"/>
                  </a:cubicBezTo>
                  <a:lnTo>
                    <a:pt x="8421" y="20768"/>
                  </a:lnTo>
                  <a:lnTo>
                    <a:pt x="8440" y="20786"/>
                  </a:lnTo>
                  <a:cubicBezTo>
                    <a:pt x="8440" y="20786"/>
                    <a:pt x="8460" y="20734"/>
                    <a:pt x="8463" y="20726"/>
                  </a:cubicBezTo>
                  <a:cubicBezTo>
                    <a:pt x="8481" y="20791"/>
                    <a:pt x="8506" y="20812"/>
                    <a:pt x="8544" y="20833"/>
                  </a:cubicBezTo>
                  <a:cubicBezTo>
                    <a:pt x="8631" y="20882"/>
                    <a:pt x="8572" y="21016"/>
                    <a:pt x="8625" y="21113"/>
                  </a:cubicBezTo>
                  <a:cubicBezTo>
                    <a:pt x="8670" y="21195"/>
                    <a:pt x="8728" y="21169"/>
                    <a:pt x="8774" y="21125"/>
                  </a:cubicBezTo>
                  <a:cubicBezTo>
                    <a:pt x="8819" y="21180"/>
                    <a:pt x="8955" y="21104"/>
                    <a:pt x="8977" y="21190"/>
                  </a:cubicBezTo>
                  <a:cubicBezTo>
                    <a:pt x="8994" y="21268"/>
                    <a:pt x="9007" y="21360"/>
                    <a:pt x="9074" y="21327"/>
                  </a:cubicBezTo>
                  <a:cubicBezTo>
                    <a:pt x="9087" y="21499"/>
                    <a:pt x="9387" y="21534"/>
                    <a:pt x="9242" y="21147"/>
                  </a:cubicBezTo>
                  <a:cubicBezTo>
                    <a:pt x="9322" y="21112"/>
                    <a:pt x="9334" y="20930"/>
                    <a:pt x="9399" y="20930"/>
                  </a:cubicBezTo>
                  <a:cubicBezTo>
                    <a:pt x="9476" y="20930"/>
                    <a:pt x="9464" y="21056"/>
                    <a:pt x="9512" y="21099"/>
                  </a:cubicBezTo>
                  <a:cubicBezTo>
                    <a:pt x="9489" y="21140"/>
                    <a:pt x="9481" y="21184"/>
                    <a:pt x="9489" y="21232"/>
                  </a:cubicBezTo>
                  <a:cubicBezTo>
                    <a:pt x="9530" y="21294"/>
                    <a:pt x="9567" y="21378"/>
                    <a:pt x="9594" y="21465"/>
                  </a:cubicBezTo>
                  <a:cubicBezTo>
                    <a:pt x="9613" y="21444"/>
                    <a:pt x="9635" y="21429"/>
                    <a:pt x="9658" y="21420"/>
                  </a:cubicBezTo>
                  <a:cubicBezTo>
                    <a:pt x="9651" y="21406"/>
                    <a:pt x="9651" y="21393"/>
                    <a:pt x="9656" y="21381"/>
                  </a:cubicBezTo>
                  <a:lnTo>
                    <a:pt x="9663" y="21393"/>
                  </a:lnTo>
                  <a:cubicBezTo>
                    <a:pt x="9703" y="21371"/>
                    <a:pt x="9728" y="21327"/>
                    <a:pt x="9733" y="21262"/>
                  </a:cubicBezTo>
                  <a:lnTo>
                    <a:pt x="9788" y="21239"/>
                  </a:lnTo>
                  <a:lnTo>
                    <a:pt x="9727" y="21036"/>
                  </a:lnTo>
                  <a:lnTo>
                    <a:pt x="9751" y="20983"/>
                  </a:lnTo>
                  <a:cubicBezTo>
                    <a:pt x="9690" y="20841"/>
                    <a:pt x="9591" y="20668"/>
                    <a:pt x="9478" y="20685"/>
                  </a:cubicBezTo>
                  <a:cubicBezTo>
                    <a:pt x="9386" y="20387"/>
                    <a:pt x="9023" y="21216"/>
                    <a:pt x="8905" y="20641"/>
                  </a:cubicBezTo>
                  <a:lnTo>
                    <a:pt x="8820" y="20643"/>
                  </a:lnTo>
                  <a:cubicBezTo>
                    <a:pt x="8820" y="20643"/>
                    <a:pt x="8682" y="20417"/>
                    <a:pt x="8717" y="20417"/>
                  </a:cubicBezTo>
                  <a:cubicBezTo>
                    <a:pt x="8717" y="20417"/>
                    <a:pt x="8717" y="20417"/>
                    <a:pt x="8717" y="20417"/>
                  </a:cubicBezTo>
                  <a:cubicBezTo>
                    <a:pt x="8719" y="20417"/>
                    <a:pt x="8885" y="19093"/>
                    <a:pt x="8901" y="18934"/>
                  </a:cubicBezTo>
                  <a:cubicBezTo>
                    <a:pt x="8865" y="18931"/>
                    <a:pt x="8824" y="18936"/>
                    <a:pt x="8790" y="18958"/>
                  </a:cubicBezTo>
                  <a:cubicBezTo>
                    <a:pt x="8665" y="18803"/>
                    <a:pt x="8556" y="18836"/>
                    <a:pt x="8451" y="18742"/>
                  </a:cubicBezTo>
                  <a:cubicBezTo>
                    <a:pt x="8417" y="18712"/>
                    <a:pt x="8071" y="18740"/>
                    <a:pt x="8035" y="18773"/>
                  </a:cubicBezTo>
                  <a:cubicBezTo>
                    <a:pt x="8032" y="18768"/>
                    <a:pt x="8029" y="18763"/>
                    <a:pt x="8025" y="18757"/>
                  </a:cubicBezTo>
                  <a:cubicBezTo>
                    <a:pt x="8109" y="18574"/>
                    <a:pt x="8142" y="18312"/>
                    <a:pt x="8200" y="18110"/>
                  </a:cubicBezTo>
                  <a:cubicBezTo>
                    <a:pt x="8274" y="17968"/>
                    <a:pt x="8508" y="16969"/>
                    <a:pt x="8384" y="16969"/>
                  </a:cubicBezTo>
                  <a:cubicBezTo>
                    <a:pt x="8284" y="16969"/>
                    <a:pt x="8160" y="16997"/>
                    <a:pt x="8055" y="17030"/>
                  </a:cubicBezTo>
                  <a:cubicBezTo>
                    <a:pt x="7708" y="17115"/>
                    <a:pt x="7858" y="17667"/>
                    <a:pt x="7599" y="17812"/>
                  </a:cubicBezTo>
                  <a:cubicBezTo>
                    <a:pt x="7601" y="17840"/>
                    <a:pt x="7595" y="17864"/>
                    <a:pt x="7583" y="17884"/>
                  </a:cubicBezTo>
                  <a:lnTo>
                    <a:pt x="7589" y="17850"/>
                  </a:lnTo>
                  <a:cubicBezTo>
                    <a:pt x="7313" y="17803"/>
                    <a:pt x="7206" y="18092"/>
                    <a:pt x="6955" y="17842"/>
                  </a:cubicBezTo>
                  <a:cubicBezTo>
                    <a:pt x="6928" y="17797"/>
                    <a:pt x="6940" y="17716"/>
                    <a:pt x="6902" y="17678"/>
                  </a:cubicBezTo>
                  <a:cubicBezTo>
                    <a:pt x="6909" y="17285"/>
                    <a:pt x="6745" y="17009"/>
                    <a:pt x="6787" y="16567"/>
                  </a:cubicBezTo>
                  <a:cubicBezTo>
                    <a:pt x="6799" y="16444"/>
                    <a:pt x="6795" y="15988"/>
                    <a:pt x="6892" y="15936"/>
                  </a:cubicBezTo>
                  <a:cubicBezTo>
                    <a:pt x="6964" y="15896"/>
                    <a:pt x="6970" y="15802"/>
                    <a:pt x="6989" y="15695"/>
                  </a:cubicBezTo>
                  <a:cubicBezTo>
                    <a:pt x="6960" y="15291"/>
                    <a:pt x="7099" y="15132"/>
                    <a:pt x="7297" y="14954"/>
                  </a:cubicBezTo>
                  <a:cubicBezTo>
                    <a:pt x="7407" y="14847"/>
                    <a:pt x="7530" y="14681"/>
                    <a:pt x="7658" y="14647"/>
                  </a:cubicBezTo>
                  <a:cubicBezTo>
                    <a:pt x="7726" y="14629"/>
                    <a:pt x="7890" y="14823"/>
                    <a:pt x="7918" y="14651"/>
                  </a:cubicBezTo>
                  <a:cubicBezTo>
                    <a:pt x="7929" y="14662"/>
                    <a:pt x="7940" y="14672"/>
                    <a:pt x="7951" y="14683"/>
                  </a:cubicBezTo>
                  <a:cubicBezTo>
                    <a:pt x="7964" y="14784"/>
                    <a:pt x="8062" y="14913"/>
                    <a:pt x="8119" y="14804"/>
                  </a:cubicBezTo>
                  <a:cubicBezTo>
                    <a:pt x="8158" y="14847"/>
                    <a:pt x="8205" y="14840"/>
                    <a:pt x="8218" y="14755"/>
                  </a:cubicBezTo>
                  <a:cubicBezTo>
                    <a:pt x="8226" y="14760"/>
                    <a:pt x="8233" y="14769"/>
                    <a:pt x="8237" y="14776"/>
                  </a:cubicBezTo>
                  <a:cubicBezTo>
                    <a:pt x="8243" y="14815"/>
                    <a:pt x="8236" y="14869"/>
                    <a:pt x="8238" y="14910"/>
                  </a:cubicBezTo>
                  <a:cubicBezTo>
                    <a:pt x="8321" y="14897"/>
                    <a:pt x="8431" y="14728"/>
                    <a:pt x="8309" y="14652"/>
                  </a:cubicBezTo>
                  <a:cubicBezTo>
                    <a:pt x="8336" y="14621"/>
                    <a:pt x="8354" y="14568"/>
                    <a:pt x="8341" y="14512"/>
                  </a:cubicBezTo>
                  <a:cubicBezTo>
                    <a:pt x="8478" y="14435"/>
                    <a:pt x="8881" y="14341"/>
                    <a:pt x="8891" y="14660"/>
                  </a:cubicBezTo>
                  <a:cubicBezTo>
                    <a:pt x="8953" y="14668"/>
                    <a:pt x="9017" y="14668"/>
                    <a:pt x="9071" y="14607"/>
                  </a:cubicBezTo>
                  <a:cubicBezTo>
                    <a:pt x="9213" y="14442"/>
                    <a:pt x="9157" y="14782"/>
                    <a:pt x="9269" y="14825"/>
                  </a:cubicBezTo>
                  <a:cubicBezTo>
                    <a:pt x="9274" y="14919"/>
                    <a:pt x="9158" y="15202"/>
                    <a:pt x="9231" y="15255"/>
                  </a:cubicBezTo>
                  <a:cubicBezTo>
                    <a:pt x="9194" y="15363"/>
                    <a:pt x="9245" y="15521"/>
                    <a:pt x="9291" y="15598"/>
                  </a:cubicBezTo>
                  <a:cubicBezTo>
                    <a:pt x="9303" y="15683"/>
                    <a:pt x="9312" y="15745"/>
                    <a:pt x="9294" y="15822"/>
                  </a:cubicBezTo>
                  <a:cubicBezTo>
                    <a:pt x="9320" y="15840"/>
                    <a:pt x="9347" y="15858"/>
                    <a:pt x="9373" y="15876"/>
                  </a:cubicBezTo>
                  <a:cubicBezTo>
                    <a:pt x="9376" y="15876"/>
                    <a:pt x="9389" y="16042"/>
                    <a:pt x="9392" y="16062"/>
                  </a:cubicBezTo>
                  <a:cubicBezTo>
                    <a:pt x="9891" y="16160"/>
                    <a:pt x="9504" y="14453"/>
                    <a:pt x="9669" y="14135"/>
                  </a:cubicBezTo>
                  <a:cubicBezTo>
                    <a:pt x="9801" y="13882"/>
                    <a:pt x="9965" y="13656"/>
                    <a:pt x="10125" y="13464"/>
                  </a:cubicBezTo>
                  <a:cubicBezTo>
                    <a:pt x="10212" y="13386"/>
                    <a:pt x="10656" y="13027"/>
                    <a:pt x="10592" y="12952"/>
                  </a:cubicBezTo>
                  <a:cubicBezTo>
                    <a:pt x="10811" y="12978"/>
                    <a:pt x="10712" y="12540"/>
                    <a:pt x="10767" y="12391"/>
                  </a:cubicBezTo>
                  <a:cubicBezTo>
                    <a:pt x="10824" y="12240"/>
                    <a:pt x="11053" y="12010"/>
                    <a:pt x="10986" y="11786"/>
                  </a:cubicBezTo>
                  <a:cubicBezTo>
                    <a:pt x="11080" y="11837"/>
                    <a:pt x="11274" y="11508"/>
                    <a:pt x="11267" y="11344"/>
                  </a:cubicBezTo>
                  <a:cubicBezTo>
                    <a:pt x="11357" y="11366"/>
                    <a:pt x="11513" y="11281"/>
                    <a:pt x="11556" y="11158"/>
                  </a:cubicBezTo>
                  <a:lnTo>
                    <a:pt x="11547" y="11137"/>
                  </a:lnTo>
                  <a:cubicBezTo>
                    <a:pt x="11604" y="11130"/>
                    <a:pt x="11673" y="11149"/>
                    <a:pt x="11708" y="11051"/>
                  </a:cubicBezTo>
                  <a:cubicBezTo>
                    <a:pt x="11862" y="11256"/>
                    <a:pt x="12051" y="10796"/>
                    <a:pt x="11864" y="10786"/>
                  </a:cubicBezTo>
                  <a:cubicBezTo>
                    <a:pt x="11862" y="10777"/>
                    <a:pt x="11858" y="10768"/>
                    <a:pt x="11853" y="10760"/>
                  </a:cubicBezTo>
                  <a:cubicBezTo>
                    <a:pt x="11890" y="10730"/>
                    <a:pt x="11924" y="10692"/>
                    <a:pt x="11955" y="10645"/>
                  </a:cubicBezTo>
                  <a:lnTo>
                    <a:pt x="11897" y="10613"/>
                  </a:lnTo>
                  <a:cubicBezTo>
                    <a:pt x="11984" y="10395"/>
                    <a:pt x="12164" y="10420"/>
                    <a:pt x="12245" y="10219"/>
                  </a:cubicBezTo>
                  <a:cubicBezTo>
                    <a:pt x="12330" y="10329"/>
                    <a:pt x="12661" y="10004"/>
                    <a:pt x="12737" y="9969"/>
                  </a:cubicBezTo>
                  <a:cubicBezTo>
                    <a:pt x="12664" y="10028"/>
                    <a:pt x="12408" y="10465"/>
                    <a:pt x="12631" y="10503"/>
                  </a:cubicBezTo>
                  <a:cubicBezTo>
                    <a:pt x="12789" y="10529"/>
                    <a:pt x="13042" y="10150"/>
                    <a:pt x="13212" y="10091"/>
                  </a:cubicBezTo>
                  <a:cubicBezTo>
                    <a:pt x="13387" y="9998"/>
                    <a:pt x="13656" y="9885"/>
                    <a:pt x="13625" y="9596"/>
                  </a:cubicBezTo>
                  <a:cubicBezTo>
                    <a:pt x="13619" y="9547"/>
                    <a:pt x="13631" y="9416"/>
                    <a:pt x="13642" y="9372"/>
                  </a:cubicBezTo>
                  <a:cubicBezTo>
                    <a:pt x="13542" y="9340"/>
                    <a:pt x="13492" y="9469"/>
                    <a:pt x="13428" y="9577"/>
                  </a:cubicBezTo>
                  <a:cubicBezTo>
                    <a:pt x="13210" y="9948"/>
                    <a:pt x="13126" y="9598"/>
                    <a:pt x="13005" y="9382"/>
                  </a:cubicBezTo>
                  <a:cubicBezTo>
                    <a:pt x="13043" y="9332"/>
                    <a:pt x="13094" y="9211"/>
                    <a:pt x="13035" y="9143"/>
                  </a:cubicBezTo>
                  <a:cubicBezTo>
                    <a:pt x="13114" y="9113"/>
                    <a:pt x="13246" y="8984"/>
                    <a:pt x="13198" y="8817"/>
                  </a:cubicBezTo>
                  <a:cubicBezTo>
                    <a:pt x="13133" y="8591"/>
                    <a:pt x="12921" y="8699"/>
                    <a:pt x="12820" y="8748"/>
                  </a:cubicBezTo>
                  <a:cubicBezTo>
                    <a:pt x="13042" y="8483"/>
                    <a:pt x="13227" y="8473"/>
                    <a:pt x="13514" y="8498"/>
                  </a:cubicBezTo>
                  <a:cubicBezTo>
                    <a:pt x="13879" y="8530"/>
                    <a:pt x="14067" y="8267"/>
                    <a:pt x="14414" y="8134"/>
                  </a:cubicBezTo>
                  <a:cubicBezTo>
                    <a:pt x="14179" y="8347"/>
                    <a:pt x="14080" y="8871"/>
                    <a:pt x="13864" y="9071"/>
                  </a:cubicBezTo>
                  <a:cubicBezTo>
                    <a:pt x="13717" y="9206"/>
                    <a:pt x="14405" y="9317"/>
                    <a:pt x="14423" y="9210"/>
                  </a:cubicBezTo>
                  <a:cubicBezTo>
                    <a:pt x="14405" y="9314"/>
                    <a:pt x="14297" y="9379"/>
                    <a:pt x="14243" y="9402"/>
                  </a:cubicBezTo>
                  <a:cubicBezTo>
                    <a:pt x="14313" y="9418"/>
                    <a:pt x="14553" y="9162"/>
                    <a:pt x="14568" y="9200"/>
                  </a:cubicBezTo>
                  <a:cubicBezTo>
                    <a:pt x="14597" y="9273"/>
                    <a:pt x="14503" y="9384"/>
                    <a:pt x="14488" y="9436"/>
                  </a:cubicBezTo>
                  <a:cubicBezTo>
                    <a:pt x="14575" y="9436"/>
                    <a:pt x="14865" y="9376"/>
                    <a:pt x="14709" y="9160"/>
                  </a:cubicBezTo>
                  <a:cubicBezTo>
                    <a:pt x="14686" y="9129"/>
                    <a:pt x="14726" y="9185"/>
                    <a:pt x="14709" y="9160"/>
                  </a:cubicBezTo>
                  <a:close/>
                  <a:moveTo>
                    <a:pt x="9292" y="15807"/>
                  </a:moveTo>
                  <a:cubicBezTo>
                    <a:pt x="9294" y="15804"/>
                    <a:pt x="9294" y="15801"/>
                    <a:pt x="9294" y="15797"/>
                  </a:cubicBezTo>
                  <a:lnTo>
                    <a:pt x="9292" y="15807"/>
                  </a:lnTo>
                  <a:cubicBezTo>
                    <a:pt x="9292" y="15807"/>
                    <a:pt x="9292" y="15807"/>
                    <a:pt x="9292" y="15807"/>
                  </a:cubicBezTo>
                  <a:close/>
                  <a:moveTo>
                    <a:pt x="10369" y="17468"/>
                  </a:moveTo>
                  <a:cubicBezTo>
                    <a:pt x="10335" y="17379"/>
                    <a:pt x="10167" y="17362"/>
                    <a:pt x="10156" y="17309"/>
                  </a:cubicBezTo>
                  <a:cubicBezTo>
                    <a:pt x="10131" y="17189"/>
                    <a:pt x="9829" y="16896"/>
                    <a:pt x="9715" y="16827"/>
                  </a:cubicBezTo>
                  <a:cubicBezTo>
                    <a:pt x="9533" y="16717"/>
                    <a:pt x="9375" y="16548"/>
                    <a:pt x="9156" y="16596"/>
                  </a:cubicBezTo>
                  <a:cubicBezTo>
                    <a:pt x="9072" y="16614"/>
                    <a:pt x="8717" y="16808"/>
                    <a:pt x="8728" y="16994"/>
                  </a:cubicBezTo>
                  <a:cubicBezTo>
                    <a:pt x="8730" y="17027"/>
                    <a:pt x="9190" y="16568"/>
                    <a:pt x="9247" y="16760"/>
                  </a:cubicBezTo>
                  <a:cubicBezTo>
                    <a:pt x="9236" y="16814"/>
                    <a:pt x="9210" y="16831"/>
                    <a:pt x="9167" y="16810"/>
                  </a:cubicBezTo>
                  <a:cubicBezTo>
                    <a:pt x="9239" y="16755"/>
                    <a:pt x="9536" y="17035"/>
                    <a:pt x="9629" y="17047"/>
                  </a:cubicBezTo>
                  <a:cubicBezTo>
                    <a:pt x="9753" y="17062"/>
                    <a:pt x="9684" y="17348"/>
                    <a:pt x="9814" y="17335"/>
                  </a:cubicBezTo>
                  <a:cubicBezTo>
                    <a:pt x="9981" y="17317"/>
                    <a:pt x="9882" y="17476"/>
                    <a:pt x="9811" y="17585"/>
                  </a:cubicBezTo>
                  <a:cubicBezTo>
                    <a:pt x="9811" y="17585"/>
                    <a:pt x="9811" y="17585"/>
                    <a:pt x="9811" y="17585"/>
                  </a:cubicBezTo>
                  <a:cubicBezTo>
                    <a:pt x="9811" y="17585"/>
                    <a:pt x="9811" y="17585"/>
                    <a:pt x="9811" y="17586"/>
                  </a:cubicBezTo>
                  <a:cubicBezTo>
                    <a:pt x="9831" y="17583"/>
                    <a:pt x="10404" y="17558"/>
                    <a:pt x="10369" y="17468"/>
                  </a:cubicBezTo>
                  <a:cubicBezTo>
                    <a:pt x="10361" y="17446"/>
                    <a:pt x="10394" y="17532"/>
                    <a:pt x="10369" y="17468"/>
                  </a:cubicBezTo>
                  <a:close/>
                  <a:moveTo>
                    <a:pt x="20788" y="376"/>
                  </a:moveTo>
                  <a:cubicBezTo>
                    <a:pt x="20661" y="393"/>
                    <a:pt x="20521" y="488"/>
                    <a:pt x="20397" y="482"/>
                  </a:cubicBezTo>
                  <a:cubicBezTo>
                    <a:pt x="20438" y="401"/>
                    <a:pt x="20552" y="165"/>
                    <a:pt x="20633" y="174"/>
                  </a:cubicBezTo>
                  <a:cubicBezTo>
                    <a:pt x="20175" y="121"/>
                    <a:pt x="19751" y="-20"/>
                    <a:pt x="19284" y="2"/>
                  </a:cubicBezTo>
                  <a:cubicBezTo>
                    <a:pt x="19105" y="10"/>
                    <a:pt x="18902" y="130"/>
                    <a:pt x="18728" y="59"/>
                  </a:cubicBezTo>
                  <a:cubicBezTo>
                    <a:pt x="18578" y="-2"/>
                    <a:pt x="18252" y="-5"/>
                    <a:pt x="18116" y="136"/>
                  </a:cubicBezTo>
                  <a:cubicBezTo>
                    <a:pt x="18175" y="75"/>
                    <a:pt x="18298" y="279"/>
                    <a:pt x="18361" y="285"/>
                  </a:cubicBezTo>
                  <a:cubicBezTo>
                    <a:pt x="18166" y="285"/>
                    <a:pt x="17974" y="110"/>
                    <a:pt x="17776" y="149"/>
                  </a:cubicBezTo>
                  <a:cubicBezTo>
                    <a:pt x="17789" y="245"/>
                    <a:pt x="17791" y="210"/>
                    <a:pt x="17833" y="259"/>
                  </a:cubicBezTo>
                  <a:cubicBezTo>
                    <a:pt x="17695" y="308"/>
                    <a:pt x="17442" y="191"/>
                    <a:pt x="17296" y="183"/>
                  </a:cubicBezTo>
                  <a:cubicBezTo>
                    <a:pt x="17097" y="171"/>
                    <a:pt x="16902" y="273"/>
                    <a:pt x="16703" y="270"/>
                  </a:cubicBezTo>
                  <a:cubicBezTo>
                    <a:pt x="16707" y="477"/>
                    <a:pt x="16045" y="464"/>
                    <a:pt x="15922" y="611"/>
                  </a:cubicBezTo>
                  <a:cubicBezTo>
                    <a:pt x="15984" y="642"/>
                    <a:pt x="16050" y="632"/>
                    <a:pt x="16114" y="633"/>
                  </a:cubicBezTo>
                  <a:cubicBezTo>
                    <a:pt x="16093" y="927"/>
                    <a:pt x="15244" y="969"/>
                    <a:pt x="15099" y="1007"/>
                  </a:cubicBezTo>
                  <a:cubicBezTo>
                    <a:pt x="15125" y="1148"/>
                    <a:pt x="15349" y="1197"/>
                    <a:pt x="15414" y="1212"/>
                  </a:cubicBezTo>
                  <a:cubicBezTo>
                    <a:pt x="15335" y="1285"/>
                    <a:pt x="15187" y="1268"/>
                    <a:pt x="15096" y="1309"/>
                  </a:cubicBezTo>
                  <a:cubicBezTo>
                    <a:pt x="15139" y="1389"/>
                    <a:pt x="15278" y="1390"/>
                    <a:pt x="15337" y="1395"/>
                  </a:cubicBezTo>
                  <a:cubicBezTo>
                    <a:pt x="15292" y="1423"/>
                    <a:pt x="15237" y="1423"/>
                    <a:pt x="15198" y="1474"/>
                  </a:cubicBezTo>
                  <a:cubicBezTo>
                    <a:pt x="15433" y="1544"/>
                    <a:pt x="15645" y="1461"/>
                    <a:pt x="15880" y="1474"/>
                  </a:cubicBezTo>
                  <a:cubicBezTo>
                    <a:pt x="15992" y="1480"/>
                    <a:pt x="16131" y="1500"/>
                    <a:pt x="16237" y="1562"/>
                  </a:cubicBezTo>
                  <a:cubicBezTo>
                    <a:pt x="16344" y="1623"/>
                    <a:pt x="16226" y="1664"/>
                    <a:pt x="16247" y="1717"/>
                  </a:cubicBezTo>
                  <a:cubicBezTo>
                    <a:pt x="16266" y="1765"/>
                    <a:pt x="16487" y="1880"/>
                    <a:pt x="16313" y="1959"/>
                  </a:cubicBezTo>
                  <a:cubicBezTo>
                    <a:pt x="16559" y="1847"/>
                    <a:pt x="16204" y="2758"/>
                    <a:pt x="16179" y="2583"/>
                  </a:cubicBezTo>
                  <a:cubicBezTo>
                    <a:pt x="16203" y="2748"/>
                    <a:pt x="16427" y="2568"/>
                    <a:pt x="16494" y="2630"/>
                  </a:cubicBezTo>
                  <a:cubicBezTo>
                    <a:pt x="16482" y="2669"/>
                    <a:pt x="16425" y="2638"/>
                    <a:pt x="16428" y="2695"/>
                  </a:cubicBezTo>
                  <a:cubicBezTo>
                    <a:pt x="16522" y="2661"/>
                    <a:pt x="16598" y="2870"/>
                    <a:pt x="16593" y="2871"/>
                  </a:cubicBezTo>
                  <a:cubicBezTo>
                    <a:pt x="16581" y="2874"/>
                    <a:pt x="16213" y="2799"/>
                    <a:pt x="16214" y="2802"/>
                  </a:cubicBezTo>
                  <a:cubicBezTo>
                    <a:pt x="16229" y="2835"/>
                    <a:pt x="16243" y="2868"/>
                    <a:pt x="16257" y="2900"/>
                  </a:cubicBezTo>
                  <a:cubicBezTo>
                    <a:pt x="16172" y="2904"/>
                    <a:pt x="16137" y="2977"/>
                    <a:pt x="16095" y="3092"/>
                  </a:cubicBezTo>
                  <a:cubicBezTo>
                    <a:pt x="16186" y="3140"/>
                    <a:pt x="16346" y="3277"/>
                    <a:pt x="16419" y="3092"/>
                  </a:cubicBezTo>
                  <a:cubicBezTo>
                    <a:pt x="16494" y="2902"/>
                    <a:pt x="16546" y="3028"/>
                    <a:pt x="16502" y="3209"/>
                  </a:cubicBezTo>
                  <a:cubicBezTo>
                    <a:pt x="16498" y="3224"/>
                    <a:pt x="15861" y="3720"/>
                    <a:pt x="16084" y="3791"/>
                  </a:cubicBezTo>
                  <a:cubicBezTo>
                    <a:pt x="16081" y="3912"/>
                    <a:pt x="15909" y="3871"/>
                    <a:pt x="15990" y="4074"/>
                  </a:cubicBezTo>
                  <a:cubicBezTo>
                    <a:pt x="16072" y="4282"/>
                    <a:pt x="15977" y="4328"/>
                    <a:pt x="16012" y="4522"/>
                  </a:cubicBezTo>
                  <a:cubicBezTo>
                    <a:pt x="16059" y="4791"/>
                    <a:pt x="16218" y="5190"/>
                    <a:pt x="16217" y="5459"/>
                  </a:cubicBezTo>
                  <a:cubicBezTo>
                    <a:pt x="16477" y="5346"/>
                    <a:pt x="16693" y="5934"/>
                    <a:pt x="16874" y="5492"/>
                  </a:cubicBezTo>
                  <a:cubicBezTo>
                    <a:pt x="16944" y="5323"/>
                    <a:pt x="17078" y="4978"/>
                    <a:pt x="17178" y="4863"/>
                  </a:cubicBezTo>
                  <a:cubicBezTo>
                    <a:pt x="17207" y="4830"/>
                    <a:pt x="17468" y="4537"/>
                    <a:pt x="17336" y="4506"/>
                  </a:cubicBezTo>
                  <a:cubicBezTo>
                    <a:pt x="17352" y="4429"/>
                    <a:pt x="17466" y="4461"/>
                    <a:pt x="17462" y="4414"/>
                  </a:cubicBezTo>
                  <a:cubicBezTo>
                    <a:pt x="17446" y="4185"/>
                    <a:pt x="17478" y="4318"/>
                    <a:pt x="17603" y="4179"/>
                  </a:cubicBezTo>
                  <a:cubicBezTo>
                    <a:pt x="17832" y="3924"/>
                    <a:pt x="18176" y="4100"/>
                    <a:pt x="18404" y="3748"/>
                  </a:cubicBezTo>
                  <a:cubicBezTo>
                    <a:pt x="18623" y="3408"/>
                    <a:pt x="18719" y="3579"/>
                    <a:pt x="18976" y="3474"/>
                  </a:cubicBezTo>
                  <a:cubicBezTo>
                    <a:pt x="19132" y="3410"/>
                    <a:pt x="19315" y="3416"/>
                    <a:pt x="19459" y="3294"/>
                  </a:cubicBezTo>
                  <a:cubicBezTo>
                    <a:pt x="19583" y="3189"/>
                    <a:pt x="19779" y="3004"/>
                    <a:pt x="19921" y="2998"/>
                  </a:cubicBezTo>
                  <a:cubicBezTo>
                    <a:pt x="19863" y="3000"/>
                    <a:pt x="19502" y="2839"/>
                    <a:pt x="19465" y="2948"/>
                  </a:cubicBezTo>
                  <a:cubicBezTo>
                    <a:pt x="19535" y="2744"/>
                    <a:pt x="19616" y="2666"/>
                    <a:pt x="19736" y="2808"/>
                  </a:cubicBezTo>
                  <a:cubicBezTo>
                    <a:pt x="19799" y="2882"/>
                    <a:pt x="20006" y="3044"/>
                    <a:pt x="20008" y="2762"/>
                  </a:cubicBezTo>
                  <a:cubicBezTo>
                    <a:pt x="20009" y="2563"/>
                    <a:pt x="19750" y="2306"/>
                    <a:pt x="19652" y="2240"/>
                  </a:cubicBezTo>
                  <a:cubicBezTo>
                    <a:pt x="19743" y="2177"/>
                    <a:pt x="20272" y="2315"/>
                    <a:pt x="20290" y="2066"/>
                  </a:cubicBezTo>
                  <a:cubicBezTo>
                    <a:pt x="20246" y="2069"/>
                    <a:pt x="20204" y="2042"/>
                    <a:pt x="20162" y="2024"/>
                  </a:cubicBezTo>
                  <a:cubicBezTo>
                    <a:pt x="20196" y="2013"/>
                    <a:pt x="20461" y="2053"/>
                    <a:pt x="20445" y="1920"/>
                  </a:cubicBezTo>
                  <a:cubicBezTo>
                    <a:pt x="20434" y="1826"/>
                    <a:pt x="20316" y="1823"/>
                    <a:pt x="20426" y="1726"/>
                  </a:cubicBezTo>
                  <a:cubicBezTo>
                    <a:pt x="20595" y="1578"/>
                    <a:pt x="20285" y="1472"/>
                    <a:pt x="20249" y="1409"/>
                  </a:cubicBezTo>
                  <a:cubicBezTo>
                    <a:pt x="20284" y="1409"/>
                    <a:pt x="20770" y="1373"/>
                    <a:pt x="20655" y="1204"/>
                  </a:cubicBezTo>
                  <a:cubicBezTo>
                    <a:pt x="20592" y="1111"/>
                    <a:pt x="20396" y="1087"/>
                    <a:pt x="20327" y="1171"/>
                  </a:cubicBezTo>
                  <a:cubicBezTo>
                    <a:pt x="20607" y="695"/>
                    <a:pt x="21060" y="526"/>
                    <a:pt x="21446" y="368"/>
                  </a:cubicBezTo>
                  <a:cubicBezTo>
                    <a:pt x="21259" y="170"/>
                    <a:pt x="20985" y="351"/>
                    <a:pt x="20788" y="376"/>
                  </a:cubicBezTo>
                  <a:cubicBezTo>
                    <a:pt x="20727" y="384"/>
                    <a:pt x="20985" y="351"/>
                    <a:pt x="20788" y="376"/>
                  </a:cubicBezTo>
                  <a:close/>
                  <a:moveTo>
                    <a:pt x="11250" y="17854"/>
                  </a:moveTo>
                  <a:cubicBezTo>
                    <a:pt x="11353" y="18121"/>
                    <a:pt x="10932" y="18149"/>
                    <a:pt x="10851" y="18066"/>
                  </a:cubicBezTo>
                  <a:cubicBezTo>
                    <a:pt x="10834" y="18070"/>
                    <a:pt x="10772" y="18267"/>
                    <a:pt x="10762" y="18295"/>
                  </a:cubicBezTo>
                  <a:lnTo>
                    <a:pt x="10744" y="18285"/>
                  </a:lnTo>
                  <a:lnTo>
                    <a:pt x="10730" y="18323"/>
                  </a:lnTo>
                  <a:cubicBezTo>
                    <a:pt x="10688" y="18281"/>
                    <a:pt x="10661" y="18211"/>
                    <a:pt x="10659" y="18127"/>
                  </a:cubicBezTo>
                  <a:cubicBezTo>
                    <a:pt x="10636" y="18121"/>
                    <a:pt x="10482" y="18109"/>
                    <a:pt x="10449" y="18132"/>
                  </a:cubicBezTo>
                  <a:cubicBezTo>
                    <a:pt x="10400" y="18160"/>
                    <a:pt x="10250" y="18170"/>
                    <a:pt x="10272" y="17972"/>
                  </a:cubicBezTo>
                  <a:cubicBezTo>
                    <a:pt x="10299" y="17723"/>
                    <a:pt x="10501" y="18031"/>
                    <a:pt x="10576" y="17927"/>
                  </a:cubicBezTo>
                  <a:cubicBezTo>
                    <a:pt x="10576" y="17927"/>
                    <a:pt x="10576" y="17927"/>
                    <a:pt x="10576" y="17927"/>
                  </a:cubicBezTo>
                  <a:cubicBezTo>
                    <a:pt x="10555" y="17927"/>
                    <a:pt x="10562" y="17743"/>
                    <a:pt x="10562" y="17738"/>
                  </a:cubicBezTo>
                  <a:lnTo>
                    <a:pt x="10412" y="17627"/>
                  </a:lnTo>
                  <a:cubicBezTo>
                    <a:pt x="10499" y="17485"/>
                    <a:pt x="10669" y="17484"/>
                    <a:pt x="10776" y="17484"/>
                  </a:cubicBezTo>
                  <a:cubicBezTo>
                    <a:pt x="10837" y="17484"/>
                    <a:pt x="10950" y="17493"/>
                    <a:pt x="11001" y="17546"/>
                  </a:cubicBezTo>
                  <a:cubicBezTo>
                    <a:pt x="11036" y="17584"/>
                    <a:pt x="11222" y="17784"/>
                    <a:pt x="11250" y="17854"/>
                  </a:cubicBezTo>
                  <a:cubicBezTo>
                    <a:pt x="11273" y="17915"/>
                    <a:pt x="11228" y="17798"/>
                    <a:pt x="11250" y="1785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5063" dirty="0">
                <a:latin typeface="Lato Light" panose="020F0502020204030203" pitchFamily="34" charset="0"/>
              </a:endParaRPr>
            </a:p>
          </p:txBody>
        </p:sp>
        <p:sp>
          <p:nvSpPr>
            <p:cNvPr id="5" name="Shape 2800">
              <a:extLst>
                <a:ext uri="{FF2B5EF4-FFF2-40B4-BE49-F238E27FC236}">
                  <a16:creationId xmlns:a16="http://schemas.microsoft.com/office/drawing/2014/main" id="{87F4DC87-7D63-4349-A42F-EDE236688F16}"/>
                </a:ext>
              </a:extLst>
            </p:cNvPr>
            <p:cNvSpPr/>
            <p:nvPr/>
          </p:nvSpPr>
          <p:spPr>
            <a:xfrm>
              <a:off x="10056202" y="5875667"/>
              <a:ext cx="4625615" cy="54570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4" h="21436" extrusionOk="0">
                  <a:moveTo>
                    <a:pt x="21150" y="15574"/>
                  </a:moveTo>
                  <a:cubicBezTo>
                    <a:pt x="21261" y="15717"/>
                    <a:pt x="21093" y="15952"/>
                    <a:pt x="20924" y="15784"/>
                  </a:cubicBezTo>
                  <a:cubicBezTo>
                    <a:pt x="20982" y="16021"/>
                    <a:pt x="20891" y="16384"/>
                    <a:pt x="20777" y="16596"/>
                  </a:cubicBezTo>
                  <a:cubicBezTo>
                    <a:pt x="20505" y="17107"/>
                    <a:pt x="20399" y="17680"/>
                    <a:pt x="20142" y="18190"/>
                  </a:cubicBezTo>
                  <a:cubicBezTo>
                    <a:pt x="20021" y="18451"/>
                    <a:pt x="19581" y="18883"/>
                    <a:pt x="19210" y="18697"/>
                  </a:cubicBezTo>
                  <a:cubicBezTo>
                    <a:pt x="19055" y="18620"/>
                    <a:pt x="18983" y="18564"/>
                    <a:pt x="18916" y="18429"/>
                  </a:cubicBezTo>
                  <a:cubicBezTo>
                    <a:pt x="18874" y="18346"/>
                    <a:pt x="18895" y="18082"/>
                    <a:pt x="18885" y="18073"/>
                  </a:cubicBezTo>
                  <a:cubicBezTo>
                    <a:pt x="18630" y="17743"/>
                    <a:pt x="18882" y="17612"/>
                    <a:pt x="18985" y="17344"/>
                  </a:cubicBezTo>
                  <a:cubicBezTo>
                    <a:pt x="19114" y="17002"/>
                    <a:pt x="19115" y="16913"/>
                    <a:pt x="19087" y="16545"/>
                  </a:cubicBezTo>
                  <a:cubicBezTo>
                    <a:pt x="19035" y="16414"/>
                    <a:pt x="19148" y="15981"/>
                    <a:pt x="19273" y="15913"/>
                  </a:cubicBezTo>
                  <a:cubicBezTo>
                    <a:pt x="19479" y="15800"/>
                    <a:pt x="19740" y="15772"/>
                    <a:pt x="19957" y="15653"/>
                  </a:cubicBezTo>
                  <a:cubicBezTo>
                    <a:pt x="20082" y="15574"/>
                    <a:pt x="20117" y="15501"/>
                    <a:pt x="20239" y="15479"/>
                  </a:cubicBezTo>
                  <a:cubicBezTo>
                    <a:pt x="20387" y="15448"/>
                    <a:pt x="20295" y="14983"/>
                    <a:pt x="20473" y="15143"/>
                  </a:cubicBezTo>
                  <a:cubicBezTo>
                    <a:pt x="20533" y="15027"/>
                    <a:pt x="20661" y="14865"/>
                    <a:pt x="20739" y="14731"/>
                  </a:cubicBezTo>
                  <a:cubicBezTo>
                    <a:pt x="20722" y="14552"/>
                    <a:pt x="20909" y="14739"/>
                    <a:pt x="20929" y="14819"/>
                  </a:cubicBezTo>
                  <a:cubicBezTo>
                    <a:pt x="20973" y="14985"/>
                    <a:pt x="21061" y="15461"/>
                    <a:pt x="21150" y="15574"/>
                  </a:cubicBezTo>
                  <a:cubicBezTo>
                    <a:pt x="21173" y="15603"/>
                    <a:pt x="21138" y="15559"/>
                    <a:pt x="21150" y="15574"/>
                  </a:cubicBezTo>
                  <a:close/>
                  <a:moveTo>
                    <a:pt x="21449" y="7942"/>
                  </a:moveTo>
                  <a:cubicBezTo>
                    <a:pt x="21344" y="7731"/>
                    <a:pt x="21600" y="7533"/>
                    <a:pt x="21152" y="7539"/>
                  </a:cubicBezTo>
                  <a:cubicBezTo>
                    <a:pt x="21008" y="7541"/>
                    <a:pt x="20754" y="7739"/>
                    <a:pt x="20526" y="7739"/>
                  </a:cubicBezTo>
                  <a:cubicBezTo>
                    <a:pt x="20244" y="7739"/>
                    <a:pt x="20016" y="7865"/>
                    <a:pt x="19729" y="7865"/>
                  </a:cubicBezTo>
                  <a:cubicBezTo>
                    <a:pt x="19565" y="7865"/>
                    <a:pt x="19469" y="8014"/>
                    <a:pt x="19302" y="7993"/>
                  </a:cubicBezTo>
                  <a:cubicBezTo>
                    <a:pt x="19093" y="7930"/>
                    <a:pt x="19070" y="7669"/>
                    <a:pt x="18908" y="7605"/>
                  </a:cubicBezTo>
                  <a:cubicBezTo>
                    <a:pt x="19001" y="7551"/>
                    <a:pt x="19025" y="7458"/>
                    <a:pt x="18981" y="7374"/>
                  </a:cubicBezTo>
                  <a:cubicBezTo>
                    <a:pt x="19062" y="7284"/>
                    <a:pt x="18938" y="7312"/>
                    <a:pt x="18896" y="7232"/>
                  </a:cubicBezTo>
                  <a:cubicBezTo>
                    <a:pt x="18780" y="7074"/>
                    <a:pt x="18298" y="6560"/>
                    <a:pt x="18034" y="6598"/>
                  </a:cubicBezTo>
                  <a:cubicBezTo>
                    <a:pt x="17984" y="6467"/>
                    <a:pt x="17855" y="6463"/>
                    <a:pt x="17803" y="6343"/>
                  </a:cubicBezTo>
                  <a:cubicBezTo>
                    <a:pt x="17753" y="6232"/>
                    <a:pt x="17703" y="5708"/>
                    <a:pt x="17456" y="5708"/>
                  </a:cubicBezTo>
                  <a:lnTo>
                    <a:pt x="17456" y="5708"/>
                  </a:lnTo>
                  <a:cubicBezTo>
                    <a:pt x="17148" y="5708"/>
                    <a:pt x="17061" y="5095"/>
                    <a:pt x="17029" y="4927"/>
                  </a:cubicBezTo>
                  <a:lnTo>
                    <a:pt x="17085" y="4930"/>
                  </a:lnTo>
                  <a:cubicBezTo>
                    <a:pt x="16985" y="4575"/>
                    <a:pt x="16629" y="4445"/>
                    <a:pt x="16480" y="4141"/>
                  </a:cubicBezTo>
                  <a:lnTo>
                    <a:pt x="16435" y="4152"/>
                  </a:lnTo>
                  <a:cubicBezTo>
                    <a:pt x="16428" y="4118"/>
                    <a:pt x="16411" y="4085"/>
                    <a:pt x="16410" y="4050"/>
                  </a:cubicBezTo>
                  <a:cubicBezTo>
                    <a:pt x="16418" y="4049"/>
                    <a:pt x="16577" y="4040"/>
                    <a:pt x="16577" y="4040"/>
                  </a:cubicBezTo>
                  <a:cubicBezTo>
                    <a:pt x="16561" y="4019"/>
                    <a:pt x="16373" y="3888"/>
                    <a:pt x="16373" y="3877"/>
                  </a:cubicBezTo>
                  <a:cubicBezTo>
                    <a:pt x="16140" y="3556"/>
                    <a:pt x="15927" y="3229"/>
                    <a:pt x="15764" y="2884"/>
                  </a:cubicBezTo>
                  <a:cubicBezTo>
                    <a:pt x="15810" y="2908"/>
                    <a:pt x="15860" y="2921"/>
                    <a:pt x="15913" y="2924"/>
                  </a:cubicBezTo>
                  <a:cubicBezTo>
                    <a:pt x="16212" y="2508"/>
                    <a:pt x="16034" y="2139"/>
                    <a:pt x="15828" y="1728"/>
                  </a:cubicBezTo>
                  <a:cubicBezTo>
                    <a:pt x="15663" y="1776"/>
                    <a:pt x="15487" y="1765"/>
                    <a:pt x="15320" y="1792"/>
                  </a:cubicBezTo>
                  <a:cubicBezTo>
                    <a:pt x="15262" y="1792"/>
                    <a:pt x="15004" y="1673"/>
                    <a:pt x="14939" y="1652"/>
                  </a:cubicBezTo>
                  <a:cubicBezTo>
                    <a:pt x="14877" y="1646"/>
                    <a:pt x="14703" y="1675"/>
                    <a:pt x="14673" y="1666"/>
                  </a:cubicBezTo>
                  <a:cubicBezTo>
                    <a:pt x="14649" y="1666"/>
                    <a:pt x="14604" y="1640"/>
                    <a:pt x="14583" y="1631"/>
                  </a:cubicBezTo>
                  <a:cubicBezTo>
                    <a:pt x="14579" y="1638"/>
                    <a:pt x="14541" y="1746"/>
                    <a:pt x="14548" y="1746"/>
                  </a:cubicBezTo>
                  <a:cubicBezTo>
                    <a:pt x="14314" y="1775"/>
                    <a:pt x="14213" y="1915"/>
                    <a:pt x="13949" y="1776"/>
                  </a:cubicBezTo>
                  <a:cubicBezTo>
                    <a:pt x="13737" y="1662"/>
                    <a:pt x="13370" y="1599"/>
                    <a:pt x="13126" y="1666"/>
                  </a:cubicBezTo>
                  <a:cubicBezTo>
                    <a:pt x="13114" y="1631"/>
                    <a:pt x="12362" y="1325"/>
                    <a:pt x="12311" y="1315"/>
                  </a:cubicBezTo>
                  <a:cubicBezTo>
                    <a:pt x="12058" y="1263"/>
                    <a:pt x="11585" y="1295"/>
                    <a:pt x="11468" y="1561"/>
                  </a:cubicBezTo>
                  <a:cubicBezTo>
                    <a:pt x="11405" y="1704"/>
                    <a:pt x="11546" y="1817"/>
                    <a:pt x="11493" y="1940"/>
                  </a:cubicBezTo>
                  <a:cubicBezTo>
                    <a:pt x="11411" y="2129"/>
                    <a:pt x="10260" y="1753"/>
                    <a:pt x="10229" y="1583"/>
                  </a:cubicBezTo>
                  <a:cubicBezTo>
                    <a:pt x="10181" y="1321"/>
                    <a:pt x="9285" y="1213"/>
                    <a:pt x="9029" y="1193"/>
                  </a:cubicBezTo>
                  <a:cubicBezTo>
                    <a:pt x="9018" y="1125"/>
                    <a:pt x="8978" y="1083"/>
                    <a:pt x="8892" y="1075"/>
                  </a:cubicBezTo>
                  <a:lnTo>
                    <a:pt x="8892" y="1071"/>
                  </a:lnTo>
                  <a:cubicBezTo>
                    <a:pt x="8848" y="1075"/>
                    <a:pt x="8690" y="1054"/>
                    <a:pt x="8710" y="986"/>
                  </a:cubicBezTo>
                  <a:cubicBezTo>
                    <a:pt x="8710" y="964"/>
                    <a:pt x="8994" y="767"/>
                    <a:pt x="9016" y="679"/>
                  </a:cubicBezTo>
                  <a:cubicBezTo>
                    <a:pt x="9056" y="517"/>
                    <a:pt x="8891" y="519"/>
                    <a:pt x="8901" y="450"/>
                  </a:cubicBezTo>
                  <a:cubicBezTo>
                    <a:pt x="8820" y="389"/>
                    <a:pt x="9205" y="-90"/>
                    <a:pt x="8780" y="124"/>
                  </a:cubicBezTo>
                  <a:cubicBezTo>
                    <a:pt x="8738" y="-14"/>
                    <a:pt x="7966" y="-25"/>
                    <a:pt x="7786" y="33"/>
                  </a:cubicBezTo>
                  <a:cubicBezTo>
                    <a:pt x="7755" y="33"/>
                    <a:pt x="7236" y="45"/>
                    <a:pt x="7284" y="112"/>
                  </a:cubicBezTo>
                  <a:cubicBezTo>
                    <a:pt x="6980" y="-39"/>
                    <a:pt x="6476" y="127"/>
                    <a:pt x="6182" y="191"/>
                  </a:cubicBezTo>
                  <a:cubicBezTo>
                    <a:pt x="5782" y="191"/>
                    <a:pt x="5357" y="466"/>
                    <a:pt x="4985" y="577"/>
                  </a:cubicBezTo>
                  <a:cubicBezTo>
                    <a:pt x="4968" y="561"/>
                    <a:pt x="4957" y="544"/>
                    <a:pt x="4950" y="523"/>
                  </a:cubicBezTo>
                  <a:lnTo>
                    <a:pt x="4918" y="529"/>
                  </a:lnTo>
                  <a:lnTo>
                    <a:pt x="4905" y="496"/>
                  </a:lnTo>
                  <a:cubicBezTo>
                    <a:pt x="4737" y="581"/>
                    <a:pt x="4445" y="574"/>
                    <a:pt x="4277" y="480"/>
                  </a:cubicBezTo>
                  <a:cubicBezTo>
                    <a:pt x="4282" y="423"/>
                    <a:pt x="4286" y="367"/>
                    <a:pt x="4279" y="311"/>
                  </a:cubicBezTo>
                  <a:cubicBezTo>
                    <a:pt x="3839" y="327"/>
                    <a:pt x="3931" y="706"/>
                    <a:pt x="3692" y="913"/>
                  </a:cubicBezTo>
                  <a:cubicBezTo>
                    <a:pt x="3463" y="1112"/>
                    <a:pt x="3139" y="1114"/>
                    <a:pt x="2935" y="1363"/>
                  </a:cubicBezTo>
                  <a:cubicBezTo>
                    <a:pt x="2899" y="1537"/>
                    <a:pt x="2704" y="1647"/>
                    <a:pt x="2717" y="1829"/>
                  </a:cubicBezTo>
                  <a:cubicBezTo>
                    <a:pt x="2734" y="2071"/>
                    <a:pt x="2718" y="2224"/>
                    <a:pt x="2488" y="2389"/>
                  </a:cubicBezTo>
                  <a:cubicBezTo>
                    <a:pt x="2217" y="2584"/>
                    <a:pt x="1913" y="2731"/>
                    <a:pt x="1546" y="2719"/>
                  </a:cubicBezTo>
                  <a:cubicBezTo>
                    <a:pt x="1507" y="2976"/>
                    <a:pt x="1199" y="3017"/>
                    <a:pt x="1132" y="3212"/>
                  </a:cubicBezTo>
                  <a:cubicBezTo>
                    <a:pt x="1025" y="3521"/>
                    <a:pt x="918" y="3677"/>
                    <a:pt x="641" y="3906"/>
                  </a:cubicBezTo>
                  <a:lnTo>
                    <a:pt x="670" y="3942"/>
                  </a:lnTo>
                  <a:cubicBezTo>
                    <a:pt x="508" y="4166"/>
                    <a:pt x="173" y="4557"/>
                    <a:pt x="339" y="4803"/>
                  </a:cubicBezTo>
                  <a:lnTo>
                    <a:pt x="391" y="4803"/>
                  </a:lnTo>
                  <a:cubicBezTo>
                    <a:pt x="467" y="4803"/>
                    <a:pt x="416" y="5040"/>
                    <a:pt x="558" y="5026"/>
                  </a:cubicBezTo>
                  <a:cubicBezTo>
                    <a:pt x="575" y="5060"/>
                    <a:pt x="612" y="5269"/>
                    <a:pt x="543" y="5269"/>
                  </a:cubicBezTo>
                  <a:lnTo>
                    <a:pt x="456" y="5299"/>
                  </a:lnTo>
                  <a:cubicBezTo>
                    <a:pt x="764" y="5604"/>
                    <a:pt x="582" y="5896"/>
                    <a:pt x="452" y="6228"/>
                  </a:cubicBezTo>
                  <a:cubicBezTo>
                    <a:pt x="401" y="6220"/>
                    <a:pt x="345" y="6229"/>
                    <a:pt x="297" y="6251"/>
                  </a:cubicBezTo>
                  <a:cubicBezTo>
                    <a:pt x="430" y="6424"/>
                    <a:pt x="154" y="6618"/>
                    <a:pt x="0" y="6730"/>
                  </a:cubicBezTo>
                  <a:cubicBezTo>
                    <a:pt x="249" y="6752"/>
                    <a:pt x="299" y="6978"/>
                    <a:pt x="276" y="7155"/>
                  </a:cubicBezTo>
                  <a:lnTo>
                    <a:pt x="307" y="7155"/>
                  </a:lnTo>
                  <a:cubicBezTo>
                    <a:pt x="294" y="7155"/>
                    <a:pt x="281" y="7155"/>
                    <a:pt x="268" y="7155"/>
                  </a:cubicBezTo>
                  <a:cubicBezTo>
                    <a:pt x="265" y="7167"/>
                    <a:pt x="258" y="7174"/>
                    <a:pt x="247" y="7177"/>
                  </a:cubicBezTo>
                  <a:cubicBezTo>
                    <a:pt x="206" y="7341"/>
                    <a:pt x="390" y="7647"/>
                    <a:pt x="654" y="7597"/>
                  </a:cubicBezTo>
                  <a:cubicBezTo>
                    <a:pt x="662" y="7714"/>
                    <a:pt x="780" y="7762"/>
                    <a:pt x="802" y="7878"/>
                  </a:cubicBezTo>
                  <a:cubicBezTo>
                    <a:pt x="873" y="7889"/>
                    <a:pt x="913" y="7864"/>
                    <a:pt x="946" y="7814"/>
                  </a:cubicBezTo>
                  <a:cubicBezTo>
                    <a:pt x="1016" y="8004"/>
                    <a:pt x="1264" y="8051"/>
                    <a:pt x="1309" y="8201"/>
                  </a:cubicBezTo>
                  <a:cubicBezTo>
                    <a:pt x="1426" y="8354"/>
                    <a:pt x="1416" y="8441"/>
                    <a:pt x="1473" y="8622"/>
                  </a:cubicBezTo>
                  <a:lnTo>
                    <a:pt x="1520" y="8622"/>
                  </a:lnTo>
                  <a:cubicBezTo>
                    <a:pt x="1569" y="8710"/>
                    <a:pt x="1975" y="9160"/>
                    <a:pt x="2133" y="9105"/>
                  </a:cubicBezTo>
                  <a:cubicBezTo>
                    <a:pt x="2414" y="9356"/>
                    <a:pt x="2674" y="9574"/>
                    <a:pt x="3086" y="9750"/>
                  </a:cubicBezTo>
                  <a:cubicBezTo>
                    <a:pt x="3082" y="9812"/>
                    <a:pt x="3079" y="9875"/>
                    <a:pt x="3077" y="9937"/>
                  </a:cubicBezTo>
                  <a:cubicBezTo>
                    <a:pt x="3152" y="9898"/>
                    <a:pt x="3229" y="9859"/>
                    <a:pt x="3307" y="9824"/>
                  </a:cubicBezTo>
                  <a:lnTo>
                    <a:pt x="3321" y="9829"/>
                  </a:lnTo>
                  <a:lnTo>
                    <a:pt x="3322" y="9817"/>
                  </a:lnTo>
                  <a:cubicBezTo>
                    <a:pt x="3580" y="9701"/>
                    <a:pt x="3830" y="9612"/>
                    <a:pt x="4125" y="9621"/>
                  </a:cubicBezTo>
                  <a:cubicBezTo>
                    <a:pt x="4261" y="9626"/>
                    <a:pt x="4581" y="9721"/>
                    <a:pt x="4686" y="9617"/>
                  </a:cubicBezTo>
                  <a:cubicBezTo>
                    <a:pt x="4748" y="9641"/>
                    <a:pt x="4808" y="9667"/>
                    <a:pt x="4866" y="9695"/>
                  </a:cubicBezTo>
                  <a:cubicBezTo>
                    <a:pt x="5080" y="9574"/>
                    <a:pt x="5871" y="9431"/>
                    <a:pt x="5918" y="9296"/>
                  </a:cubicBezTo>
                  <a:cubicBezTo>
                    <a:pt x="5972" y="9317"/>
                    <a:pt x="5995" y="9339"/>
                    <a:pt x="6016" y="9264"/>
                  </a:cubicBezTo>
                  <a:cubicBezTo>
                    <a:pt x="6022" y="9261"/>
                    <a:pt x="6045" y="9250"/>
                    <a:pt x="6080" y="9241"/>
                  </a:cubicBezTo>
                  <a:cubicBezTo>
                    <a:pt x="6162" y="9312"/>
                    <a:pt x="6375" y="9249"/>
                    <a:pt x="6476" y="9223"/>
                  </a:cubicBezTo>
                  <a:lnTo>
                    <a:pt x="6476" y="9214"/>
                  </a:lnTo>
                  <a:cubicBezTo>
                    <a:pt x="7144" y="9195"/>
                    <a:pt x="6984" y="9378"/>
                    <a:pt x="7304" y="9739"/>
                  </a:cubicBezTo>
                  <a:cubicBezTo>
                    <a:pt x="7475" y="9932"/>
                    <a:pt x="7980" y="9814"/>
                    <a:pt x="8200" y="9773"/>
                  </a:cubicBezTo>
                  <a:cubicBezTo>
                    <a:pt x="8223" y="9858"/>
                    <a:pt x="8315" y="9945"/>
                    <a:pt x="8426" y="9941"/>
                  </a:cubicBezTo>
                  <a:cubicBezTo>
                    <a:pt x="8418" y="9986"/>
                    <a:pt x="8482" y="10342"/>
                    <a:pt x="8493" y="10381"/>
                  </a:cubicBezTo>
                  <a:lnTo>
                    <a:pt x="8473" y="10381"/>
                  </a:lnTo>
                  <a:cubicBezTo>
                    <a:pt x="8451" y="10590"/>
                    <a:pt x="8231" y="10752"/>
                    <a:pt x="8455" y="10846"/>
                  </a:cubicBezTo>
                  <a:cubicBezTo>
                    <a:pt x="8424" y="11002"/>
                    <a:pt x="8415" y="11164"/>
                    <a:pt x="8205" y="11187"/>
                  </a:cubicBezTo>
                  <a:cubicBezTo>
                    <a:pt x="8322" y="11607"/>
                    <a:pt x="8608" y="11836"/>
                    <a:pt x="8916" y="12161"/>
                  </a:cubicBezTo>
                  <a:cubicBezTo>
                    <a:pt x="8896" y="12195"/>
                    <a:pt x="8883" y="12228"/>
                    <a:pt x="8856" y="12259"/>
                  </a:cubicBezTo>
                  <a:cubicBezTo>
                    <a:pt x="9007" y="12382"/>
                    <a:pt x="9103" y="12537"/>
                    <a:pt x="9233" y="12666"/>
                  </a:cubicBezTo>
                  <a:lnTo>
                    <a:pt x="9303" y="12614"/>
                  </a:lnTo>
                  <a:cubicBezTo>
                    <a:pt x="9334" y="12654"/>
                    <a:pt x="9303" y="12657"/>
                    <a:pt x="9301" y="12701"/>
                  </a:cubicBezTo>
                  <a:lnTo>
                    <a:pt x="9265" y="12704"/>
                  </a:lnTo>
                  <a:cubicBezTo>
                    <a:pt x="9269" y="12865"/>
                    <a:pt x="9736" y="13608"/>
                    <a:pt x="9628" y="13713"/>
                  </a:cubicBezTo>
                  <a:cubicBezTo>
                    <a:pt x="9399" y="13830"/>
                    <a:pt x="9559" y="14066"/>
                    <a:pt x="9672" y="14224"/>
                  </a:cubicBezTo>
                  <a:cubicBezTo>
                    <a:pt x="9958" y="14623"/>
                    <a:pt x="9535" y="14683"/>
                    <a:pt x="9477" y="14929"/>
                  </a:cubicBezTo>
                  <a:cubicBezTo>
                    <a:pt x="9422" y="15139"/>
                    <a:pt x="9270" y="15661"/>
                    <a:pt x="9117" y="15801"/>
                  </a:cubicBezTo>
                  <a:cubicBezTo>
                    <a:pt x="9132" y="15821"/>
                    <a:pt x="9142" y="15843"/>
                    <a:pt x="9148" y="15865"/>
                  </a:cubicBezTo>
                  <a:lnTo>
                    <a:pt x="9127" y="15871"/>
                  </a:lnTo>
                  <a:cubicBezTo>
                    <a:pt x="9147" y="15972"/>
                    <a:pt x="9127" y="16088"/>
                    <a:pt x="9127" y="16190"/>
                  </a:cubicBezTo>
                  <a:lnTo>
                    <a:pt x="9117" y="16197"/>
                  </a:lnTo>
                  <a:cubicBezTo>
                    <a:pt x="9045" y="16880"/>
                    <a:pt x="10051" y="17437"/>
                    <a:pt x="9956" y="18137"/>
                  </a:cubicBezTo>
                  <a:cubicBezTo>
                    <a:pt x="9907" y="18501"/>
                    <a:pt x="10103" y="19517"/>
                    <a:pt x="10608" y="19648"/>
                  </a:cubicBezTo>
                  <a:cubicBezTo>
                    <a:pt x="10711" y="19738"/>
                    <a:pt x="11215" y="20660"/>
                    <a:pt x="11120" y="20764"/>
                  </a:cubicBezTo>
                  <a:cubicBezTo>
                    <a:pt x="10785" y="20848"/>
                    <a:pt x="11116" y="20987"/>
                    <a:pt x="11144" y="21115"/>
                  </a:cubicBezTo>
                  <a:cubicBezTo>
                    <a:pt x="10968" y="21510"/>
                    <a:pt x="11967" y="21476"/>
                    <a:pt x="12221" y="21354"/>
                  </a:cubicBezTo>
                  <a:cubicBezTo>
                    <a:pt x="12519" y="21209"/>
                    <a:pt x="12813" y="21294"/>
                    <a:pt x="13150" y="21319"/>
                  </a:cubicBezTo>
                  <a:cubicBezTo>
                    <a:pt x="13150" y="21319"/>
                    <a:pt x="13164" y="21264"/>
                    <a:pt x="13165" y="21262"/>
                  </a:cubicBezTo>
                  <a:cubicBezTo>
                    <a:pt x="13768" y="21285"/>
                    <a:pt x="14233" y="20805"/>
                    <a:pt x="14641" y="20497"/>
                  </a:cubicBezTo>
                  <a:cubicBezTo>
                    <a:pt x="14854" y="20335"/>
                    <a:pt x="14941" y="20135"/>
                    <a:pt x="15093" y="19938"/>
                  </a:cubicBezTo>
                  <a:cubicBezTo>
                    <a:pt x="15177" y="19827"/>
                    <a:pt x="15387" y="19750"/>
                    <a:pt x="15454" y="19635"/>
                  </a:cubicBezTo>
                  <a:cubicBezTo>
                    <a:pt x="15552" y="19463"/>
                    <a:pt x="15640" y="19307"/>
                    <a:pt x="15688" y="19094"/>
                  </a:cubicBezTo>
                  <a:lnTo>
                    <a:pt x="15697" y="19094"/>
                  </a:lnTo>
                  <a:cubicBezTo>
                    <a:pt x="15716" y="18996"/>
                    <a:pt x="15724" y="18898"/>
                    <a:pt x="15722" y="18799"/>
                  </a:cubicBezTo>
                  <a:lnTo>
                    <a:pt x="15659" y="18795"/>
                  </a:lnTo>
                  <a:cubicBezTo>
                    <a:pt x="15712" y="18611"/>
                    <a:pt x="15867" y="18624"/>
                    <a:pt x="16053" y="18537"/>
                  </a:cubicBezTo>
                  <a:cubicBezTo>
                    <a:pt x="16371" y="18385"/>
                    <a:pt x="16454" y="18365"/>
                    <a:pt x="16521" y="18076"/>
                  </a:cubicBezTo>
                  <a:cubicBezTo>
                    <a:pt x="16544" y="17824"/>
                    <a:pt x="16568" y="17645"/>
                    <a:pt x="16480" y="17400"/>
                  </a:cubicBezTo>
                  <a:cubicBezTo>
                    <a:pt x="16325" y="16977"/>
                    <a:pt x="16456" y="16954"/>
                    <a:pt x="16829" y="16691"/>
                  </a:cubicBezTo>
                  <a:cubicBezTo>
                    <a:pt x="17122" y="16484"/>
                    <a:pt x="17222" y="16348"/>
                    <a:pt x="17594" y="16182"/>
                  </a:cubicBezTo>
                  <a:cubicBezTo>
                    <a:pt x="17872" y="16057"/>
                    <a:pt x="18450" y="15634"/>
                    <a:pt x="18274" y="15310"/>
                  </a:cubicBezTo>
                  <a:cubicBezTo>
                    <a:pt x="18221" y="15211"/>
                    <a:pt x="18282" y="14088"/>
                    <a:pt x="18165" y="14103"/>
                  </a:cubicBezTo>
                  <a:cubicBezTo>
                    <a:pt x="18141" y="14052"/>
                    <a:pt x="18023" y="13987"/>
                    <a:pt x="17958" y="13987"/>
                  </a:cubicBezTo>
                  <a:cubicBezTo>
                    <a:pt x="17817" y="13835"/>
                    <a:pt x="17931" y="13505"/>
                    <a:pt x="17832" y="13353"/>
                  </a:cubicBezTo>
                  <a:cubicBezTo>
                    <a:pt x="17796" y="13301"/>
                    <a:pt x="17878" y="13216"/>
                    <a:pt x="17887" y="13166"/>
                  </a:cubicBezTo>
                  <a:cubicBezTo>
                    <a:pt x="17915" y="13016"/>
                    <a:pt x="17749" y="13031"/>
                    <a:pt x="17690" y="12936"/>
                  </a:cubicBezTo>
                  <a:cubicBezTo>
                    <a:pt x="17639" y="12798"/>
                    <a:pt x="17991" y="12016"/>
                    <a:pt x="18132" y="11894"/>
                  </a:cubicBezTo>
                  <a:cubicBezTo>
                    <a:pt x="18256" y="11861"/>
                    <a:pt x="18334" y="11800"/>
                    <a:pt x="18421" y="11719"/>
                  </a:cubicBezTo>
                  <a:lnTo>
                    <a:pt x="18439" y="11748"/>
                  </a:lnTo>
                  <a:cubicBezTo>
                    <a:pt x="18933" y="11102"/>
                    <a:pt x="19669" y="10727"/>
                    <a:pt x="20222" y="10146"/>
                  </a:cubicBezTo>
                  <a:cubicBezTo>
                    <a:pt x="20487" y="9868"/>
                    <a:pt x="20746" y="9587"/>
                    <a:pt x="20861" y="9234"/>
                  </a:cubicBezTo>
                  <a:cubicBezTo>
                    <a:pt x="20916" y="9067"/>
                    <a:pt x="21026" y="8908"/>
                    <a:pt x="21115" y="8753"/>
                  </a:cubicBezTo>
                  <a:cubicBezTo>
                    <a:pt x="21241" y="8534"/>
                    <a:pt x="21257" y="8322"/>
                    <a:pt x="21357" y="8120"/>
                  </a:cubicBezTo>
                  <a:cubicBezTo>
                    <a:pt x="21369" y="8126"/>
                    <a:pt x="21377" y="8136"/>
                    <a:pt x="21381" y="8150"/>
                  </a:cubicBezTo>
                  <a:cubicBezTo>
                    <a:pt x="21416" y="8150"/>
                    <a:pt x="21450" y="8149"/>
                    <a:pt x="21485" y="8146"/>
                  </a:cubicBezTo>
                  <a:cubicBezTo>
                    <a:pt x="21506" y="8073"/>
                    <a:pt x="21488" y="8022"/>
                    <a:pt x="21449" y="7942"/>
                  </a:cubicBezTo>
                  <a:cubicBezTo>
                    <a:pt x="21441" y="7926"/>
                    <a:pt x="21477" y="7998"/>
                    <a:pt x="21449" y="794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5063" dirty="0">
                <a:latin typeface="Lato Light" panose="020F0502020204030203" pitchFamily="34" charset="0"/>
              </a:endParaRPr>
            </a:p>
          </p:txBody>
        </p:sp>
        <p:sp>
          <p:nvSpPr>
            <p:cNvPr id="6" name="Shape 2801">
              <a:extLst>
                <a:ext uri="{FF2B5EF4-FFF2-40B4-BE49-F238E27FC236}">
                  <a16:creationId xmlns:a16="http://schemas.microsoft.com/office/drawing/2014/main" id="{AF5304CF-8350-BE45-9C67-A80BC5DB4101}"/>
                </a:ext>
              </a:extLst>
            </p:cNvPr>
            <p:cNvSpPr/>
            <p:nvPr/>
          </p:nvSpPr>
          <p:spPr>
            <a:xfrm>
              <a:off x="12781742" y="2928528"/>
              <a:ext cx="8235952" cy="650253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535" extrusionOk="0">
                  <a:moveTo>
                    <a:pt x="16904" y="15081"/>
                  </a:moveTo>
                  <a:cubicBezTo>
                    <a:pt x="16878" y="15144"/>
                    <a:pt x="16987" y="15511"/>
                    <a:pt x="17048" y="15519"/>
                  </a:cubicBezTo>
                  <a:cubicBezTo>
                    <a:pt x="17083" y="15524"/>
                    <a:pt x="17047" y="15382"/>
                    <a:pt x="17101" y="15439"/>
                  </a:cubicBezTo>
                  <a:cubicBezTo>
                    <a:pt x="17151" y="15490"/>
                    <a:pt x="17019" y="15711"/>
                    <a:pt x="17203" y="15682"/>
                  </a:cubicBezTo>
                  <a:cubicBezTo>
                    <a:pt x="17259" y="15674"/>
                    <a:pt x="17432" y="15703"/>
                    <a:pt x="17464" y="15758"/>
                  </a:cubicBezTo>
                  <a:cubicBezTo>
                    <a:pt x="17452" y="15727"/>
                    <a:pt x="17442" y="15696"/>
                    <a:pt x="17435" y="15663"/>
                  </a:cubicBezTo>
                  <a:cubicBezTo>
                    <a:pt x="17516" y="15683"/>
                    <a:pt x="17654" y="15992"/>
                    <a:pt x="17725" y="15946"/>
                  </a:cubicBezTo>
                  <a:cubicBezTo>
                    <a:pt x="17786" y="15905"/>
                    <a:pt x="17633" y="15755"/>
                    <a:pt x="17633" y="15702"/>
                  </a:cubicBezTo>
                  <a:cubicBezTo>
                    <a:pt x="17660" y="15714"/>
                    <a:pt x="17766" y="15737"/>
                    <a:pt x="17745" y="15652"/>
                  </a:cubicBezTo>
                  <a:cubicBezTo>
                    <a:pt x="17729" y="15587"/>
                    <a:pt x="17567" y="15597"/>
                    <a:pt x="17540" y="15580"/>
                  </a:cubicBezTo>
                  <a:cubicBezTo>
                    <a:pt x="17349" y="15455"/>
                    <a:pt x="17283" y="15635"/>
                    <a:pt x="17202" y="15310"/>
                  </a:cubicBezTo>
                  <a:cubicBezTo>
                    <a:pt x="17153" y="15112"/>
                    <a:pt x="17295" y="15098"/>
                    <a:pt x="17324" y="14930"/>
                  </a:cubicBezTo>
                  <a:cubicBezTo>
                    <a:pt x="17333" y="14883"/>
                    <a:pt x="17282" y="14574"/>
                    <a:pt x="17261" y="14508"/>
                  </a:cubicBezTo>
                  <a:cubicBezTo>
                    <a:pt x="17172" y="14517"/>
                    <a:pt x="16955" y="14428"/>
                    <a:pt x="16945" y="14587"/>
                  </a:cubicBezTo>
                  <a:cubicBezTo>
                    <a:pt x="16940" y="14669"/>
                    <a:pt x="17033" y="15040"/>
                    <a:pt x="16988" y="15085"/>
                  </a:cubicBezTo>
                  <a:cubicBezTo>
                    <a:pt x="16958" y="15115"/>
                    <a:pt x="16927" y="15024"/>
                    <a:pt x="16904" y="15081"/>
                  </a:cubicBezTo>
                  <a:close/>
                  <a:moveTo>
                    <a:pt x="16904" y="15081"/>
                  </a:moveTo>
                  <a:cubicBezTo>
                    <a:pt x="16926" y="15025"/>
                    <a:pt x="16888" y="15121"/>
                    <a:pt x="16904" y="15081"/>
                  </a:cubicBezTo>
                  <a:cubicBezTo>
                    <a:pt x="16904" y="15081"/>
                    <a:pt x="16904" y="15081"/>
                    <a:pt x="16904" y="15081"/>
                  </a:cubicBezTo>
                  <a:close/>
                  <a:moveTo>
                    <a:pt x="17709" y="16709"/>
                  </a:moveTo>
                  <a:cubicBezTo>
                    <a:pt x="17708" y="16802"/>
                    <a:pt x="17805" y="16839"/>
                    <a:pt x="17834" y="16746"/>
                  </a:cubicBezTo>
                  <a:cubicBezTo>
                    <a:pt x="17843" y="16718"/>
                    <a:pt x="17726" y="16544"/>
                    <a:pt x="17722" y="16461"/>
                  </a:cubicBezTo>
                  <a:cubicBezTo>
                    <a:pt x="17724" y="16510"/>
                    <a:pt x="17344" y="16224"/>
                    <a:pt x="17341" y="16255"/>
                  </a:cubicBezTo>
                  <a:cubicBezTo>
                    <a:pt x="17337" y="16305"/>
                    <a:pt x="17337" y="16436"/>
                    <a:pt x="17350" y="16498"/>
                  </a:cubicBezTo>
                  <a:cubicBezTo>
                    <a:pt x="17373" y="16614"/>
                    <a:pt x="17515" y="16528"/>
                    <a:pt x="17520" y="16668"/>
                  </a:cubicBezTo>
                  <a:cubicBezTo>
                    <a:pt x="17522" y="16697"/>
                    <a:pt x="17426" y="16700"/>
                    <a:pt x="17444" y="16766"/>
                  </a:cubicBezTo>
                  <a:cubicBezTo>
                    <a:pt x="17455" y="16807"/>
                    <a:pt x="17578" y="16963"/>
                    <a:pt x="17612" y="16917"/>
                  </a:cubicBezTo>
                  <a:cubicBezTo>
                    <a:pt x="17662" y="16850"/>
                    <a:pt x="17544" y="16759"/>
                    <a:pt x="17614" y="16682"/>
                  </a:cubicBezTo>
                  <a:cubicBezTo>
                    <a:pt x="17616" y="16704"/>
                    <a:pt x="17611" y="16808"/>
                    <a:pt x="17633" y="16819"/>
                  </a:cubicBezTo>
                  <a:cubicBezTo>
                    <a:pt x="17628" y="16817"/>
                    <a:pt x="17623" y="16814"/>
                    <a:pt x="17634" y="16819"/>
                  </a:cubicBezTo>
                  <a:cubicBezTo>
                    <a:pt x="17645" y="16824"/>
                    <a:pt x="17640" y="16822"/>
                    <a:pt x="17634" y="16819"/>
                  </a:cubicBezTo>
                  <a:cubicBezTo>
                    <a:pt x="17657" y="16828"/>
                    <a:pt x="17680" y="16724"/>
                    <a:pt x="17709" y="16709"/>
                  </a:cubicBezTo>
                  <a:close/>
                  <a:moveTo>
                    <a:pt x="17710" y="15961"/>
                  </a:moveTo>
                  <a:cubicBezTo>
                    <a:pt x="17692" y="16058"/>
                    <a:pt x="17961" y="16228"/>
                    <a:pt x="17733" y="16237"/>
                  </a:cubicBezTo>
                  <a:cubicBezTo>
                    <a:pt x="17725" y="16290"/>
                    <a:pt x="17863" y="16620"/>
                    <a:pt x="17917" y="16605"/>
                  </a:cubicBezTo>
                  <a:cubicBezTo>
                    <a:pt x="17920" y="16528"/>
                    <a:pt x="17845" y="16422"/>
                    <a:pt x="17860" y="16351"/>
                  </a:cubicBezTo>
                  <a:cubicBezTo>
                    <a:pt x="17876" y="16273"/>
                    <a:pt x="17948" y="16350"/>
                    <a:pt x="17980" y="16311"/>
                  </a:cubicBezTo>
                  <a:cubicBezTo>
                    <a:pt x="17973" y="16319"/>
                    <a:pt x="17965" y="16329"/>
                    <a:pt x="17980" y="16310"/>
                  </a:cubicBezTo>
                  <a:cubicBezTo>
                    <a:pt x="17991" y="16297"/>
                    <a:pt x="17986" y="16303"/>
                    <a:pt x="17980" y="16310"/>
                  </a:cubicBezTo>
                  <a:cubicBezTo>
                    <a:pt x="18077" y="16188"/>
                    <a:pt x="17806" y="15955"/>
                    <a:pt x="17710" y="15961"/>
                  </a:cubicBezTo>
                  <a:close/>
                  <a:moveTo>
                    <a:pt x="18167" y="17453"/>
                  </a:moveTo>
                  <a:cubicBezTo>
                    <a:pt x="18167" y="17440"/>
                    <a:pt x="18167" y="17446"/>
                    <a:pt x="18167" y="17453"/>
                  </a:cubicBezTo>
                  <a:cubicBezTo>
                    <a:pt x="18167" y="17453"/>
                    <a:pt x="18167" y="17453"/>
                    <a:pt x="18167" y="17453"/>
                  </a:cubicBezTo>
                  <a:close/>
                  <a:moveTo>
                    <a:pt x="18083" y="17581"/>
                  </a:moveTo>
                  <a:cubicBezTo>
                    <a:pt x="18118" y="17811"/>
                    <a:pt x="18000" y="17620"/>
                    <a:pt x="18003" y="17620"/>
                  </a:cubicBezTo>
                  <a:cubicBezTo>
                    <a:pt x="17800" y="17636"/>
                    <a:pt x="17817" y="17533"/>
                    <a:pt x="17813" y="17287"/>
                  </a:cubicBezTo>
                  <a:cubicBezTo>
                    <a:pt x="17810" y="17128"/>
                    <a:pt x="17608" y="17239"/>
                    <a:pt x="17535" y="17194"/>
                  </a:cubicBezTo>
                  <a:cubicBezTo>
                    <a:pt x="17492" y="17167"/>
                    <a:pt x="17488" y="17406"/>
                    <a:pt x="17436" y="17391"/>
                  </a:cubicBezTo>
                  <a:cubicBezTo>
                    <a:pt x="17357" y="17368"/>
                    <a:pt x="17569" y="16871"/>
                    <a:pt x="17719" y="16991"/>
                  </a:cubicBezTo>
                  <a:cubicBezTo>
                    <a:pt x="17721" y="16992"/>
                    <a:pt x="17793" y="17215"/>
                    <a:pt x="17812" y="17062"/>
                  </a:cubicBezTo>
                  <a:cubicBezTo>
                    <a:pt x="17825" y="16959"/>
                    <a:pt x="17826" y="16988"/>
                    <a:pt x="17894" y="16996"/>
                  </a:cubicBezTo>
                  <a:cubicBezTo>
                    <a:pt x="17909" y="16893"/>
                    <a:pt x="17880" y="16906"/>
                    <a:pt x="17983" y="16886"/>
                  </a:cubicBezTo>
                  <a:cubicBezTo>
                    <a:pt x="18091" y="16865"/>
                    <a:pt x="17957" y="16726"/>
                    <a:pt x="18000" y="16693"/>
                  </a:cubicBezTo>
                  <a:cubicBezTo>
                    <a:pt x="18101" y="16614"/>
                    <a:pt x="18130" y="16965"/>
                    <a:pt x="18133" y="16978"/>
                  </a:cubicBezTo>
                  <a:cubicBezTo>
                    <a:pt x="18131" y="16970"/>
                    <a:pt x="18211" y="17160"/>
                    <a:pt x="18200" y="17128"/>
                  </a:cubicBezTo>
                  <a:cubicBezTo>
                    <a:pt x="18258" y="17300"/>
                    <a:pt x="18153" y="17341"/>
                    <a:pt x="18174" y="17494"/>
                  </a:cubicBezTo>
                  <a:lnTo>
                    <a:pt x="18168" y="17460"/>
                  </a:lnTo>
                  <a:cubicBezTo>
                    <a:pt x="18167" y="17449"/>
                    <a:pt x="18120" y="17319"/>
                    <a:pt x="18100" y="17304"/>
                  </a:cubicBezTo>
                  <a:cubicBezTo>
                    <a:pt x="17981" y="17215"/>
                    <a:pt x="18085" y="17594"/>
                    <a:pt x="18083" y="17581"/>
                  </a:cubicBezTo>
                  <a:close/>
                  <a:moveTo>
                    <a:pt x="18592" y="19309"/>
                  </a:moveTo>
                  <a:cubicBezTo>
                    <a:pt x="18592" y="19309"/>
                    <a:pt x="18587" y="19307"/>
                    <a:pt x="18585" y="19305"/>
                  </a:cubicBezTo>
                  <a:cubicBezTo>
                    <a:pt x="18586" y="19306"/>
                    <a:pt x="18588" y="19307"/>
                    <a:pt x="18592" y="19309"/>
                  </a:cubicBezTo>
                  <a:close/>
                  <a:moveTo>
                    <a:pt x="18592" y="19309"/>
                  </a:moveTo>
                  <a:lnTo>
                    <a:pt x="18598" y="19309"/>
                  </a:lnTo>
                  <a:cubicBezTo>
                    <a:pt x="18615" y="19134"/>
                    <a:pt x="18425" y="19063"/>
                    <a:pt x="18628" y="18989"/>
                  </a:cubicBezTo>
                  <a:cubicBezTo>
                    <a:pt x="18655" y="18947"/>
                    <a:pt x="18648" y="18911"/>
                    <a:pt x="18607" y="18881"/>
                  </a:cubicBezTo>
                  <a:cubicBezTo>
                    <a:pt x="18642" y="18813"/>
                    <a:pt x="18683" y="18803"/>
                    <a:pt x="18669" y="18696"/>
                  </a:cubicBezTo>
                  <a:cubicBezTo>
                    <a:pt x="18643" y="18690"/>
                    <a:pt x="18459" y="18728"/>
                    <a:pt x="18561" y="18611"/>
                  </a:cubicBezTo>
                  <a:cubicBezTo>
                    <a:pt x="18564" y="18608"/>
                    <a:pt x="18724" y="18381"/>
                    <a:pt x="18601" y="18449"/>
                  </a:cubicBezTo>
                  <a:cubicBezTo>
                    <a:pt x="18400" y="18560"/>
                    <a:pt x="18393" y="19197"/>
                    <a:pt x="18592" y="19309"/>
                  </a:cubicBezTo>
                  <a:close/>
                  <a:moveTo>
                    <a:pt x="18103" y="19991"/>
                  </a:moveTo>
                  <a:cubicBezTo>
                    <a:pt x="18100" y="19960"/>
                    <a:pt x="18096" y="19927"/>
                    <a:pt x="18103" y="19992"/>
                  </a:cubicBezTo>
                  <a:cubicBezTo>
                    <a:pt x="18109" y="20049"/>
                    <a:pt x="18106" y="20022"/>
                    <a:pt x="18103" y="19992"/>
                  </a:cubicBezTo>
                  <a:cubicBezTo>
                    <a:pt x="18116" y="20110"/>
                    <a:pt x="18306" y="20161"/>
                    <a:pt x="18306" y="20039"/>
                  </a:cubicBezTo>
                  <a:lnTo>
                    <a:pt x="18306" y="20017"/>
                  </a:lnTo>
                  <a:cubicBezTo>
                    <a:pt x="18306" y="19930"/>
                    <a:pt x="18091" y="19867"/>
                    <a:pt x="18103" y="19991"/>
                  </a:cubicBezTo>
                  <a:close/>
                  <a:moveTo>
                    <a:pt x="18904" y="19884"/>
                  </a:moveTo>
                  <a:cubicBezTo>
                    <a:pt x="18917" y="19893"/>
                    <a:pt x="18937" y="19906"/>
                    <a:pt x="18903" y="19884"/>
                  </a:cubicBezTo>
                  <a:cubicBezTo>
                    <a:pt x="18890" y="19876"/>
                    <a:pt x="18895" y="19879"/>
                    <a:pt x="18902" y="19883"/>
                  </a:cubicBezTo>
                  <a:cubicBezTo>
                    <a:pt x="18853" y="19853"/>
                    <a:pt x="18538" y="19779"/>
                    <a:pt x="18518" y="19896"/>
                  </a:cubicBezTo>
                  <a:cubicBezTo>
                    <a:pt x="18509" y="19950"/>
                    <a:pt x="18935" y="20067"/>
                    <a:pt x="18988" y="20089"/>
                  </a:cubicBezTo>
                  <a:cubicBezTo>
                    <a:pt x="19014" y="20004"/>
                    <a:pt x="18985" y="19937"/>
                    <a:pt x="18904" y="19884"/>
                  </a:cubicBezTo>
                  <a:close/>
                  <a:moveTo>
                    <a:pt x="16263" y="21201"/>
                  </a:moveTo>
                  <a:cubicBezTo>
                    <a:pt x="16276" y="21209"/>
                    <a:pt x="16293" y="21218"/>
                    <a:pt x="16262" y="21201"/>
                  </a:cubicBezTo>
                  <a:cubicBezTo>
                    <a:pt x="16243" y="21190"/>
                    <a:pt x="16250" y="21195"/>
                    <a:pt x="16261" y="21200"/>
                  </a:cubicBezTo>
                  <a:cubicBezTo>
                    <a:pt x="16178" y="21156"/>
                    <a:pt x="15894" y="21117"/>
                    <a:pt x="15839" y="21038"/>
                  </a:cubicBezTo>
                  <a:cubicBezTo>
                    <a:pt x="15766" y="20931"/>
                    <a:pt x="16060" y="20952"/>
                    <a:pt x="16033" y="20890"/>
                  </a:cubicBezTo>
                  <a:cubicBezTo>
                    <a:pt x="16015" y="20847"/>
                    <a:pt x="15631" y="20892"/>
                    <a:pt x="15548" y="20827"/>
                  </a:cubicBezTo>
                  <a:cubicBezTo>
                    <a:pt x="15431" y="20733"/>
                    <a:pt x="15383" y="20954"/>
                    <a:pt x="15185" y="20881"/>
                  </a:cubicBezTo>
                  <a:cubicBezTo>
                    <a:pt x="15030" y="20824"/>
                    <a:pt x="14638" y="20421"/>
                    <a:pt x="14549" y="20854"/>
                  </a:cubicBezTo>
                  <a:cubicBezTo>
                    <a:pt x="14678" y="20857"/>
                    <a:pt x="14825" y="21025"/>
                    <a:pt x="14961" y="21071"/>
                  </a:cubicBezTo>
                  <a:cubicBezTo>
                    <a:pt x="15189" y="21147"/>
                    <a:pt x="15472" y="21216"/>
                    <a:pt x="15706" y="21244"/>
                  </a:cubicBezTo>
                  <a:cubicBezTo>
                    <a:pt x="15768" y="21252"/>
                    <a:pt x="16095" y="21365"/>
                    <a:pt x="16116" y="21306"/>
                  </a:cubicBezTo>
                  <a:cubicBezTo>
                    <a:pt x="16108" y="21329"/>
                    <a:pt x="16443" y="21301"/>
                    <a:pt x="16263" y="21201"/>
                  </a:cubicBezTo>
                  <a:close/>
                  <a:moveTo>
                    <a:pt x="14587" y="20535"/>
                  </a:moveTo>
                  <a:cubicBezTo>
                    <a:pt x="14613" y="20480"/>
                    <a:pt x="14595" y="20518"/>
                    <a:pt x="14587" y="20535"/>
                  </a:cubicBezTo>
                  <a:cubicBezTo>
                    <a:pt x="14615" y="20477"/>
                    <a:pt x="14667" y="19955"/>
                    <a:pt x="14646" y="19893"/>
                  </a:cubicBezTo>
                  <a:cubicBezTo>
                    <a:pt x="14672" y="19912"/>
                    <a:pt x="14704" y="19916"/>
                    <a:pt x="14725" y="19942"/>
                  </a:cubicBezTo>
                  <a:cubicBezTo>
                    <a:pt x="14719" y="19826"/>
                    <a:pt x="14724" y="19684"/>
                    <a:pt x="14625" y="19570"/>
                  </a:cubicBezTo>
                  <a:cubicBezTo>
                    <a:pt x="14582" y="19521"/>
                    <a:pt x="14466" y="19573"/>
                    <a:pt x="14476" y="19656"/>
                  </a:cubicBezTo>
                  <a:cubicBezTo>
                    <a:pt x="14484" y="19728"/>
                    <a:pt x="14595" y="19726"/>
                    <a:pt x="14612" y="19833"/>
                  </a:cubicBezTo>
                  <a:cubicBezTo>
                    <a:pt x="14544" y="19734"/>
                    <a:pt x="14504" y="19734"/>
                    <a:pt x="14410" y="19686"/>
                  </a:cubicBezTo>
                  <a:cubicBezTo>
                    <a:pt x="14334" y="19438"/>
                    <a:pt x="14184" y="19343"/>
                    <a:pt x="14241" y="19116"/>
                  </a:cubicBezTo>
                  <a:cubicBezTo>
                    <a:pt x="14265" y="19025"/>
                    <a:pt x="13866" y="18581"/>
                    <a:pt x="13773" y="18564"/>
                  </a:cubicBezTo>
                  <a:cubicBezTo>
                    <a:pt x="13610" y="18532"/>
                    <a:pt x="13314" y="18143"/>
                    <a:pt x="13239" y="17978"/>
                  </a:cubicBezTo>
                  <a:cubicBezTo>
                    <a:pt x="13175" y="17835"/>
                    <a:pt x="12614" y="17619"/>
                    <a:pt x="12740" y="17868"/>
                  </a:cubicBezTo>
                  <a:cubicBezTo>
                    <a:pt x="12804" y="17994"/>
                    <a:pt x="12911" y="18099"/>
                    <a:pt x="12993" y="18204"/>
                  </a:cubicBezTo>
                  <a:cubicBezTo>
                    <a:pt x="13074" y="18306"/>
                    <a:pt x="13143" y="18547"/>
                    <a:pt x="13247" y="18604"/>
                  </a:cubicBezTo>
                  <a:cubicBezTo>
                    <a:pt x="13343" y="18657"/>
                    <a:pt x="13391" y="18728"/>
                    <a:pt x="13410" y="18867"/>
                  </a:cubicBezTo>
                  <a:cubicBezTo>
                    <a:pt x="13435" y="19052"/>
                    <a:pt x="13571" y="19187"/>
                    <a:pt x="13642" y="19345"/>
                  </a:cubicBezTo>
                  <a:cubicBezTo>
                    <a:pt x="13726" y="19532"/>
                    <a:pt x="13738" y="19854"/>
                    <a:pt x="13898" y="19967"/>
                  </a:cubicBezTo>
                  <a:cubicBezTo>
                    <a:pt x="13999" y="20039"/>
                    <a:pt x="14049" y="20239"/>
                    <a:pt x="14159" y="20332"/>
                  </a:cubicBezTo>
                  <a:cubicBezTo>
                    <a:pt x="14218" y="20381"/>
                    <a:pt x="14320" y="20591"/>
                    <a:pt x="14373" y="20604"/>
                  </a:cubicBezTo>
                  <a:cubicBezTo>
                    <a:pt x="14369" y="20571"/>
                    <a:pt x="14355" y="20530"/>
                    <a:pt x="14378" y="20503"/>
                  </a:cubicBezTo>
                  <a:cubicBezTo>
                    <a:pt x="14413" y="20525"/>
                    <a:pt x="14560" y="20593"/>
                    <a:pt x="14587" y="20535"/>
                  </a:cubicBezTo>
                  <a:cubicBezTo>
                    <a:pt x="14584" y="20542"/>
                    <a:pt x="14582" y="20546"/>
                    <a:pt x="14587" y="20535"/>
                  </a:cubicBezTo>
                  <a:close/>
                  <a:moveTo>
                    <a:pt x="18008" y="18723"/>
                  </a:moveTo>
                  <a:cubicBezTo>
                    <a:pt x="17983" y="18750"/>
                    <a:pt x="17963" y="18782"/>
                    <a:pt x="17947" y="18819"/>
                  </a:cubicBezTo>
                  <a:cubicBezTo>
                    <a:pt x="17734" y="19148"/>
                    <a:pt x="17442" y="18778"/>
                    <a:pt x="17197" y="18912"/>
                  </a:cubicBezTo>
                  <a:cubicBezTo>
                    <a:pt x="17066" y="18984"/>
                    <a:pt x="16845" y="19897"/>
                    <a:pt x="16936" y="20034"/>
                  </a:cubicBezTo>
                  <a:cubicBezTo>
                    <a:pt x="16988" y="20112"/>
                    <a:pt x="17002" y="20686"/>
                    <a:pt x="17101" y="20570"/>
                  </a:cubicBezTo>
                  <a:cubicBezTo>
                    <a:pt x="17213" y="20440"/>
                    <a:pt x="17177" y="20077"/>
                    <a:pt x="17157" y="19905"/>
                  </a:cubicBezTo>
                  <a:cubicBezTo>
                    <a:pt x="17424" y="19728"/>
                    <a:pt x="17188" y="20552"/>
                    <a:pt x="17558" y="20246"/>
                  </a:cubicBezTo>
                  <a:cubicBezTo>
                    <a:pt x="17629" y="20187"/>
                    <a:pt x="17419" y="19764"/>
                    <a:pt x="17386" y="19700"/>
                  </a:cubicBezTo>
                  <a:cubicBezTo>
                    <a:pt x="17326" y="19586"/>
                    <a:pt x="17694" y="19451"/>
                    <a:pt x="17705" y="19360"/>
                  </a:cubicBezTo>
                  <a:cubicBezTo>
                    <a:pt x="17715" y="19275"/>
                    <a:pt x="16935" y="19751"/>
                    <a:pt x="17124" y="19135"/>
                  </a:cubicBezTo>
                  <a:cubicBezTo>
                    <a:pt x="17171" y="18983"/>
                    <a:pt x="17519" y="19053"/>
                    <a:pt x="17608" y="19065"/>
                  </a:cubicBezTo>
                  <a:cubicBezTo>
                    <a:pt x="17718" y="19079"/>
                    <a:pt x="17835" y="19134"/>
                    <a:pt x="17920" y="19006"/>
                  </a:cubicBezTo>
                  <a:cubicBezTo>
                    <a:pt x="17927" y="18996"/>
                    <a:pt x="18090" y="18686"/>
                    <a:pt x="18008" y="18723"/>
                  </a:cubicBezTo>
                  <a:close/>
                  <a:moveTo>
                    <a:pt x="16704" y="13082"/>
                  </a:moveTo>
                  <a:cubicBezTo>
                    <a:pt x="16613" y="13312"/>
                    <a:pt x="16783" y="13423"/>
                    <a:pt x="16840" y="13609"/>
                  </a:cubicBezTo>
                  <a:cubicBezTo>
                    <a:pt x="16841" y="13609"/>
                    <a:pt x="16850" y="13609"/>
                    <a:pt x="16852" y="13609"/>
                  </a:cubicBezTo>
                  <a:cubicBezTo>
                    <a:pt x="16855" y="13521"/>
                    <a:pt x="17025" y="12818"/>
                    <a:pt x="16888" y="12816"/>
                  </a:cubicBezTo>
                  <a:cubicBezTo>
                    <a:pt x="16888" y="12816"/>
                    <a:pt x="16888" y="12816"/>
                    <a:pt x="16888" y="12816"/>
                  </a:cubicBezTo>
                  <a:cubicBezTo>
                    <a:pt x="16848" y="12816"/>
                    <a:pt x="16878" y="12816"/>
                    <a:pt x="16888" y="12816"/>
                  </a:cubicBezTo>
                  <a:cubicBezTo>
                    <a:pt x="16771" y="12816"/>
                    <a:pt x="16747" y="12972"/>
                    <a:pt x="16704" y="13082"/>
                  </a:cubicBezTo>
                  <a:close/>
                  <a:moveTo>
                    <a:pt x="17712" y="10844"/>
                  </a:moveTo>
                  <a:cubicBezTo>
                    <a:pt x="17703" y="10863"/>
                    <a:pt x="17708" y="10853"/>
                    <a:pt x="17712" y="10844"/>
                  </a:cubicBezTo>
                  <a:cubicBezTo>
                    <a:pt x="17692" y="10887"/>
                    <a:pt x="17822" y="11096"/>
                    <a:pt x="17838" y="11109"/>
                  </a:cubicBezTo>
                  <a:cubicBezTo>
                    <a:pt x="17849" y="11118"/>
                    <a:pt x="17865" y="11124"/>
                    <a:pt x="17877" y="11126"/>
                  </a:cubicBezTo>
                  <a:cubicBezTo>
                    <a:pt x="17878" y="11096"/>
                    <a:pt x="17839" y="10886"/>
                    <a:pt x="17827" y="10899"/>
                  </a:cubicBezTo>
                  <a:cubicBezTo>
                    <a:pt x="17897" y="10821"/>
                    <a:pt x="17903" y="11539"/>
                    <a:pt x="18077" y="11380"/>
                  </a:cubicBezTo>
                  <a:cubicBezTo>
                    <a:pt x="18170" y="11297"/>
                    <a:pt x="18111" y="11168"/>
                    <a:pt x="18118" y="11055"/>
                  </a:cubicBezTo>
                  <a:cubicBezTo>
                    <a:pt x="18128" y="10876"/>
                    <a:pt x="18099" y="10972"/>
                    <a:pt x="18021" y="10859"/>
                  </a:cubicBezTo>
                  <a:cubicBezTo>
                    <a:pt x="18036" y="10845"/>
                    <a:pt x="17825" y="10607"/>
                    <a:pt x="17712" y="10844"/>
                  </a:cubicBezTo>
                  <a:cubicBezTo>
                    <a:pt x="17714" y="10841"/>
                    <a:pt x="17715" y="10839"/>
                    <a:pt x="17716" y="10837"/>
                  </a:cubicBezTo>
                  <a:cubicBezTo>
                    <a:pt x="17715" y="10838"/>
                    <a:pt x="17714" y="10841"/>
                    <a:pt x="17712" y="10844"/>
                  </a:cubicBezTo>
                  <a:close/>
                  <a:moveTo>
                    <a:pt x="18155" y="10981"/>
                  </a:moveTo>
                  <a:cubicBezTo>
                    <a:pt x="18156" y="10983"/>
                    <a:pt x="18156" y="10984"/>
                    <a:pt x="18157" y="10986"/>
                  </a:cubicBezTo>
                  <a:lnTo>
                    <a:pt x="18157" y="10980"/>
                  </a:lnTo>
                  <a:cubicBezTo>
                    <a:pt x="18156" y="10981"/>
                    <a:pt x="18156" y="10981"/>
                    <a:pt x="18155" y="10981"/>
                  </a:cubicBezTo>
                  <a:close/>
                  <a:moveTo>
                    <a:pt x="18494" y="10870"/>
                  </a:moveTo>
                  <a:cubicBezTo>
                    <a:pt x="18495" y="10871"/>
                    <a:pt x="18495" y="10871"/>
                    <a:pt x="18494" y="10870"/>
                  </a:cubicBezTo>
                  <a:cubicBezTo>
                    <a:pt x="18471" y="10838"/>
                    <a:pt x="18547" y="10731"/>
                    <a:pt x="18554" y="10729"/>
                  </a:cubicBezTo>
                  <a:cubicBezTo>
                    <a:pt x="18453" y="10479"/>
                    <a:pt x="18199" y="10696"/>
                    <a:pt x="18150" y="10851"/>
                  </a:cubicBezTo>
                  <a:cubicBezTo>
                    <a:pt x="18209" y="10805"/>
                    <a:pt x="18269" y="11010"/>
                    <a:pt x="18342" y="10999"/>
                  </a:cubicBezTo>
                  <a:cubicBezTo>
                    <a:pt x="18354" y="10871"/>
                    <a:pt x="18377" y="10711"/>
                    <a:pt x="18494" y="10870"/>
                  </a:cubicBezTo>
                  <a:close/>
                  <a:moveTo>
                    <a:pt x="18925" y="10455"/>
                  </a:moveTo>
                  <a:cubicBezTo>
                    <a:pt x="19074" y="10535"/>
                    <a:pt x="18998" y="10353"/>
                    <a:pt x="19082" y="10331"/>
                  </a:cubicBezTo>
                  <a:cubicBezTo>
                    <a:pt x="19143" y="10315"/>
                    <a:pt x="19102" y="10429"/>
                    <a:pt x="19140" y="10453"/>
                  </a:cubicBezTo>
                  <a:cubicBezTo>
                    <a:pt x="19161" y="10466"/>
                    <a:pt x="19182" y="10192"/>
                    <a:pt x="19268" y="10229"/>
                  </a:cubicBezTo>
                  <a:cubicBezTo>
                    <a:pt x="19270" y="10283"/>
                    <a:pt x="19281" y="10332"/>
                    <a:pt x="19303" y="10378"/>
                  </a:cubicBezTo>
                  <a:cubicBezTo>
                    <a:pt x="19331" y="10411"/>
                    <a:pt x="19368" y="10180"/>
                    <a:pt x="19390" y="10163"/>
                  </a:cubicBezTo>
                  <a:cubicBezTo>
                    <a:pt x="19189" y="10042"/>
                    <a:pt x="19220" y="9561"/>
                    <a:pt x="19213" y="9410"/>
                  </a:cubicBezTo>
                  <a:cubicBezTo>
                    <a:pt x="19203" y="9250"/>
                    <a:pt x="18945" y="8663"/>
                    <a:pt x="18789" y="8793"/>
                  </a:cubicBezTo>
                  <a:cubicBezTo>
                    <a:pt x="18688" y="8878"/>
                    <a:pt x="18903" y="9380"/>
                    <a:pt x="18921" y="9513"/>
                  </a:cubicBezTo>
                  <a:cubicBezTo>
                    <a:pt x="18942" y="9666"/>
                    <a:pt x="18831" y="9812"/>
                    <a:pt x="18747" y="9883"/>
                  </a:cubicBezTo>
                  <a:cubicBezTo>
                    <a:pt x="18578" y="10022"/>
                    <a:pt x="18681" y="9752"/>
                    <a:pt x="18616" y="9737"/>
                  </a:cubicBezTo>
                  <a:cubicBezTo>
                    <a:pt x="18570" y="9727"/>
                    <a:pt x="18579" y="10013"/>
                    <a:pt x="18565" y="10058"/>
                  </a:cubicBezTo>
                  <a:cubicBezTo>
                    <a:pt x="18497" y="10271"/>
                    <a:pt x="18631" y="10204"/>
                    <a:pt x="18427" y="10176"/>
                  </a:cubicBezTo>
                  <a:cubicBezTo>
                    <a:pt x="18351" y="10166"/>
                    <a:pt x="18089" y="10234"/>
                    <a:pt x="18044" y="10303"/>
                  </a:cubicBezTo>
                  <a:cubicBezTo>
                    <a:pt x="18047" y="10299"/>
                    <a:pt x="17883" y="10560"/>
                    <a:pt x="17858" y="10523"/>
                  </a:cubicBezTo>
                  <a:cubicBezTo>
                    <a:pt x="17899" y="10754"/>
                    <a:pt x="18464" y="10422"/>
                    <a:pt x="18580" y="10472"/>
                  </a:cubicBezTo>
                  <a:cubicBezTo>
                    <a:pt x="18585" y="10596"/>
                    <a:pt x="18609" y="10680"/>
                    <a:pt x="18703" y="10735"/>
                  </a:cubicBezTo>
                  <a:cubicBezTo>
                    <a:pt x="18753" y="10764"/>
                    <a:pt x="18816" y="10592"/>
                    <a:pt x="18840" y="10543"/>
                  </a:cubicBezTo>
                  <a:cubicBezTo>
                    <a:pt x="18865" y="10494"/>
                    <a:pt x="18720" y="10465"/>
                    <a:pt x="18769" y="10389"/>
                  </a:cubicBezTo>
                  <a:cubicBezTo>
                    <a:pt x="18797" y="10347"/>
                    <a:pt x="18905" y="10444"/>
                    <a:pt x="18925" y="10455"/>
                  </a:cubicBezTo>
                  <a:close/>
                  <a:moveTo>
                    <a:pt x="19160" y="8116"/>
                  </a:moveTo>
                  <a:lnTo>
                    <a:pt x="19146" y="8111"/>
                  </a:lnTo>
                  <a:cubicBezTo>
                    <a:pt x="19036" y="8151"/>
                    <a:pt x="19089" y="8247"/>
                    <a:pt x="18906" y="8142"/>
                  </a:cubicBezTo>
                  <a:cubicBezTo>
                    <a:pt x="18847" y="8108"/>
                    <a:pt x="18485" y="7762"/>
                    <a:pt x="18443" y="7857"/>
                  </a:cubicBezTo>
                  <a:cubicBezTo>
                    <a:pt x="18479" y="7928"/>
                    <a:pt x="18697" y="8296"/>
                    <a:pt x="18646" y="8380"/>
                  </a:cubicBezTo>
                  <a:cubicBezTo>
                    <a:pt x="18629" y="8381"/>
                    <a:pt x="18520" y="8340"/>
                    <a:pt x="18499" y="8358"/>
                  </a:cubicBezTo>
                  <a:cubicBezTo>
                    <a:pt x="18498" y="8393"/>
                    <a:pt x="18522" y="8403"/>
                    <a:pt x="18547" y="8410"/>
                  </a:cubicBezTo>
                  <a:cubicBezTo>
                    <a:pt x="18531" y="8460"/>
                    <a:pt x="18513" y="8509"/>
                    <a:pt x="18493" y="8557"/>
                  </a:cubicBezTo>
                  <a:cubicBezTo>
                    <a:pt x="18527" y="8619"/>
                    <a:pt x="18568" y="8674"/>
                    <a:pt x="18615" y="8721"/>
                  </a:cubicBezTo>
                  <a:cubicBezTo>
                    <a:pt x="18661" y="8865"/>
                    <a:pt x="18800" y="8728"/>
                    <a:pt x="18795" y="8712"/>
                  </a:cubicBezTo>
                  <a:cubicBezTo>
                    <a:pt x="18774" y="8635"/>
                    <a:pt x="18622" y="8687"/>
                    <a:pt x="18587" y="8598"/>
                  </a:cubicBezTo>
                  <a:cubicBezTo>
                    <a:pt x="18565" y="8543"/>
                    <a:pt x="18779" y="8529"/>
                    <a:pt x="18804" y="8536"/>
                  </a:cubicBezTo>
                  <a:cubicBezTo>
                    <a:pt x="18831" y="8543"/>
                    <a:pt x="19142" y="8756"/>
                    <a:pt x="19097" y="8609"/>
                  </a:cubicBezTo>
                  <a:cubicBezTo>
                    <a:pt x="19047" y="8447"/>
                    <a:pt x="19219" y="8414"/>
                    <a:pt x="19316" y="8366"/>
                  </a:cubicBezTo>
                  <a:cubicBezTo>
                    <a:pt x="19247" y="8378"/>
                    <a:pt x="19154" y="8192"/>
                    <a:pt x="19160" y="8116"/>
                  </a:cubicBezTo>
                  <a:close/>
                  <a:moveTo>
                    <a:pt x="17646" y="6274"/>
                  </a:moveTo>
                  <a:cubicBezTo>
                    <a:pt x="17799" y="6419"/>
                    <a:pt x="17943" y="6645"/>
                    <a:pt x="18027" y="6862"/>
                  </a:cubicBezTo>
                  <a:cubicBezTo>
                    <a:pt x="18080" y="6997"/>
                    <a:pt x="18171" y="7189"/>
                    <a:pt x="18248" y="7303"/>
                  </a:cubicBezTo>
                  <a:cubicBezTo>
                    <a:pt x="18298" y="7378"/>
                    <a:pt x="18389" y="7663"/>
                    <a:pt x="18474" y="7676"/>
                  </a:cubicBezTo>
                  <a:cubicBezTo>
                    <a:pt x="18421" y="7470"/>
                    <a:pt x="18534" y="7473"/>
                    <a:pt x="18607" y="7547"/>
                  </a:cubicBezTo>
                  <a:cubicBezTo>
                    <a:pt x="18461" y="7353"/>
                    <a:pt x="18082" y="7060"/>
                    <a:pt x="18198" y="6858"/>
                  </a:cubicBezTo>
                  <a:cubicBezTo>
                    <a:pt x="18255" y="6759"/>
                    <a:pt x="18499" y="7018"/>
                    <a:pt x="18519" y="7049"/>
                  </a:cubicBezTo>
                  <a:cubicBezTo>
                    <a:pt x="18357" y="6801"/>
                    <a:pt x="18126" y="6627"/>
                    <a:pt x="17961" y="6378"/>
                  </a:cubicBezTo>
                  <a:cubicBezTo>
                    <a:pt x="17806" y="6144"/>
                    <a:pt x="17586" y="5734"/>
                    <a:pt x="17350" y="5619"/>
                  </a:cubicBezTo>
                  <a:cubicBezTo>
                    <a:pt x="17325" y="5663"/>
                    <a:pt x="17472" y="5827"/>
                    <a:pt x="17478" y="5878"/>
                  </a:cubicBezTo>
                  <a:cubicBezTo>
                    <a:pt x="17465" y="5877"/>
                    <a:pt x="17376" y="5743"/>
                    <a:pt x="17378" y="5856"/>
                  </a:cubicBezTo>
                  <a:cubicBezTo>
                    <a:pt x="17378" y="5852"/>
                    <a:pt x="17378" y="5849"/>
                    <a:pt x="17378" y="5857"/>
                  </a:cubicBezTo>
                  <a:cubicBezTo>
                    <a:pt x="17378" y="5869"/>
                    <a:pt x="17378" y="5863"/>
                    <a:pt x="17378" y="5857"/>
                  </a:cubicBezTo>
                  <a:cubicBezTo>
                    <a:pt x="17381" y="5928"/>
                    <a:pt x="17603" y="6232"/>
                    <a:pt x="17646" y="6274"/>
                  </a:cubicBezTo>
                  <a:close/>
                  <a:moveTo>
                    <a:pt x="18607" y="7547"/>
                  </a:moveTo>
                  <a:cubicBezTo>
                    <a:pt x="18635" y="7584"/>
                    <a:pt x="18654" y="7616"/>
                    <a:pt x="18660" y="7644"/>
                  </a:cubicBezTo>
                  <a:cubicBezTo>
                    <a:pt x="18653" y="7607"/>
                    <a:pt x="18633" y="7573"/>
                    <a:pt x="18607" y="7547"/>
                  </a:cubicBezTo>
                  <a:close/>
                  <a:moveTo>
                    <a:pt x="12796" y="1135"/>
                  </a:moveTo>
                  <a:cubicBezTo>
                    <a:pt x="12751" y="1122"/>
                    <a:pt x="12895" y="1166"/>
                    <a:pt x="12796" y="1135"/>
                  </a:cubicBezTo>
                  <a:cubicBezTo>
                    <a:pt x="12796" y="1135"/>
                    <a:pt x="12796" y="1135"/>
                    <a:pt x="12796" y="1135"/>
                  </a:cubicBezTo>
                  <a:close/>
                  <a:moveTo>
                    <a:pt x="12796" y="1135"/>
                  </a:moveTo>
                  <a:cubicBezTo>
                    <a:pt x="12907" y="1169"/>
                    <a:pt x="13566" y="1269"/>
                    <a:pt x="13631" y="1102"/>
                  </a:cubicBezTo>
                  <a:cubicBezTo>
                    <a:pt x="13663" y="1018"/>
                    <a:pt x="12743" y="910"/>
                    <a:pt x="12645" y="914"/>
                  </a:cubicBezTo>
                  <a:cubicBezTo>
                    <a:pt x="12600" y="1062"/>
                    <a:pt x="12710" y="1110"/>
                    <a:pt x="12796" y="1135"/>
                  </a:cubicBezTo>
                  <a:close/>
                  <a:moveTo>
                    <a:pt x="6624" y="191"/>
                  </a:moveTo>
                  <a:cubicBezTo>
                    <a:pt x="6624" y="192"/>
                    <a:pt x="6625" y="195"/>
                    <a:pt x="6626" y="199"/>
                  </a:cubicBezTo>
                  <a:cubicBezTo>
                    <a:pt x="6626" y="196"/>
                    <a:pt x="6625" y="194"/>
                    <a:pt x="6624" y="191"/>
                  </a:cubicBezTo>
                  <a:cubicBezTo>
                    <a:pt x="6624" y="191"/>
                    <a:pt x="6624" y="191"/>
                    <a:pt x="6624" y="191"/>
                  </a:cubicBezTo>
                  <a:close/>
                  <a:moveTo>
                    <a:pt x="6637" y="229"/>
                  </a:moveTo>
                  <a:cubicBezTo>
                    <a:pt x="6645" y="251"/>
                    <a:pt x="6651" y="268"/>
                    <a:pt x="6637" y="229"/>
                  </a:cubicBezTo>
                  <a:cubicBezTo>
                    <a:pt x="6637" y="229"/>
                    <a:pt x="6637" y="229"/>
                    <a:pt x="6637" y="229"/>
                  </a:cubicBezTo>
                  <a:close/>
                  <a:moveTo>
                    <a:pt x="6637" y="229"/>
                  </a:moveTo>
                  <a:cubicBezTo>
                    <a:pt x="6637" y="228"/>
                    <a:pt x="6636" y="225"/>
                    <a:pt x="6635" y="224"/>
                  </a:cubicBezTo>
                  <a:cubicBezTo>
                    <a:pt x="6636" y="225"/>
                    <a:pt x="6637" y="227"/>
                    <a:pt x="6637" y="229"/>
                  </a:cubicBezTo>
                  <a:close/>
                  <a:moveTo>
                    <a:pt x="6626" y="199"/>
                  </a:moveTo>
                  <a:cubicBezTo>
                    <a:pt x="6629" y="205"/>
                    <a:pt x="6632" y="215"/>
                    <a:pt x="6635" y="224"/>
                  </a:cubicBezTo>
                  <a:cubicBezTo>
                    <a:pt x="6633" y="217"/>
                    <a:pt x="6630" y="209"/>
                    <a:pt x="6626" y="199"/>
                  </a:cubicBezTo>
                  <a:close/>
                  <a:moveTo>
                    <a:pt x="6639" y="191"/>
                  </a:moveTo>
                  <a:cubicBezTo>
                    <a:pt x="6700" y="344"/>
                    <a:pt x="6882" y="206"/>
                    <a:pt x="6974" y="224"/>
                  </a:cubicBezTo>
                  <a:cubicBezTo>
                    <a:pt x="6891" y="274"/>
                    <a:pt x="7101" y="361"/>
                    <a:pt x="7127" y="364"/>
                  </a:cubicBezTo>
                  <a:cubicBezTo>
                    <a:pt x="7319" y="388"/>
                    <a:pt x="7515" y="426"/>
                    <a:pt x="7709" y="415"/>
                  </a:cubicBezTo>
                  <a:cubicBezTo>
                    <a:pt x="7714" y="407"/>
                    <a:pt x="7716" y="403"/>
                    <a:pt x="7718" y="393"/>
                  </a:cubicBezTo>
                  <a:cubicBezTo>
                    <a:pt x="7615" y="349"/>
                    <a:pt x="7588" y="217"/>
                    <a:pt x="7471" y="203"/>
                  </a:cubicBezTo>
                  <a:cubicBezTo>
                    <a:pt x="7304" y="184"/>
                    <a:pt x="7240" y="132"/>
                    <a:pt x="7094" y="42"/>
                  </a:cubicBezTo>
                  <a:cubicBezTo>
                    <a:pt x="7017" y="-6"/>
                    <a:pt x="6518" y="-65"/>
                    <a:pt x="6639" y="191"/>
                  </a:cubicBezTo>
                  <a:cubicBezTo>
                    <a:pt x="6639" y="191"/>
                    <a:pt x="6639" y="191"/>
                    <a:pt x="6639" y="191"/>
                  </a:cubicBezTo>
                  <a:close/>
                  <a:moveTo>
                    <a:pt x="3049" y="1821"/>
                  </a:moveTo>
                  <a:cubicBezTo>
                    <a:pt x="3097" y="1824"/>
                    <a:pt x="3068" y="1822"/>
                    <a:pt x="3049" y="1821"/>
                  </a:cubicBezTo>
                  <a:cubicBezTo>
                    <a:pt x="3259" y="1833"/>
                    <a:pt x="3444" y="2105"/>
                    <a:pt x="3693" y="1983"/>
                  </a:cubicBezTo>
                  <a:cubicBezTo>
                    <a:pt x="3695" y="1975"/>
                    <a:pt x="3695" y="1959"/>
                    <a:pt x="3693" y="1951"/>
                  </a:cubicBezTo>
                  <a:cubicBezTo>
                    <a:pt x="3378" y="1819"/>
                    <a:pt x="3267" y="1534"/>
                    <a:pt x="3575" y="1251"/>
                  </a:cubicBezTo>
                  <a:cubicBezTo>
                    <a:pt x="3878" y="973"/>
                    <a:pt x="4250" y="1072"/>
                    <a:pt x="4563" y="873"/>
                  </a:cubicBezTo>
                  <a:cubicBezTo>
                    <a:pt x="4434" y="627"/>
                    <a:pt x="4069" y="857"/>
                    <a:pt x="3881" y="855"/>
                  </a:cubicBezTo>
                  <a:cubicBezTo>
                    <a:pt x="3631" y="853"/>
                    <a:pt x="3298" y="977"/>
                    <a:pt x="3102" y="1185"/>
                  </a:cubicBezTo>
                  <a:cubicBezTo>
                    <a:pt x="3040" y="1251"/>
                    <a:pt x="3027" y="1414"/>
                    <a:pt x="3008" y="1500"/>
                  </a:cubicBezTo>
                  <a:cubicBezTo>
                    <a:pt x="2968" y="1677"/>
                    <a:pt x="2751" y="1804"/>
                    <a:pt x="3049" y="1821"/>
                  </a:cubicBezTo>
                  <a:close/>
                  <a:moveTo>
                    <a:pt x="10216" y="16862"/>
                  </a:moveTo>
                  <a:cubicBezTo>
                    <a:pt x="10007" y="16414"/>
                    <a:pt x="9990" y="17186"/>
                    <a:pt x="10036" y="17376"/>
                  </a:cubicBezTo>
                  <a:cubicBezTo>
                    <a:pt x="10092" y="17606"/>
                    <a:pt x="10129" y="17705"/>
                    <a:pt x="10318" y="17537"/>
                  </a:cubicBezTo>
                  <a:cubicBezTo>
                    <a:pt x="10499" y="17376"/>
                    <a:pt x="10291" y="17023"/>
                    <a:pt x="10216" y="16863"/>
                  </a:cubicBezTo>
                  <a:cubicBezTo>
                    <a:pt x="10225" y="16883"/>
                    <a:pt x="10244" y="16922"/>
                    <a:pt x="10216" y="16862"/>
                  </a:cubicBezTo>
                  <a:close/>
                  <a:moveTo>
                    <a:pt x="10216" y="16862"/>
                  </a:moveTo>
                  <a:cubicBezTo>
                    <a:pt x="10216" y="16862"/>
                    <a:pt x="10216" y="16862"/>
                    <a:pt x="10216" y="16863"/>
                  </a:cubicBezTo>
                  <a:cubicBezTo>
                    <a:pt x="10211" y="16852"/>
                    <a:pt x="10209" y="16847"/>
                    <a:pt x="10216" y="16862"/>
                  </a:cubicBezTo>
                  <a:close/>
                  <a:moveTo>
                    <a:pt x="17680" y="20444"/>
                  </a:moveTo>
                  <a:cubicBezTo>
                    <a:pt x="17677" y="20432"/>
                    <a:pt x="17678" y="20435"/>
                    <a:pt x="17679" y="20439"/>
                  </a:cubicBezTo>
                  <a:cubicBezTo>
                    <a:pt x="17647" y="20338"/>
                    <a:pt x="17562" y="20187"/>
                    <a:pt x="17562" y="20438"/>
                  </a:cubicBezTo>
                  <a:cubicBezTo>
                    <a:pt x="17562" y="20640"/>
                    <a:pt x="17719" y="20588"/>
                    <a:pt x="17681" y="20445"/>
                  </a:cubicBezTo>
                  <a:cubicBezTo>
                    <a:pt x="17681" y="20446"/>
                    <a:pt x="17681" y="20446"/>
                    <a:pt x="17680" y="20444"/>
                  </a:cubicBezTo>
                  <a:close/>
                  <a:moveTo>
                    <a:pt x="20845" y="19801"/>
                  </a:moveTo>
                  <a:cubicBezTo>
                    <a:pt x="20845" y="19756"/>
                    <a:pt x="20831" y="19752"/>
                    <a:pt x="20720" y="19722"/>
                  </a:cubicBezTo>
                  <a:cubicBezTo>
                    <a:pt x="20484" y="19667"/>
                    <a:pt x="20309" y="19366"/>
                    <a:pt x="20078" y="19540"/>
                  </a:cubicBezTo>
                  <a:lnTo>
                    <a:pt x="20083" y="19581"/>
                  </a:lnTo>
                  <a:lnTo>
                    <a:pt x="20066" y="19592"/>
                  </a:lnTo>
                  <a:cubicBezTo>
                    <a:pt x="20073" y="19603"/>
                    <a:pt x="20078" y="19616"/>
                    <a:pt x="20080" y="19629"/>
                  </a:cubicBezTo>
                  <a:cubicBezTo>
                    <a:pt x="19967" y="19665"/>
                    <a:pt x="19867" y="19933"/>
                    <a:pt x="19784" y="19933"/>
                  </a:cubicBezTo>
                  <a:cubicBezTo>
                    <a:pt x="19806" y="19933"/>
                    <a:pt x="19649" y="19674"/>
                    <a:pt x="19649" y="19726"/>
                  </a:cubicBezTo>
                  <a:cubicBezTo>
                    <a:pt x="19591" y="19599"/>
                    <a:pt x="19738" y="19263"/>
                    <a:pt x="19533" y="19263"/>
                  </a:cubicBezTo>
                  <a:cubicBezTo>
                    <a:pt x="19510" y="19243"/>
                    <a:pt x="19395" y="19210"/>
                    <a:pt x="19371" y="19200"/>
                  </a:cubicBezTo>
                  <a:cubicBezTo>
                    <a:pt x="19228" y="19141"/>
                    <a:pt x="19205" y="19326"/>
                    <a:pt x="19144" y="19326"/>
                  </a:cubicBezTo>
                  <a:cubicBezTo>
                    <a:pt x="19123" y="19314"/>
                    <a:pt x="19057" y="19299"/>
                    <a:pt x="19047" y="19341"/>
                  </a:cubicBezTo>
                  <a:cubicBezTo>
                    <a:pt x="18878" y="19223"/>
                    <a:pt x="19194" y="19742"/>
                    <a:pt x="19275" y="19766"/>
                  </a:cubicBezTo>
                  <a:cubicBezTo>
                    <a:pt x="19141" y="19798"/>
                    <a:pt x="19298" y="20026"/>
                    <a:pt x="19315" y="20115"/>
                  </a:cubicBezTo>
                  <a:cubicBezTo>
                    <a:pt x="19376" y="20426"/>
                    <a:pt x="19468" y="20101"/>
                    <a:pt x="19519" y="20101"/>
                  </a:cubicBezTo>
                  <a:cubicBezTo>
                    <a:pt x="19605" y="20101"/>
                    <a:pt x="19914" y="20363"/>
                    <a:pt x="20018" y="20411"/>
                  </a:cubicBezTo>
                  <a:cubicBezTo>
                    <a:pt x="20127" y="20461"/>
                    <a:pt x="20181" y="20479"/>
                    <a:pt x="20248" y="20607"/>
                  </a:cubicBezTo>
                  <a:cubicBezTo>
                    <a:pt x="20277" y="20661"/>
                    <a:pt x="20274" y="20778"/>
                    <a:pt x="20326" y="20815"/>
                  </a:cubicBezTo>
                  <a:cubicBezTo>
                    <a:pt x="20319" y="20858"/>
                    <a:pt x="20311" y="20886"/>
                    <a:pt x="20321" y="20928"/>
                  </a:cubicBezTo>
                  <a:cubicBezTo>
                    <a:pt x="20186" y="20961"/>
                    <a:pt x="20099" y="21117"/>
                    <a:pt x="20109" y="21286"/>
                  </a:cubicBezTo>
                  <a:cubicBezTo>
                    <a:pt x="20228" y="21294"/>
                    <a:pt x="20372" y="21234"/>
                    <a:pt x="20433" y="21234"/>
                  </a:cubicBezTo>
                  <a:lnTo>
                    <a:pt x="20433" y="21233"/>
                  </a:lnTo>
                  <a:cubicBezTo>
                    <a:pt x="20433" y="21142"/>
                    <a:pt x="20719" y="21510"/>
                    <a:pt x="20736" y="21535"/>
                  </a:cubicBezTo>
                  <a:cubicBezTo>
                    <a:pt x="20771" y="21316"/>
                    <a:pt x="20771" y="21081"/>
                    <a:pt x="20799" y="20857"/>
                  </a:cubicBezTo>
                  <a:lnTo>
                    <a:pt x="20771" y="20809"/>
                  </a:lnTo>
                  <a:cubicBezTo>
                    <a:pt x="20895" y="20557"/>
                    <a:pt x="20831" y="20091"/>
                    <a:pt x="20845" y="19801"/>
                  </a:cubicBezTo>
                  <a:close/>
                  <a:moveTo>
                    <a:pt x="21482" y="3136"/>
                  </a:moveTo>
                  <a:cubicBezTo>
                    <a:pt x="21484" y="3136"/>
                    <a:pt x="21512" y="3136"/>
                    <a:pt x="21512" y="3136"/>
                  </a:cubicBezTo>
                  <a:cubicBezTo>
                    <a:pt x="21524" y="3110"/>
                    <a:pt x="21544" y="3089"/>
                    <a:pt x="21567" y="3075"/>
                  </a:cubicBezTo>
                  <a:cubicBezTo>
                    <a:pt x="21432" y="2793"/>
                    <a:pt x="21025" y="2732"/>
                    <a:pt x="20788" y="2699"/>
                  </a:cubicBezTo>
                  <a:cubicBezTo>
                    <a:pt x="20424" y="2699"/>
                    <a:pt x="20032" y="2429"/>
                    <a:pt x="19669" y="2355"/>
                  </a:cubicBezTo>
                  <a:cubicBezTo>
                    <a:pt x="19252" y="2271"/>
                    <a:pt x="18850" y="2097"/>
                    <a:pt x="18423" y="2086"/>
                  </a:cubicBezTo>
                  <a:cubicBezTo>
                    <a:pt x="18281" y="2082"/>
                    <a:pt x="18025" y="1964"/>
                    <a:pt x="17928" y="2085"/>
                  </a:cubicBezTo>
                  <a:cubicBezTo>
                    <a:pt x="17787" y="1963"/>
                    <a:pt x="17753" y="2111"/>
                    <a:pt x="17640" y="2116"/>
                  </a:cubicBezTo>
                  <a:cubicBezTo>
                    <a:pt x="17589" y="2193"/>
                    <a:pt x="17369" y="2124"/>
                    <a:pt x="17309" y="2114"/>
                  </a:cubicBezTo>
                  <a:cubicBezTo>
                    <a:pt x="17131" y="2085"/>
                    <a:pt x="16946" y="2126"/>
                    <a:pt x="16770" y="2090"/>
                  </a:cubicBezTo>
                  <a:cubicBezTo>
                    <a:pt x="16661" y="2068"/>
                    <a:pt x="16615" y="1921"/>
                    <a:pt x="16498" y="1897"/>
                  </a:cubicBezTo>
                  <a:cubicBezTo>
                    <a:pt x="16256" y="1847"/>
                    <a:pt x="15932" y="1733"/>
                    <a:pt x="15687" y="1852"/>
                  </a:cubicBezTo>
                  <a:cubicBezTo>
                    <a:pt x="15505" y="1940"/>
                    <a:pt x="15223" y="1766"/>
                    <a:pt x="15033" y="1732"/>
                  </a:cubicBezTo>
                  <a:cubicBezTo>
                    <a:pt x="15028" y="1585"/>
                    <a:pt x="14601" y="1491"/>
                    <a:pt x="14524" y="1604"/>
                  </a:cubicBezTo>
                  <a:cubicBezTo>
                    <a:pt x="14389" y="1489"/>
                    <a:pt x="14096" y="1512"/>
                    <a:pt x="13941" y="1503"/>
                  </a:cubicBezTo>
                  <a:lnTo>
                    <a:pt x="13941" y="1502"/>
                  </a:lnTo>
                  <a:cubicBezTo>
                    <a:pt x="13859" y="1397"/>
                    <a:pt x="13713" y="1363"/>
                    <a:pt x="13601" y="1377"/>
                  </a:cubicBezTo>
                  <a:cubicBezTo>
                    <a:pt x="13463" y="1395"/>
                    <a:pt x="13552" y="1500"/>
                    <a:pt x="13642" y="1496"/>
                  </a:cubicBezTo>
                  <a:cubicBezTo>
                    <a:pt x="13538" y="1516"/>
                    <a:pt x="13426" y="1657"/>
                    <a:pt x="13589" y="1732"/>
                  </a:cubicBezTo>
                  <a:cubicBezTo>
                    <a:pt x="13432" y="1749"/>
                    <a:pt x="13289" y="1736"/>
                    <a:pt x="13132" y="1770"/>
                  </a:cubicBezTo>
                  <a:cubicBezTo>
                    <a:pt x="13010" y="1796"/>
                    <a:pt x="12688" y="1530"/>
                    <a:pt x="12823" y="1894"/>
                  </a:cubicBezTo>
                  <a:cubicBezTo>
                    <a:pt x="12699" y="1866"/>
                    <a:pt x="12578" y="1803"/>
                    <a:pt x="12462" y="1744"/>
                  </a:cubicBezTo>
                  <a:lnTo>
                    <a:pt x="12468" y="1739"/>
                  </a:lnTo>
                  <a:lnTo>
                    <a:pt x="12445" y="1651"/>
                  </a:lnTo>
                  <a:cubicBezTo>
                    <a:pt x="12201" y="1356"/>
                    <a:pt x="11570" y="1196"/>
                    <a:pt x="11249" y="1384"/>
                  </a:cubicBezTo>
                  <a:cubicBezTo>
                    <a:pt x="11292" y="1402"/>
                    <a:pt x="11339" y="1419"/>
                    <a:pt x="11379" y="1446"/>
                  </a:cubicBezTo>
                  <a:cubicBezTo>
                    <a:pt x="11235" y="1453"/>
                    <a:pt x="11040" y="1498"/>
                    <a:pt x="10902" y="1435"/>
                  </a:cubicBezTo>
                  <a:cubicBezTo>
                    <a:pt x="10924" y="1410"/>
                    <a:pt x="10943" y="1372"/>
                    <a:pt x="10960" y="1341"/>
                  </a:cubicBezTo>
                  <a:cubicBezTo>
                    <a:pt x="10707" y="1338"/>
                    <a:pt x="10460" y="1329"/>
                    <a:pt x="10209" y="1352"/>
                  </a:cubicBezTo>
                  <a:cubicBezTo>
                    <a:pt x="10151" y="1292"/>
                    <a:pt x="10082" y="1254"/>
                    <a:pt x="10017" y="1207"/>
                  </a:cubicBezTo>
                  <a:cubicBezTo>
                    <a:pt x="10017" y="1207"/>
                    <a:pt x="10014" y="1302"/>
                    <a:pt x="10014" y="1302"/>
                  </a:cubicBezTo>
                  <a:cubicBezTo>
                    <a:pt x="9917" y="1297"/>
                    <a:pt x="9781" y="1215"/>
                    <a:pt x="9686" y="1274"/>
                  </a:cubicBezTo>
                  <a:cubicBezTo>
                    <a:pt x="10299" y="771"/>
                    <a:pt x="9202" y="741"/>
                    <a:pt x="8912" y="764"/>
                  </a:cubicBezTo>
                  <a:cubicBezTo>
                    <a:pt x="8912" y="763"/>
                    <a:pt x="8942" y="682"/>
                    <a:pt x="8942" y="682"/>
                  </a:cubicBezTo>
                  <a:cubicBezTo>
                    <a:pt x="8857" y="692"/>
                    <a:pt x="8774" y="674"/>
                    <a:pt x="8690" y="667"/>
                  </a:cubicBezTo>
                  <a:cubicBezTo>
                    <a:pt x="8692" y="666"/>
                    <a:pt x="8711" y="652"/>
                    <a:pt x="8711" y="652"/>
                  </a:cubicBezTo>
                  <a:lnTo>
                    <a:pt x="8680" y="562"/>
                  </a:lnTo>
                  <a:cubicBezTo>
                    <a:pt x="8568" y="569"/>
                    <a:pt x="8454" y="542"/>
                    <a:pt x="8339" y="545"/>
                  </a:cubicBezTo>
                  <a:cubicBezTo>
                    <a:pt x="8372" y="543"/>
                    <a:pt x="8389" y="524"/>
                    <a:pt x="8390" y="487"/>
                  </a:cubicBezTo>
                  <a:cubicBezTo>
                    <a:pt x="8348" y="373"/>
                    <a:pt x="8029" y="432"/>
                    <a:pt x="7984" y="380"/>
                  </a:cubicBezTo>
                  <a:cubicBezTo>
                    <a:pt x="7880" y="261"/>
                    <a:pt x="7809" y="457"/>
                    <a:pt x="7733" y="455"/>
                  </a:cubicBezTo>
                  <a:cubicBezTo>
                    <a:pt x="7767" y="710"/>
                    <a:pt x="8058" y="574"/>
                    <a:pt x="8203" y="565"/>
                  </a:cubicBezTo>
                  <a:cubicBezTo>
                    <a:pt x="8141" y="586"/>
                    <a:pt x="8043" y="670"/>
                    <a:pt x="8093" y="768"/>
                  </a:cubicBezTo>
                  <a:cubicBezTo>
                    <a:pt x="8012" y="760"/>
                    <a:pt x="7931" y="780"/>
                    <a:pt x="7859" y="828"/>
                  </a:cubicBezTo>
                  <a:lnTo>
                    <a:pt x="7899" y="850"/>
                  </a:lnTo>
                  <a:cubicBezTo>
                    <a:pt x="7761" y="924"/>
                    <a:pt x="7599" y="792"/>
                    <a:pt x="7453" y="841"/>
                  </a:cubicBezTo>
                  <a:cubicBezTo>
                    <a:pt x="7359" y="872"/>
                    <a:pt x="7267" y="899"/>
                    <a:pt x="7171" y="911"/>
                  </a:cubicBezTo>
                  <a:cubicBezTo>
                    <a:pt x="6973" y="936"/>
                    <a:pt x="6832" y="1042"/>
                    <a:pt x="6697" y="1218"/>
                  </a:cubicBezTo>
                  <a:lnTo>
                    <a:pt x="6715" y="1300"/>
                  </a:lnTo>
                  <a:cubicBezTo>
                    <a:pt x="6595" y="1317"/>
                    <a:pt x="5933" y="1282"/>
                    <a:pt x="6309" y="1601"/>
                  </a:cubicBezTo>
                  <a:cubicBezTo>
                    <a:pt x="6139" y="1560"/>
                    <a:pt x="5956" y="1546"/>
                    <a:pt x="5807" y="1683"/>
                  </a:cubicBezTo>
                  <a:cubicBezTo>
                    <a:pt x="5762" y="1559"/>
                    <a:pt x="5703" y="1466"/>
                    <a:pt x="5588" y="1483"/>
                  </a:cubicBezTo>
                  <a:lnTo>
                    <a:pt x="5593" y="1581"/>
                  </a:lnTo>
                  <a:lnTo>
                    <a:pt x="5611" y="1582"/>
                  </a:lnTo>
                  <a:cubicBezTo>
                    <a:pt x="5618" y="1583"/>
                    <a:pt x="5633" y="1606"/>
                    <a:pt x="5635" y="1626"/>
                  </a:cubicBezTo>
                  <a:cubicBezTo>
                    <a:pt x="5565" y="1686"/>
                    <a:pt x="5488" y="1670"/>
                    <a:pt x="5467" y="1800"/>
                  </a:cubicBezTo>
                  <a:cubicBezTo>
                    <a:pt x="5452" y="1798"/>
                    <a:pt x="5437" y="1795"/>
                    <a:pt x="5422" y="1791"/>
                  </a:cubicBezTo>
                  <a:cubicBezTo>
                    <a:pt x="5363" y="1613"/>
                    <a:pt x="5452" y="1463"/>
                    <a:pt x="5208" y="1445"/>
                  </a:cubicBezTo>
                  <a:cubicBezTo>
                    <a:pt x="5135" y="1440"/>
                    <a:pt x="5060" y="1440"/>
                    <a:pt x="4988" y="1440"/>
                  </a:cubicBezTo>
                  <a:cubicBezTo>
                    <a:pt x="4835" y="1440"/>
                    <a:pt x="4896" y="1580"/>
                    <a:pt x="4862" y="1697"/>
                  </a:cubicBezTo>
                  <a:cubicBezTo>
                    <a:pt x="4835" y="1790"/>
                    <a:pt x="4726" y="1733"/>
                    <a:pt x="4708" y="1846"/>
                  </a:cubicBezTo>
                  <a:cubicBezTo>
                    <a:pt x="4689" y="1970"/>
                    <a:pt x="4799" y="1948"/>
                    <a:pt x="4812" y="1996"/>
                  </a:cubicBezTo>
                  <a:cubicBezTo>
                    <a:pt x="4844" y="2077"/>
                    <a:pt x="4824" y="2151"/>
                    <a:pt x="4867" y="2245"/>
                  </a:cubicBezTo>
                  <a:cubicBezTo>
                    <a:pt x="4713" y="2182"/>
                    <a:pt x="4560" y="2145"/>
                    <a:pt x="4400" y="2112"/>
                  </a:cubicBezTo>
                  <a:cubicBezTo>
                    <a:pt x="4221" y="2086"/>
                    <a:pt x="4015" y="1954"/>
                    <a:pt x="3841" y="1954"/>
                  </a:cubicBezTo>
                  <a:cubicBezTo>
                    <a:pt x="3573" y="1954"/>
                    <a:pt x="4110" y="2290"/>
                    <a:pt x="4127" y="2309"/>
                  </a:cubicBezTo>
                  <a:cubicBezTo>
                    <a:pt x="4105" y="2315"/>
                    <a:pt x="4083" y="2320"/>
                    <a:pt x="4060" y="2324"/>
                  </a:cubicBezTo>
                  <a:lnTo>
                    <a:pt x="4065" y="2298"/>
                  </a:lnTo>
                  <a:cubicBezTo>
                    <a:pt x="3852" y="2201"/>
                    <a:pt x="3571" y="2399"/>
                    <a:pt x="3372" y="2425"/>
                  </a:cubicBezTo>
                  <a:cubicBezTo>
                    <a:pt x="3370" y="2381"/>
                    <a:pt x="3421" y="2299"/>
                    <a:pt x="3432" y="2250"/>
                  </a:cubicBezTo>
                  <a:cubicBezTo>
                    <a:pt x="3242" y="2226"/>
                    <a:pt x="3075" y="2344"/>
                    <a:pt x="2898" y="2413"/>
                  </a:cubicBezTo>
                  <a:cubicBezTo>
                    <a:pt x="2804" y="2450"/>
                    <a:pt x="2559" y="2500"/>
                    <a:pt x="2574" y="2674"/>
                  </a:cubicBezTo>
                  <a:cubicBezTo>
                    <a:pt x="2584" y="2801"/>
                    <a:pt x="2315" y="2630"/>
                    <a:pt x="2302" y="2618"/>
                  </a:cubicBezTo>
                  <a:cubicBezTo>
                    <a:pt x="2377" y="2566"/>
                    <a:pt x="2604" y="2549"/>
                    <a:pt x="2395" y="2412"/>
                  </a:cubicBezTo>
                  <a:cubicBezTo>
                    <a:pt x="2245" y="2314"/>
                    <a:pt x="2091" y="2321"/>
                    <a:pt x="1929" y="2318"/>
                  </a:cubicBezTo>
                  <a:cubicBezTo>
                    <a:pt x="1937" y="2433"/>
                    <a:pt x="1993" y="2432"/>
                    <a:pt x="2055" y="2493"/>
                  </a:cubicBezTo>
                  <a:cubicBezTo>
                    <a:pt x="2046" y="2478"/>
                    <a:pt x="2074" y="2893"/>
                    <a:pt x="2169" y="2758"/>
                  </a:cubicBezTo>
                  <a:cubicBezTo>
                    <a:pt x="2163" y="2794"/>
                    <a:pt x="2158" y="2830"/>
                    <a:pt x="2156" y="2867"/>
                  </a:cubicBezTo>
                  <a:cubicBezTo>
                    <a:pt x="1969" y="2739"/>
                    <a:pt x="1862" y="2828"/>
                    <a:pt x="1686" y="2928"/>
                  </a:cubicBezTo>
                  <a:cubicBezTo>
                    <a:pt x="1500" y="3032"/>
                    <a:pt x="1637" y="3097"/>
                    <a:pt x="1707" y="3188"/>
                  </a:cubicBezTo>
                  <a:cubicBezTo>
                    <a:pt x="1680" y="3244"/>
                    <a:pt x="1425" y="3107"/>
                    <a:pt x="1395" y="3091"/>
                  </a:cubicBezTo>
                  <a:cubicBezTo>
                    <a:pt x="1324" y="3053"/>
                    <a:pt x="1217" y="3102"/>
                    <a:pt x="1148" y="3140"/>
                  </a:cubicBezTo>
                  <a:cubicBezTo>
                    <a:pt x="1225" y="3269"/>
                    <a:pt x="1313" y="3308"/>
                    <a:pt x="1425" y="3357"/>
                  </a:cubicBezTo>
                  <a:cubicBezTo>
                    <a:pt x="1277" y="3479"/>
                    <a:pt x="1067" y="3145"/>
                    <a:pt x="988" y="3080"/>
                  </a:cubicBezTo>
                  <a:cubicBezTo>
                    <a:pt x="1015" y="3019"/>
                    <a:pt x="1044" y="2956"/>
                    <a:pt x="990" y="2892"/>
                  </a:cubicBezTo>
                  <a:cubicBezTo>
                    <a:pt x="1164" y="2934"/>
                    <a:pt x="2149" y="3013"/>
                    <a:pt x="1702" y="2525"/>
                  </a:cubicBezTo>
                  <a:cubicBezTo>
                    <a:pt x="1515" y="2321"/>
                    <a:pt x="920" y="2139"/>
                    <a:pt x="679" y="2180"/>
                  </a:cubicBezTo>
                  <a:cubicBezTo>
                    <a:pt x="673" y="2165"/>
                    <a:pt x="662" y="2161"/>
                    <a:pt x="647" y="2169"/>
                  </a:cubicBezTo>
                  <a:cubicBezTo>
                    <a:pt x="682" y="2169"/>
                    <a:pt x="559" y="2063"/>
                    <a:pt x="524" y="2055"/>
                  </a:cubicBezTo>
                  <a:cubicBezTo>
                    <a:pt x="469" y="2042"/>
                    <a:pt x="389" y="2064"/>
                    <a:pt x="328" y="2064"/>
                  </a:cubicBezTo>
                  <a:cubicBezTo>
                    <a:pt x="303" y="2062"/>
                    <a:pt x="285" y="2082"/>
                    <a:pt x="285" y="2118"/>
                  </a:cubicBezTo>
                  <a:cubicBezTo>
                    <a:pt x="266" y="2111"/>
                    <a:pt x="247" y="2104"/>
                    <a:pt x="228" y="2096"/>
                  </a:cubicBezTo>
                  <a:lnTo>
                    <a:pt x="222" y="2118"/>
                  </a:lnTo>
                  <a:lnTo>
                    <a:pt x="216" y="2112"/>
                  </a:lnTo>
                  <a:cubicBezTo>
                    <a:pt x="127" y="2182"/>
                    <a:pt x="72" y="2289"/>
                    <a:pt x="1" y="2385"/>
                  </a:cubicBezTo>
                  <a:cubicBezTo>
                    <a:pt x="38" y="2448"/>
                    <a:pt x="247" y="2553"/>
                    <a:pt x="193" y="2625"/>
                  </a:cubicBezTo>
                  <a:cubicBezTo>
                    <a:pt x="81" y="2777"/>
                    <a:pt x="241" y="2837"/>
                    <a:pt x="293" y="2954"/>
                  </a:cubicBezTo>
                  <a:cubicBezTo>
                    <a:pt x="170" y="3047"/>
                    <a:pt x="319" y="3299"/>
                    <a:pt x="399" y="3343"/>
                  </a:cubicBezTo>
                  <a:cubicBezTo>
                    <a:pt x="293" y="3475"/>
                    <a:pt x="513" y="3547"/>
                    <a:pt x="565" y="3597"/>
                  </a:cubicBezTo>
                  <a:cubicBezTo>
                    <a:pt x="607" y="3637"/>
                    <a:pt x="411" y="3845"/>
                    <a:pt x="390" y="3866"/>
                  </a:cubicBezTo>
                  <a:cubicBezTo>
                    <a:pt x="245" y="4011"/>
                    <a:pt x="119" y="4126"/>
                    <a:pt x="0" y="4306"/>
                  </a:cubicBezTo>
                  <a:cubicBezTo>
                    <a:pt x="85" y="4284"/>
                    <a:pt x="190" y="4172"/>
                    <a:pt x="266" y="4167"/>
                  </a:cubicBezTo>
                  <a:cubicBezTo>
                    <a:pt x="283" y="4197"/>
                    <a:pt x="302" y="4226"/>
                    <a:pt x="323" y="4253"/>
                  </a:cubicBezTo>
                  <a:cubicBezTo>
                    <a:pt x="222" y="4199"/>
                    <a:pt x="162" y="4293"/>
                    <a:pt x="201" y="4411"/>
                  </a:cubicBezTo>
                  <a:cubicBezTo>
                    <a:pt x="162" y="4553"/>
                    <a:pt x="82" y="4589"/>
                    <a:pt x="175" y="4758"/>
                  </a:cubicBezTo>
                  <a:cubicBezTo>
                    <a:pt x="78" y="4850"/>
                    <a:pt x="345" y="5225"/>
                    <a:pt x="406" y="5296"/>
                  </a:cubicBezTo>
                  <a:cubicBezTo>
                    <a:pt x="430" y="5300"/>
                    <a:pt x="451" y="5290"/>
                    <a:pt x="470" y="5265"/>
                  </a:cubicBezTo>
                  <a:cubicBezTo>
                    <a:pt x="470" y="5264"/>
                    <a:pt x="471" y="5244"/>
                    <a:pt x="471" y="5244"/>
                  </a:cubicBezTo>
                  <a:cubicBezTo>
                    <a:pt x="468" y="5227"/>
                    <a:pt x="693" y="5374"/>
                    <a:pt x="723" y="5409"/>
                  </a:cubicBezTo>
                  <a:cubicBezTo>
                    <a:pt x="683" y="5491"/>
                    <a:pt x="819" y="5677"/>
                    <a:pt x="881" y="5677"/>
                  </a:cubicBezTo>
                  <a:cubicBezTo>
                    <a:pt x="881" y="5776"/>
                    <a:pt x="983" y="5725"/>
                    <a:pt x="1012" y="5801"/>
                  </a:cubicBezTo>
                  <a:cubicBezTo>
                    <a:pt x="1013" y="5803"/>
                    <a:pt x="840" y="5849"/>
                    <a:pt x="814" y="5864"/>
                  </a:cubicBezTo>
                  <a:cubicBezTo>
                    <a:pt x="850" y="5933"/>
                    <a:pt x="902" y="6106"/>
                    <a:pt x="948" y="6152"/>
                  </a:cubicBezTo>
                  <a:cubicBezTo>
                    <a:pt x="1062" y="6265"/>
                    <a:pt x="1164" y="6069"/>
                    <a:pt x="1293" y="6203"/>
                  </a:cubicBezTo>
                  <a:cubicBezTo>
                    <a:pt x="1286" y="6211"/>
                    <a:pt x="1265" y="6237"/>
                    <a:pt x="1265" y="6237"/>
                  </a:cubicBezTo>
                  <a:cubicBezTo>
                    <a:pt x="1317" y="6354"/>
                    <a:pt x="1446" y="6350"/>
                    <a:pt x="1481" y="6450"/>
                  </a:cubicBezTo>
                  <a:cubicBezTo>
                    <a:pt x="1563" y="6681"/>
                    <a:pt x="1653" y="6696"/>
                    <a:pt x="1848" y="6592"/>
                  </a:cubicBezTo>
                  <a:cubicBezTo>
                    <a:pt x="1905" y="6655"/>
                    <a:pt x="1926" y="6720"/>
                    <a:pt x="2004" y="6723"/>
                  </a:cubicBezTo>
                  <a:lnTo>
                    <a:pt x="2009" y="6693"/>
                  </a:lnTo>
                  <a:cubicBezTo>
                    <a:pt x="2095" y="6686"/>
                    <a:pt x="2174" y="6765"/>
                    <a:pt x="2257" y="6780"/>
                  </a:cubicBezTo>
                  <a:cubicBezTo>
                    <a:pt x="2237" y="6906"/>
                    <a:pt x="2273" y="6983"/>
                    <a:pt x="2267" y="7093"/>
                  </a:cubicBezTo>
                  <a:cubicBezTo>
                    <a:pt x="2263" y="7128"/>
                    <a:pt x="2226" y="7132"/>
                    <a:pt x="2204" y="7126"/>
                  </a:cubicBezTo>
                  <a:lnTo>
                    <a:pt x="2204" y="7098"/>
                  </a:lnTo>
                  <a:cubicBezTo>
                    <a:pt x="2092" y="7098"/>
                    <a:pt x="1997" y="7275"/>
                    <a:pt x="2085" y="7391"/>
                  </a:cubicBezTo>
                  <a:cubicBezTo>
                    <a:pt x="2053" y="7403"/>
                    <a:pt x="2020" y="7412"/>
                    <a:pt x="1986" y="7420"/>
                  </a:cubicBezTo>
                  <a:cubicBezTo>
                    <a:pt x="1976" y="7486"/>
                    <a:pt x="2003" y="7524"/>
                    <a:pt x="2047" y="7561"/>
                  </a:cubicBezTo>
                  <a:cubicBezTo>
                    <a:pt x="2027" y="7581"/>
                    <a:pt x="2018" y="7606"/>
                    <a:pt x="2021" y="7635"/>
                  </a:cubicBezTo>
                  <a:cubicBezTo>
                    <a:pt x="2021" y="7661"/>
                    <a:pt x="1989" y="7660"/>
                    <a:pt x="1990" y="7711"/>
                  </a:cubicBezTo>
                  <a:cubicBezTo>
                    <a:pt x="1945" y="7720"/>
                    <a:pt x="1898" y="7715"/>
                    <a:pt x="1853" y="7703"/>
                  </a:cubicBezTo>
                  <a:cubicBezTo>
                    <a:pt x="1856" y="7754"/>
                    <a:pt x="1852" y="7802"/>
                    <a:pt x="1841" y="7849"/>
                  </a:cubicBezTo>
                  <a:cubicBezTo>
                    <a:pt x="2028" y="7973"/>
                    <a:pt x="2205" y="8066"/>
                    <a:pt x="2363" y="8238"/>
                  </a:cubicBezTo>
                  <a:cubicBezTo>
                    <a:pt x="2296" y="8346"/>
                    <a:pt x="2888" y="8477"/>
                    <a:pt x="2736" y="8789"/>
                  </a:cubicBezTo>
                  <a:cubicBezTo>
                    <a:pt x="2487" y="8980"/>
                    <a:pt x="2231" y="8785"/>
                    <a:pt x="1999" y="8788"/>
                  </a:cubicBezTo>
                  <a:cubicBezTo>
                    <a:pt x="1930" y="8781"/>
                    <a:pt x="1954" y="8678"/>
                    <a:pt x="1835" y="8708"/>
                  </a:cubicBezTo>
                  <a:cubicBezTo>
                    <a:pt x="1704" y="8534"/>
                    <a:pt x="1349" y="8634"/>
                    <a:pt x="1224" y="8736"/>
                  </a:cubicBezTo>
                  <a:cubicBezTo>
                    <a:pt x="1102" y="8835"/>
                    <a:pt x="682" y="8887"/>
                    <a:pt x="661" y="8607"/>
                  </a:cubicBezTo>
                  <a:cubicBezTo>
                    <a:pt x="631" y="8603"/>
                    <a:pt x="588" y="8600"/>
                    <a:pt x="561" y="8615"/>
                  </a:cubicBezTo>
                  <a:cubicBezTo>
                    <a:pt x="559" y="8612"/>
                    <a:pt x="535" y="8572"/>
                    <a:pt x="535" y="8572"/>
                  </a:cubicBezTo>
                  <a:cubicBezTo>
                    <a:pt x="414" y="8571"/>
                    <a:pt x="318" y="8636"/>
                    <a:pt x="375" y="8778"/>
                  </a:cubicBezTo>
                  <a:cubicBezTo>
                    <a:pt x="343" y="8806"/>
                    <a:pt x="256" y="9007"/>
                    <a:pt x="329" y="9043"/>
                  </a:cubicBezTo>
                  <a:cubicBezTo>
                    <a:pt x="249" y="9165"/>
                    <a:pt x="305" y="9330"/>
                    <a:pt x="421" y="9335"/>
                  </a:cubicBezTo>
                  <a:cubicBezTo>
                    <a:pt x="437" y="9593"/>
                    <a:pt x="540" y="10027"/>
                    <a:pt x="785" y="10022"/>
                  </a:cubicBezTo>
                  <a:cubicBezTo>
                    <a:pt x="850" y="10027"/>
                    <a:pt x="1167" y="10311"/>
                    <a:pt x="1169" y="10017"/>
                  </a:cubicBezTo>
                  <a:cubicBezTo>
                    <a:pt x="1171" y="9906"/>
                    <a:pt x="1447" y="10181"/>
                    <a:pt x="1452" y="10184"/>
                  </a:cubicBezTo>
                  <a:cubicBezTo>
                    <a:pt x="1603" y="10274"/>
                    <a:pt x="1696" y="10029"/>
                    <a:pt x="1800" y="10012"/>
                  </a:cubicBezTo>
                  <a:cubicBezTo>
                    <a:pt x="1854" y="10012"/>
                    <a:pt x="1899" y="10096"/>
                    <a:pt x="1959" y="10058"/>
                  </a:cubicBezTo>
                  <a:cubicBezTo>
                    <a:pt x="1947" y="10128"/>
                    <a:pt x="1993" y="10195"/>
                    <a:pt x="1984" y="10276"/>
                  </a:cubicBezTo>
                  <a:cubicBezTo>
                    <a:pt x="1984" y="10276"/>
                    <a:pt x="2022" y="10292"/>
                    <a:pt x="2025" y="10293"/>
                  </a:cubicBezTo>
                  <a:cubicBezTo>
                    <a:pt x="2030" y="10351"/>
                    <a:pt x="2017" y="10414"/>
                    <a:pt x="2045" y="10467"/>
                  </a:cubicBezTo>
                  <a:cubicBezTo>
                    <a:pt x="1964" y="10561"/>
                    <a:pt x="1951" y="10674"/>
                    <a:pt x="1927" y="10801"/>
                  </a:cubicBezTo>
                  <a:cubicBezTo>
                    <a:pt x="1848" y="10835"/>
                    <a:pt x="1834" y="11184"/>
                    <a:pt x="1763" y="11286"/>
                  </a:cubicBezTo>
                  <a:cubicBezTo>
                    <a:pt x="1769" y="11302"/>
                    <a:pt x="2052" y="12076"/>
                    <a:pt x="1847" y="12076"/>
                  </a:cubicBezTo>
                  <a:cubicBezTo>
                    <a:pt x="1847" y="12076"/>
                    <a:pt x="1847" y="12076"/>
                    <a:pt x="1847" y="12076"/>
                  </a:cubicBezTo>
                  <a:lnTo>
                    <a:pt x="1837" y="12090"/>
                  </a:lnTo>
                  <a:cubicBezTo>
                    <a:pt x="1850" y="12113"/>
                    <a:pt x="1854" y="12139"/>
                    <a:pt x="1849" y="12168"/>
                  </a:cubicBezTo>
                  <a:lnTo>
                    <a:pt x="1968" y="12175"/>
                  </a:lnTo>
                  <a:cubicBezTo>
                    <a:pt x="2045" y="12306"/>
                    <a:pt x="2361" y="12799"/>
                    <a:pt x="2334" y="12928"/>
                  </a:cubicBezTo>
                  <a:cubicBezTo>
                    <a:pt x="2299" y="13089"/>
                    <a:pt x="2510" y="13140"/>
                    <a:pt x="2556" y="13229"/>
                  </a:cubicBezTo>
                  <a:cubicBezTo>
                    <a:pt x="2628" y="13365"/>
                    <a:pt x="2637" y="13466"/>
                    <a:pt x="2665" y="13606"/>
                  </a:cubicBezTo>
                  <a:cubicBezTo>
                    <a:pt x="2622" y="13995"/>
                    <a:pt x="2974" y="14177"/>
                    <a:pt x="3079" y="14465"/>
                  </a:cubicBezTo>
                  <a:cubicBezTo>
                    <a:pt x="3147" y="14644"/>
                    <a:pt x="3352" y="14818"/>
                    <a:pt x="3369" y="15010"/>
                  </a:cubicBezTo>
                  <a:cubicBezTo>
                    <a:pt x="3389" y="15237"/>
                    <a:pt x="3410" y="15717"/>
                    <a:pt x="3527" y="15914"/>
                  </a:cubicBezTo>
                  <a:cubicBezTo>
                    <a:pt x="3685" y="16178"/>
                    <a:pt x="3909" y="15819"/>
                    <a:pt x="4050" y="15819"/>
                  </a:cubicBezTo>
                  <a:cubicBezTo>
                    <a:pt x="4318" y="15819"/>
                    <a:pt x="4521" y="15540"/>
                    <a:pt x="4746" y="15429"/>
                  </a:cubicBezTo>
                  <a:cubicBezTo>
                    <a:pt x="4904" y="15350"/>
                    <a:pt x="5142" y="15358"/>
                    <a:pt x="5113" y="15092"/>
                  </a:cubicBezTo>
                  <a:cubicBezTo>
                    <a:pt x="5108" y="15051"/>
                    <a:pt x="5191" y="15049"/>
                    <a:pt x="5224" y="15056"/>
                  </a:cubicBezTo>
                  <a:cubicBezTo>
                    <a:pt x="5227" y="15026"/>
                    <a:pt x="5232" y="14996"/>
                    <a:pt x="5238" y="14967"/>
                  </a:cubicBezTo>
                  <a:cubicBezTo>
                    <a:pt x="5244" y="14974"/>
                    <a:pt x="5256" y="14987"/>
                    <a:pt x="5262" y="14995"/>
                  </a:cubicBezTo>
                  <a:cubicBezTo>
                    <a:pt x="5385" y="14964"/>
                    <a:pt x="5690" y="14881"/>
                    <a:pt x="5666" y="14697"/>
                  </a:cubicBezTo>
                  <a:cubicBezTo>
                    <a:pt x="5680" y="14778"/>
                    <a:pt x="5943" y="14440"/>
                    <a:pt x="5924" y="14454"/>
                  </a:cubicBezTo>
                  <a:cubicBezTo>
                    <a:pt x="5959" y="14436"/>
                    <a:pt x="6024" y="14445"/>
                    <a:pt x="6061" y="14446"/>
                  </a:cubicBezTo>
                  <a:lnTo>
                    <a:pt x="6064" y="14398"/>
                  </a:lnTo>
                  <a:lnTo>
                    <a:pt x="6088" y="14378"/>
                  </a:lnTo>
                  <a:cubicBezTo>
                    <a:pt x="6071" y="14281"/>
                    <a:pt x="6052" y="14106"/>
                    <a:pt x="6092" y="14014"/>
                  </a:cubicBezTo>
                  <a:cubicBezTo>
                    <a:pt x="6217" y="14121"/>
                    <a:pt x="6399" y="13516"/>
                    <a:pt x="6416" y="13402"/>
                  </a:cubicBezTo>
                  <a:cubicBezTo>
                    <a:pt x="6337" y="13408"/>
                    <a:pt x="6330" y="13381"/>
                    <a:pt x="6268" y="13333"/>
                  </a:cubicBezTo>
                  <a:cubicBezTo>
                    <a:pt x="6116" y="13110"/>
                    <a:pt x="6087" y="13191"/>
                    <a:pt x="5900" y="13054"/>
                  </a:cubicBezTo>
                  <a:cubicBezTo>
                    <a:pt x="5695" y="12901"/>
                    <a:pt x="5769" y="12651"/>
                    <a:pt x="5663" y="12468"/>
                  </a:cubicBezTo>
                  <a:cubicBezTo>
                    <a:pt x="5681" y="12448"/>
                    <a:pt x="5685" y="12420"/>
                    <a:pt x="5677" y="12383"/>
                  </a:cubicBezTo>
                  <a:cubicBezTo>
                    <a:pt x="5773" y="12362"/>
                    <a:pt x="5783" y="12641"/>
                    <a:pt x="5830" y="12702"/>
                  </a:cubicBezTo>
                  <a:cubicBezTo>
                    <a:pt x="5907" y="12800"/>
                    <a:pt x="6096" y="12798"/>
                    <a:pt x="6204" y="12813"/>
                  </a:cubicBezTo>
                  <a:cubicBezTo>
                    <a:pt x="6343" y="12843"/>
                    <a:pt x="6560" y="12984"/>
                    <a:pt x="6684" y="12921"/>
                  </a:cubicBezTo>
                  <a:cubicBezTo>
                    <a:pt x="6904" y="12809"/>
                    <a:pt x="7142" y="12917"/>
                    <a:pt x="7377" y="12831"/>
                  </a:cubicBezTo>
                  <a:cubicBezTo>
                    <a:pt x="7381" y="12857"/>
                    <a:pt x="7392" y="12874"/>
                    <a:pt x="7409" y="12884"/>
                  </a:cubicBezTo>
                  <a:cubicBezTo>
                    <a:pt x="7402" y="12977"/>
                    <a:pt x="7445" y="12999"/>
                    <a:pt x="7507" y="12996"/>
                  </a:cubicBezTo>
                  <a:cubicBezTo>
                    <a:pt x="7525" y="13107"/>
                    <a:pt x="7595" y="13302"/>
                    <a:pt x="7708" y="13243"/>
                  </a:cubicBezTo>
                  <a:cubicBezTo>
                    <a:pt x="7799" y="13358"/>
                    <a:pt x="7948" y="13516"/>
                    <a:pt x="8082" y="13456"/>
                  </a:cubicBezTo>
                  <a:cubicBezTo>
                    <a:pt x="8040" y="13536"/>
                    <a:pt x="7899" y="13395"/>
                    <a:pt x="7863" y="13512"/>
                  </a:cubicBezTo>
                  <a:cubicBezTo>
                    <a:pt x="7838" y="13591"/>
                    <a:pt x="7985" y="13734"/>
                    <a:pt x="8024" y="13785"/>
                  </a:cubicBezTo>
                  <a:cubicBezTo>
                    <a:pt x="8174" y="13978"/>
                    <a:pt x="8328" y="14099"/>
                    <a:pt x="8506" y="13859"/>
                  </a:cubicBezTo>
                  <a:cubicBezTo>
                    <a:pt x="8506" y="13859"/>
                    <a:pt x="8511" y="13822"/>
                    <a:pt x="8511" y="13821"/>
                  </a:cubicBezTo>
                  <a:cubicBezTo>
                    <a:pt x="8597" y="14372"/>
                    <a:pt x="8658" y="15060"/>
                    <a:pt x="8944" y="15536"/>
                  </a:cubicBezTo>
                  <a:cubicBezTo>
                    <a:pt x="9051" y="15713"/>
                    <a:pt x="9457" y="17441"/>
                    <a:pt x="9713" y="17105"/>
                  </a:cubicBezTo>
                  <a:cubicBezTo>
                    <a:pt x="9784" y="17012"/>
                    <a:pt x="9781" y="16935"/>
                    <a:pt x="9870" y="16876"/>
                  </a:cubicBezTo>
                  <a:cubicBezTo>
                    <a:pt x="9961" y="16816"/>
                    <a:pt x="9845" y="16697"/>
                    <a:pt x="9968" y="16619"/>
                  </a:cubicBezTo>
                  <a:cubicBezTo>
                    <a:pt x="9997" y="16525"/>
                    <a:pt x="10045" y="16545"/>
                    <a:pt x="10043" y="16402"/>
                  </a:cubicBezTo>
                  <a:cubicBezTo>
                    <a:pt x="10042" y="16315"/>
                    <a:pt x="9996" y="16229"/>
                    <a:pt x="10027" y="16148"/>
                  </a:cubicBezTo>
                  <a:cubicBezTo>
                    <a:pt x="10149" y="15836"/>
                    <a:pt x="9994" y="15606"/>
                    <a:pt x="10014" y="15300"/>
                  </a:cubicBezTo>
                  <a:cubicBezTo>
                    <a:pt x="10017" y="15254"/>
                    <a:pt x="10218" y="15132"/>
                    <a:pt x="10207" y="15132"/>
                  </a:cubicBezTo>
                  <a:cubicBezTo>
                    <a:pt x="10321" y="15132"/>
                    <a:pt x="10494" y="14748"/>
                    <a:pt x="10602" y="14634"/>
                  </a:cubicBezTo>
                  <a:cubicBezTo>
                    <a:pt x="10691" y="14538"/>
                    <a:pt x="10737" y="14284"/>
                    <a:pt x="10862" y="14259"/>
                  </a:cubicBezTo>
                  <a:cubicBezTo>
                    <a:pt x="10992" y="14233"/>
                    <a:pt x="11028" y="14088"/>
                    <a:pt x="11120" y="13995"/>
                  </a:cubicBezTo>
                  <a:cubicBezTo>
                    <a:pt x="10889" y="13710"/>
                    <a:pt x="11322" y="13817"/>
                    <a:pt x="11401" y="13792"/>
                  </a:cubicBezTo>
                  <a:lnTo>
                    <a:pt x="11405" y="13809"/>
                  </a:lnTo>
                  <a:cubicBezTo>
                    <a:pt x="11513" y="13796"/>
                    <a:pt x="11840" y="13734"/>
                    <a:pt x="11758" y="13509"/>
                  </a:cubicBezTo>
                  <a:cubicBezTo>
                    <a:pt x="11915" y="13567"/>
                    <a:pt x="11804" y="13766"/>
                    <a:pt x="11804" y="13858"/>
                  </a:cubicBezTo>
                  <a:cubicBezTo>
                    <a:pt x="11855" y="13932"/>
                    <a:pt x="11916" y="14007"/>
                    <a:pt x="11963" y="14088"/>
                  </a:cubicBezTo>
                  <a:cubicBezTo>
                    <a:pt x="12025" y="14193"/>
                    <a:pt x="12122" y="14206"/>
                    <a:pt x="12170" y="14271"/>
                  </a:cubicBezTo>
                  <a:cubicBezTo>
                    <a:pt x="12116" y="14362"/>
                    <a:pt x="12121" y="14561"/>
                    <a:pt x="12259" y="14543"/>
                  </a:cubicBezTo>
                  <a:lnTo>
                    <a:pt x="12265" y="14517"/>
                  </a:lnTo>
                  <a:cubicBezTo>
                    <a:pt x="12405" y="14547"/>
                    <a:pt x="12309" y="15318"/>
                    <a:pt x="12423" y="15210"/>
                  </a:cubicBezTo>
                  <a:cubicBezTo>
                    <a:pt x="12494" y="15441"/>
                    <a:pt x="12802" y="15118"/>
                    <a:pt x="12844" y="14997"/>
                  </a:cubicBezTo>
                  <a:cubicBezTo>
                    <a:pt x="12856" y="15037"/>
                    <a:pt x="12878" y="15060"/>
                    <a:pt x="12911" y="15067"/>
                  </a:cubicBezTo>
                  <a:cubicBezTo>
                    <a:pt x="12902" y="15223"/>
                    <a:pt x="13012" y="15781"/>
                    <a:pt x="13143" y="15859"/>
                  </a:cubicBezTo>
                  <a:lnTo>
                    <a:pt x="13144" y="15854"/>
                  </a:lnTo>
                  <a:cubicBezTo>
                    <a:pt x="13197" y="16052"/>
                    <a:pt x="13142" y="16636"/>
                    <a:pt x="13250" y="16730"/>
                  </a:cubicBezTo>
                  <a:cubicBezTo>
                    <a:pt x="13233" y="16829"/>
                    <a:pt x="13157" y="17177"/>
                    <a:pt x="13261" y="17253"/>
                  </a:cubicBezTo>
                  <a:cubicBezTo>
                    <a:pt x="13268" y="17259"/>
                    <a:pt x="13275" y="17264"/>
                    <a:pt x="13282" y="17267"/>
                  </a:cubicBezTo>
                  <a:cubicBezTo>
                    <a:pt x="13318" y="17267"/>
                    <a:pt x="13328" y="17221"/>
                    <a:pt x="13335" y="17183"/>
                  </a:cubicBezTo>
                  <a:cubicBezTo>
                    <a:pt x="13489" y="17447"/>
                    <a:pt x="13664" y="17696"/>
                    <a:pt x="13664" y="18046"/>
                  </a:cubicBezTo>
                  <a:cubicBezTo>
                    <a:pt x="13665" y="18236"/>
                    <a:pt x="13986" y="18792"/>
                    <a:pt x="14143" y="18792"/>
                  </a:cubicBezTo>
                  <a:lnTo>
                    <a:pt x="14108" y="18792"/>
                  </a:lnTo>
                  <a:lnTo>
                    <a:pt x="14340" y="18993"/>
                  </a:lnTo>
                  <a:cubicBezTo>
                    <a:pt x="14381" y="18801"/>
                    <a:pt x="14438" y="18554"/>
                    <a:pt x="14266" y="18407"/>
                  </a:cubicBezTo>
                  <a:cubicBezTo>
                    <a:pt x="14222" y="18370"/>
                    <a:pt x="14205" y="18151"/>
                    <a:pt x="14226" y="18088"/>
                  </a:cubicBezTo>
                  <a:cubicBezTo>
                    <a:pt x="14290" y="17896"/>
                    <a:pt x="14071" y="17539"/>
                    <a:pt x="13928" y="17499"/>
                  </a:cubicBezTo>
                  <a:cubicBezTo>
                    <a:pt x="13881" y="17415"/>
                    <a:pt x="13661" y="17373"/>
                    <a:pt x="13645" y="17259"/>
                  </a:cubicBezTo>
                  <a:cubicBezTo>
                    <a:pt x="13745" y="17168"/>
                    <a:pt x="13574" y="16889"/>
                    <a:pt x="13559" y="16792"/>
                  </a:cubicBezTo>
                  <a:cubicBezTo>
                    <a:pt x="13529" y="16788"/>
                    <a:pt x="13501" y="16791"/>
                    <a:pt x="13472" y="16803"/>
                  </a:cubicBezTo>
                  <a:cubicBezTo>
                    <a:pt x="13429" y="16495"/>
                    <a:pt x="13632" y="16145"/>
                    <a:pt x="13549" y="15846"/>
                  </a:cubicBezTo>
                  <a:cubicBezTo>
                    <a:pt x="13573" y="15845"/>
                    <a:pt x="13595" y="15843"/>
                    <a:pt x="13619" y="15840"/>
                  </a:cubicBezTo>
                  <a:cubicBezTo>
                    <a:pt x="13609" y="16099"/>
                    <a:pt x="13684" y="15951"/>
                    <a:pt x="13779" y="16047"/>
                  </a:cubicBezTo>
                  <a:cubicBezTo>
                    <a:pt x="13864" y="16023"/>
                    <a:pt x="13870" y="16267"/>
                    <a:pt x="13976" y="16189"/>
                  </a:cubicBezTo>
                  <a:cubicBezTo>
                    <a:pt x="14020" y="16272"/>
                    <a:pt x="14042" y="16563"/>
                    <a:pt x="14148" y="16421"/>
                  </a:cubicBezTo>
                  <a:cubicBezTo>
                    <a:pt x="14160" y="16430"/>
                    <a:pt x="14169" y="16479"/>
                    <a:pt x="14172" y="16497"/>
                  </a:cubicBezTo>
                  <a:cubicBezTo>
                    <a:pt x="14248" y="16535"/>
                    <a:pt x="14324" y="16665"/>
                    <a:pt x="14393" y="16675"/>
                  </a:cubicBezTo>
                  <a:cubicBezTo>
                    <a:pt x="14349" y="16802"/>
                    <a:pt x="14378" y="16936"/>
                    <a:pt x="14328" y="17065"/>
                  </a:cubicBezTo>
                  <a:cubicBezTo>
                    <a:pt x="14423" y="17103"/>
                    <a:pt x="14649" y="16942"/>
                    <a:pt x="14681" y="16817"/>
                  </a:cubicBezTo>
                  <a:cubicBezTo>
                    <a:pt x="14747" y="16823"/>
                    <a:pt x="14771" y="16679"/>
                    <a:pt x="14777" y="16616"/>
                  </a:cubicBezTo>
                  <a:lnTo>
                    <a:pt x="14795" y="16636"/>
                  </a:lnTo>
                  <a:cubicBezTo>
                    <a:pt x="14920" y="16540"/>
                    <a:pt x="15138" y="16456"/>
                    <a:pt x="15162" y="16247"/>
                  </a:cubicBezTo>
                  <a:cubicBezTo>
                    <a:pt x="15186" y="16037"/>
                    <a:pt x="15149" y="15872"/>
                    <a:pt x="15136" y="15668"/>
                  </a:cubicBezTo>
                  <a:cubicBezTo>
                    <a:pt x="15108" y="15228"/>
                    <a:pt x="14762" y="15014"/>
                    <a:pt x="14564" y="14711"/>
                  </a:cubicBezTo>
                  <a:cubicBezTo>
                    <a:pt x="14528" y="14587"/>
                    <a:pt x="14270" y="14343"/>
                    <a:pt x="14428" y="14189"/>
                  </a:cubicBezTo>
                  <a:cubicBezTo>
                    <a:pt x="14501" y="14117"/>
                    <a:pt x="14517" y="14012"/>
                    <a:pt x="14591" y="13938"/>
                  </a:cubicBezTo>
                  <a:cubicBezTo>
                    <a:pt x="14638" y="13892"/>
                    <a:pt x="14715" y="13816"/>
                    <a:pt x="14743" y="13760"/>
                  </a:cubicBezTo>
                  <a:cubicBezTo>
                    <a:pt x="14780" y="13785"/>
                    <a:pt x="14880" y="13924"/>
                    <a:pt x="14917" y="13797"/>
                  </a:cubicBezTo>
                  <a:cubicBezTo>
                    <a:pt x="14919" y="13798"/>
                    <a:pt x="14921" y="13800"/>
                    <a:pt x="14924" y="13802"/>
                  </a:cubicBezTo>
                  <a:cubicBezTo>
                    <a:pt x="14874" y="13903"/>
                    <a:pt x="14944" y="14050"/>
                    <a:pt x="15003" y="14121"/>
                  </a:cubicBezTo>
                  <a:cubicBezTo>
                    <a:pt x="14696" y="14139"/>
                    <a:pt x="14934" y="14721"/>
                    <a:pt x="15063" y="14532"/>
                  </a:cubicBezTo>
                  <a:cubicBezTo>
                    <a:pt x="15168" y="14522"/>
                    <a:pt x="15172" y="14273"/>
                    <a:pt x="15207" y="14188"/>
                  </a:cubicBezTo>
                  <a:cubicBezTo>
                    <a:pt x="15207" y="14093"/>
                    <a:pt x="15157" y="14104"/>
                    <a:pt x="15102" y="14115"/>
                  </a:cubicBezTo>
                  <a:cubicBezTo>
                    <a:pt x="15199" y="14030"/>
                    <a:pt x="15118" y="14016"/>
                    <a:pt x="15104" y="13913"/>
                  </a:cubicBezTo>
                  <a:cubicBezTo>
                    <a:pt x="15092" y="13820"/>
                    <a:pt x="15241" y="13850"/>
                    <a:pt x="15282" y="13822"/>
                  </a:cubicBezTo>
                  <a:cubicBezTo>
                    <a:pt x="15359" y="13767"/>
                    <a:pt x="15439" y="13745"/>
                    <a:pt x="15523" y="13688"/>
                  </a:cubicBezTo>
                  <a:cubicBezTo>
                    <a:pt x="15526" y="13681"/>
                    <a:pt x="15528" y="13675"/>
                    <a:pt x="15529" y="13668"/>
                  </a:cubicBezTo>
                  <a:cubicBezTo>
                    <a:pt x="15564" y="13634"/>
                    <a:pt x="15623" y="13651"/>
                    <a:pt x="15631" y="13574"/>
                  </a:cubicBezTo>
                  <a:cubicBezTo>
                    <a:pt x="15690" y="13627"/>
                    <a:pt x="16074" y="13471"/>
                    <a:pt x="16095" y="13390"/>
                  </a:cubicBezTo>
                  <a:cubicBezTo>
                    <a:pt x="16114" y="13308"/>
                    <a:pt x="16263" y="13203"/>
                    <a:pt x="16314" y="13153"/>
                  </a:cubicBezTo>
                  <a:cubicBezTo>
                    <a:pt x="16369" y="13097"/>
                    <a:pt x="16451" y="12820"/>
                    <a:pt x="16493" y="12794"/>
                  </a:cubicBezTo>
                  <a:lnTo>
                    <a:pt x="16510" y="12781"/>
                  </a:lnTo>
                  <a:cubicBezTo>
                    <a:pt x="16523" y="12573"/>
                    <a:pt x="16584" y="12331"/>
                    <a:pt x="16643" y="12135"/>
                  </a:cubicBezTo>
                  <a:cubicBezTo>
                    <a:pt x="16777" y="12226"/>
                    <a:pt x="16741" y="11976"/>
                    <a:pt x="16718" y="11897"/>
                  </a:cubicBezTo>
                  <a:lnTo>
                    <a:pt x="16759" y="11906"/>
                  </a:lnTo>
                  <a:cubicBezTo>
                    <a:pt x="16726" y="11747"/>
                    <a:pt x="16728" y="11491"/>
                    <a:pt x="16531" y="11506"/>
                  </a:cubicBezTo>
                  <a:cubicBezTo>
                    <a:pt x="16589" y="11423"/>
                    <a:pt x="16734" y="11436"/>
                    <a:pt x="16572" y="11272"/>
                  </a:cubicBezTo>
                  <a:lnTo>
                    <a:pt x="16584" y="11278"/>
                  </a:lnTo>
                  <a:cubicBezTo>
                    <a:pt x="16598" y="11049"/>
                    <a:pt x="16383" y="11061"/>
                    <a:pt x="16346" y="10916"/>
                  </a:cubicBezTo>
                  <a:cubicBezTo>
                    <a:pt x="16216" y="10747"/>
                    <a:pt x="16131" y="10449"/>
                    <a:pt x="15922" y="10393"/>
                  </a:cubicBezTo>
                  <a:cubicBezTo>
                    <a:pt x="15951" y="10281"/>
                    <a:pt x="15996" y="10050"/>
                    <a:pt x="16094" y="10009"/>
                  </a:cubicBezTo>
                  <a:cubicBezTo>
                    <a:pt x="16162" y="9981"/>
                    <a:pt x="16172" y="9976"/>
                    <a:pt x="16241" y="9976"/>
                  </a:cubicBezTo>
                  <a:cubicBezTo>
                    <a:pt x="16389" y="9976"/>
                    <a:pt x="16257" y="9717"/>
                    <a:pt x="16138" y="9717"/>
                  </a:cubicBezTo>
                  <a:cubicBezTo>
                    <a:pt x="16041" y="9717"/>
                    <a:pt x="15947" y="9596"/>
                    <a:pt x="15855" y="9645"/>
                  </a:cubicBezTo>
                  <a:cubicBezTo>
                    <a:pt x="15815" y="9666"/>
                    <a:pt x="15657" y="9959"/>
                    <a:pt x="15665" y="9700"/>
                  </a:cubicBezTo>
                  <a:cubicBezTo>
                    <a:pt x="15671" y="9442"/>
                    <a:pt x="15348" y="9696"/>
                    <a:pt x="15343" y="9394"/>
                  </a:cubicBezTo>
                  <a:cubicBezTo>
                    <a:pt x="15385" y="9432"/>
                    <a:pt x="15449" y="9421"/>
                    <a:pt x="15498" y="9408"/>
                  </a:cubicBezTo>
                  <a:cubicBezTo>
                    <a:pt x="15515" y="9403"/>
                    <a:pt x="15696" y="9022"/>
                    <a:pt x="15716" y="8978"/>
                  </a:cubicBezTo>
                  <a:cubicBezTo>
                    <a:pt x="15802" y="8780"/>
                    <a:pt x="15869" y="9340"/>
                    <a:pt x="15873" y="9343"/>
                  </a:cubicBezTo>
                  <a:cubicBezTo>
                    <a:pt x="15724" y="9412"/>
                    <a:pt x="15962" y="9649"/>
                    <a:pt x="16042" y="9398"/>
                  </a:cubicBezTo>
                  <a:cubicBezTo>
                    <a:pt x="16080" y="9281"/>
                    <a:pt x="16134" y="9226"/>
                    <a:pt x="16255" y="9232"/>
                  </a:cubicBezTo>
                  <a:cubicBezTo>
                    <a:pt x="16563" y="9232"/>
                    <a:pt x="16381" y="9707"/>
                    <a:pt x="16600" y="9725"/>
                  </a:cubicBezTo>
                  <a:cubicBezTo>
                    <a:pt x="16602" y="9756"/>
                    <a:pt x="16619" y="9789"/>
                    <a:pt x="16637" y="9811"/>
                  </a:cubicBezTo>
                  <a:cubicBezTo>
                    <a:pt x="16663" y="9798"/>
                    <a:pt x="16698" y="9771"/>
                    <a:pt x="16709" y="9740"/>
                  </a:cubicBezTo>
                  <a:cubicBezTo>
                    <a:pt x="16725" y="9749"/>
                    <a:pt x="16741" y="9758"/>
                    <a:pt x="16757" y="9767"/>
                  </a:cubicBezTo>
                  <a:cubicBezTo>
                    <a:pt x="16769" y="9767"/>
                    <a:pt x="16778" y="9762"/>
                    <a:pt x="16785" y="9756"/>
                  </a:cubicBezTo>
                  <a:cubicBezTo>
                    <a:pt x="16797" y="9780"/>
                    <a:pt x="16820" y="9802"/>
                    <a:pt x="16840" y="9817"/>
                  </a:cubicBezTo>
                  <a:cubicBezTo>
                    <a:pt x="16852" y="9804"/>
                    <a:pt x="16864" y="9788"/>
                    <a:pt x="16873" y="9771"/>
                  </a:cubicBezTo>
                  <a:cubicBezTo>
                    <a:pt x="16891" y="9805"/>
                    <a:pt x="16902" y="9828"/>
                    <a:pt x="16908" y="9843"/>
                  </a:cubicBezTo>
                  <a:cubicBezTo>
                    <a:pt x="16847" y="9895"/>
                    <a:pt x="17004" y="10307"/>
                    <a:pt x="17021" y="10410"/>
                  </a:cubicBezTo>
                  <a:cubicBezTo>
                    <a:pt x="17070" y="10691"/>
                    <a:pt x="17304" y="10518"/>
                    <a:pt x="17449" y="10518"/>
                  </a:cubicBezTo>
                  <a:cubicBezTo>
                    <a:pt x="17808" y="10215"/>
                    <a:pt x="17261" y="9613"/>
                    <a:pt x="17080" y="9402"/>
                  </a:cubicBezTo>
                  <a:lnTo>
                    <a:pt x="17048" y="9438"/>
                  </a:lnTo>
                  <a:cubicBezTo>
                    <a:pt x="16837" y="9231"/>
                    <a:pt x="16887" y="9348"/>
                    <a:pt x="17005" y="9091"/>
                  </a:cubicBezTo>
                  <a:cubicBezTo>
                    <a:pt x="17099" y="8895"/>
                    <a:pt x="16986" y="8839"/>
                    <a:pt x="17044" y="8633"/>
                  </a:cubicBezTo>
                  <a:cubicBezTo>
                    <a:pt x="17065" y="8626"/>
                    <a:pt x="17115" y="8634"/>
                    <a:pt x="17137" y="8636"/>
                  </a:cubicBezTo>
                  <a:cubicBezTo>
                    <a:pt x="17110" y="8586"/>
                    <a:pt x="17077" y="8532"/>
                    <a:pt x="17040" y="8493"/>
                  </a:cubicBezTo>
                  <a:cubicBezTo>
                    <a:pt x="17041" y="8492"/>
                    <a:pt x="17041" y="8490"/>
                    <a:pt x="17042" y="8488"/>
                  </a:cubicBezTo>
                  <a:cubicBezTo>
                    <a:pt x="17064" y="8487"/>
                    <a:pt x="17086" y="8479"/>
                    <a:pt x="17106" y="8468"/>
                  </a:cubicBezTo>
                  <a:cubicBezTo>
                    <a:pt x="17136" y="8432"/>
                    <a:pt x="17150" y="8393"/>
                    <a:pt x="17159" y="8342"/>
                  </a:cubicBezTo>
                  <a:cubicBezTo>
                    <a:pt x="17315" y="8418"/>
                    <a:pt x="17705" y="8619"/>
                    <a:pt x="17671" y="8117"/>
                  </a:cubicBezTo>
                  <a:cubicBezTo>
                    <a:pt x="17658" y="7925"/>
                    <a:pt x="17808" y="7735"/>
                    <a:pt x="17792" y="7535"/>
                  </a:cubicBezTo>
                  <a:cubicBezTo>
                    <a:pt x="17781" y="7389"/>
                    <a:pt x="17861" y="7091"/>
                    <a:pt x="17823" y="6968"/>
                  </a:cubicBezTo>
                  <a:cubicBezTo>
                    <a:pt x="17754" y="6743"/>
                    <a:pt x="17595" y="6575"/>
                    <a:pt x="17533" y="6355"/>
                  </a:cubicBezTo>
                  <a:cubicBezTo>
                    <a:pt x="17482" y="6176"/>
                    <a:pt x="17477" y="6076"/>
                    <a:pt x="17371" y="5930"/>
                  </a:cubicBezTo>
                  <a:cubicBezTo>
                    <a:pt x="17206" y="5696"/>
                    <a:pt x="16964" y="5566"/>
                    <a:pt x="16701" y="5550"/>
                  </a:cubicBezTo>
                  <a:lnTo>
                    <a:pt x="16702" y="5599"/>
                  </a:lnTo>
                  <a:lnTo>
                    <a:pt x="16682" y="5620"/>
                  </a:lnTo>
                  <a:cubicBezTo>
                    <a:pt x="16715" y="5661"/>
                    <a:pt x="16696" y="5689"/>
                    <a:pt x="16705" y="5735"/>
                  </a:cubicBezTo>
                  <a:cubicBezTo>
                    <a:pt x="16705" y="5735"/>
                    <a:pt x="16701" y="5738"/>
                    <a:pt x="16686" y="5738"/>
                  </a:cubicBezTo>
                  <a:cubicBezTo>
                    <a:pt x="16699" y="5604"/>
                    <a:pt x="16597" y="5649"/>
                    <a:pt x="16543" y="5672"/>
                  </a:cubicBezTo>
                  <a:cubicBezTo>
                    <a:pt x="16464" y="5655"/>
                    <a:pt x="16474" y="5478"/>
                    <a:pt x="16362" y="5478"/>
                  </a:cubicBezTo>
                  <a:cubicBezTo>
                    <a:pt x="16292" y="5478"/>
                    <a:pt x="16248" y="5504"/>
                    <a:pt x="16175" y="5453"/>
                  </a:cubicBezTo>
                  <a:cubicBezTo>
                    <a:pt x="16188" y="5307"/>
                    <a:pt x="16331" y="5234"/>
                    <a:pt x="16320" y="5059"/>
                  </a:cubicBezTo>
                  <a:cubicBezTo>
                    <a:pt x="16316" y="4984"/>
                    <a:pt x="16399" y="4871"/>
                    <a:pt x="16438" y="4830"/>
                  </a:cubicBezTo>
                  <a:cubicBezTo>
                    <a:pt x="16438" y="4780"/>
                    <a:pt x="16419" y="4738"/>
                    <a:pt x="16403" y="4694"/>
                  </a:cubicBezTo>
                  <a:cubicBezTo>
                    <a:pt x="16485" y="4410"/>
                    <a:pt x="16622" y="4513"/>
                    <a:pt x="16822" y="4502"/>
                  </a:cubicBezTo>
                  <a:cubicBezTo>
                    <a:pt x="17017" y="4491"/>
                    <a:pt x="17229" y="4512"/>
                    <a:pt x="17432" y="4486"/>
                  </a:cubicBezTo>
                  <a:cubicBezTo>
                    <a:pt x="17432" y="4486"/>
                    <a:pt x="17380" y="4399"/>
                    <a:pt x="17380" y="4399"/>
                  </a:cubicBezTo>
                  <a:cubicBezTo>
                    <a:pt x="17472" y="4395"/>
                    <a:pt x="17591" y="4417"/>
                    <a:pt x="17675" y="4457"/>
                  </a:cubicBezTo>
                  <a:lnTo>
                    <a:pt x="17587" y="4479"/>
                  </a:lnTo>
                  <a:cubicBezTo>
                    <a:pt x="17820" y="4694"/>
                    <a:pt x="18012" y="4482"/>
                    <a:pt x="18255" y="4567"/>
                  </a:cubicBezTo>
                  <a:lnTo>
                    <a:pt x="18310" y="4498"/>
                  </a:lnTo>
                  <a:cubicBezTo>
                    <a:pt x="18234" y="4374"/>
                    <a:pt x="18125" y="4427"/>
                    <a:pt x="18045" y="4339"/>
                  </a:cubicBezTo>
                  <a:cubicBezTo>
                    <a:pt x="18017" y="4297"/>
                    <a:pt x="18066" y="4003"/>
                    <a:pt x="18073" y="3947"/>
                  </a:cubicBezTo>
                  <a:cubicBezTo>
                    <a:pt x="18187" y="3913"/>
                    <a:pt x="18309" y="3913"/>
                    <a:pt x="18421" y="3949"/>
                  </a:cubicBezTo>
                  <a:cubicBezTo>
                    <a:pt x="18458" y="3949"/>
                    <a:pt x="18515" y="4111"/>
                    <a:pt x="18527" y="4157"/>
                  </a:cubicBezTo>
                  <a:cubicBezTo>
                    <a:pt x="18550" y="4152"/>
                    <a:pt x="18576" y="4143"/>
                    <a:pt x="18595" y="4129"/>
                  </a:cubicBezTo>
                  <a:cubicBezTo>
                    <a:pt x="18617" y="4170"/>
                    <a:pt x="18639" y="4210"/>
                    <a:pt x="18664" y="4248"/>
                  </a:cubicBezTo>
                  <a:cubicBezTo>
                    <a:pt x="18693" y="4222"/>
                    <a:pt x="18724" y="4201"/>
                    <a:pt x="18757" y="4186"/>
                  </a:cubicBezTo>
                  <a:cubicBezTo>
                    <a:pt x="18758" y="4038"/>
                    <a:pt x="18825" y="3956"/>
                    <a:pt x="18932" y="4040"/>
                  </a:cubicBezTo>
                  <a:cubicBezTo>
                    <a:pt x="18932" y="4003"/>
                    <a:pt x="18933" y="3962"/>
                    <a:pt x="18927" y="3925"/>
                  </a:cubicBezTo>
                  <a:cubicBezTo>
                    <a:pt x="18949" y="3962"/>
                    <a:pt x="18974" y="4040"/>
                    <a:pt x="19016" y="4044"/>
                  </a:cubicBezTo>
                  <a:cubicBezTo>
                    <a:pt x="19020" y="4065"/>
                    <a:pt x="19027" y="4085"/>
                    <a:pt x="19036" y="4104"/>
                  </a:cubicBezTo>
                  <a:cubicBezTo>
                    <a:pt x="18991" y="4134"/>
                    <a:pt x="18948" y="4163"/>
                    <a:pt x="18913" y="4209"/>
                  </a:cubicBezTo>
                  <a:lnTo>
                    <a:pt x="18933" y="4227"/>
                  </a:lnTo>
                  <a:lnTo>
                    <a:pt x="18922" y="4242"/>
                  </a:lnTo>
                  <a:cubicBezTo>
                    <a:pt x="18933" y="4251"/>
                    <a:pt x="18941" y="4262"/>
                    <a:pt x="18947" y="4276"/>
                  </a:cubicBezTo>
                  <a:cubicBezTo>
                    <a:pt x="18922" y="4461"/>
                    <a:pt x="18945" y="4782"/>
                    <a:pt x="18746" y="4754"/>
                  </a:cubicBezTo>
                  <a:cubicBezTo>
                    <a:pt x="18747" y="4788"/>
                    <a:pt x="18744" y="4821"/>
                    <a:pt x="18739" y="4854"/>
                  </a:cubicBezTo>
                  <a:cubicBezTo>
                    <a:pt x="18836" y="5008"/>
                    <a:pt x="18864" y="5224"/>
                    <a:pt x="18983" y="5396"/>
                  </a:cubicBezTo>
                  <a:cubicBezTo>
                    <a:pt x="19126" y="5602"/>
                    <a:pt x="19308" y="5753"/>
                    <a:pt x="19457" y="5949"/>
                  </a:cubicBezTo>
                  <a:cubicBezTo>
                    <a:pt x="19532" y="6048"/>
                    <a:pt x="19836" y="6469"/>
                    <a:pt x="19960" y="6469"/>
                  </a:cubicBezTo>
                  <a:cubicBezTo>
                    <a:pt x="20212" y="6469"/>
                    <a:pt x="19956" y="6018"/>
                    <a:pt x="19950" y="5979"/>
                  </a:cubicBezTo>
                  <a:cubicBezTo>
                    <a:pt x="19977" y="5936"/>
                    <a:pt x="20168" y="5982"/>
                    <a:pt x="20211" y="5985"/>
                  </a:cubicBezTo>
                  <a:cubicBezTo>
                    <a:pt x="20174" y="5942"/>
                    <a:pt x="19926" y="5707"/>
                    <a:pt x="19968" y="5649"/>
                  </a:cubicBezTo>
                  <a:cubicBezTo>
                    <a:pt x="19982" y="5630"/>
                    <a:pt x="20101" y="5654"/>
                    <a:pt x="20126" y="5664"/>
                  </a:cubicBezTo>
                  <a:cubicBezTo>
                    <a:pt x="20192" y="5412"/>
                    <a:pt x="19863" y="5420"/>
                    <a:pt x="19903" y="5247"/>
                  </a:cubicBezTo>
                  <a:cubicBezTo>
                    <a:pt x="19934" y="5260"/>
                    <a:pt x="19968" y="5294"/>
                    <a:pt x="19997" y="5315"/>
                  </a:cubicBezTo>
                  <a:cubicBezTo>
                    <a:pt x="20147" y="5117"/>
                    <a:pt x="19645" y="4785"/>
                    <a:pt x="19523" y="4756"/>
                  </a:cubicBezTo>
                  <a:cubicBezTo>
                    <a:pt x="19467" y="4748"/>
                    <a:pt x="19432" y="4643"/>
                    <a:pt x="19443" y="4586"/>
                  </a:cubicBezTo>
                  <a:cubicBezTo>
                    <a:pt x="19470" y="4445"/>
                    <a:pt x="19324" y="4420"/>
                    <a:pt x="19334" y="4366"/>
                  </a:cubicBezTo>
                  <a:cubicBezTo>
                    <a:pt x="19351" y="4272"/>
                    <a:pt x="19470" y="4429"/>
                    <a:pt x="19504" y="4429"/>
                  </a:cubicBezTo>
                  <a:cubicBezTo>
                    <a:pt x="19583" y="4429"/>
                    <a:pt x="19522" y="4292"/>
                    <a:pt x="19560" y="4279"/>
                  </a:cubicBezTo>
                  <a:cubicBezTo>
                    <a:pt x="19779" y="4468"/>
                    <a:pt x="19644" y="4227"/>
                    <a:pt x="19830" y="4227"/>
                  </a:cubicBezTo>
                  <a:cubicBezTo>
                    <a:pt x="19974" y="4180"/>
                    <a:pt x="20153" y="4358"/>
                    <a:pt x="20275" y="4424"/>
                  </a:cubicBezTo>
                  <a:cubicBezTo>
                    <a:pt x="20286" y="4362"/>
                    <a:pt x="20280" y="4286"/>
                    <a:pt x="20244" y="4238"/>
                  </a:cubicBezTo>
                  <a:cubicBezTo>
                    <a:pt x="20487" y="4009"/>
                    <a:pt x="20524" y="3674"/>
                    <a:pt x="20914" y="3862"/>
                  </a:cubicBezTo>
                  <a:cubicBezTo>
                    <a:pt x="20928" y="3840"/>
                    <a:pt x="20946" y="3835"/>
                    <a:pt x="20968" y="3843"/>
                  </a:cubicBezTo>
                  <a:cubicBezTo>
                    <a:pt x="20980" y="3602"/>
                    <a:pt x="20494" y="3359"/>
                    <a:pt x="20326" y="3322"/>
                  </a:cubicBezTo>
                  <a:cubicBezTo>
                    <a:pt x="20400" y="3299"/>
                    <a:pt x="20509" y="3221"/>
                    <a:pt x="20442" y="3106"/>
                  </a:cubicBezTo>
                  <a:cubicBezTo>
                    <a:pt x="20615" y="3209"/>
                    <a:pt x="20796" y="3130"/>
                    <a:pt x="20975" y="3259"/>
                  </a:cubicBezTo>
                  <a:cubicBezTo>
                    <a:pt x="21042" y="3307"/>
                    <a:pt x="21600" y="3507"/>
                    <a:pt x="21591" y="3334"/>
                  </a:cubicBezTo>
                  <a:cubicBezTo>
                    <a:pt x="21518" y="3261"/>
                    <a:pt x="21537" y="3195"/>
                    <a:pt x="21482" y="3136"/>
                  </a:cubicBezTo>
                  <a:close/>
                  <a:moveTo>
                    <a:pt x="16994" y="18909"/>
                  </a:moveTo>
                  <a:cubicBezTo>
                    <a:pt x="16992" y="18916"/>
                    <a:pt x="16986" y="18936"/>
                    <a:pt x="16994" y="18908"/>
                  </a:cubicBezTo>
                  <a:cubicBezTo>
                    <a:pt x="16995" y="18905"/>
                    <a:pt x="16995" y="18906"/>
                    <a:pt x="16994" y="18908"/>
                  </a:cubicBezTo>
                  <a:cubicBezTo>
                    <a:pt x="17025" y="18802"/>
                    <a:pt x="16849" y="18703"/>
                    <a:pt x="16797" y="18645"/>
                  </a:cubicBezTo>
                  <a:cubicBezTo>
                    <a:pt x="16910" y="18509"/>
                    <a:pt x="16724" y="18432"/>
                    <a:pt x="16738" y="18304"/>
                  </a:cubicBezTo>
                  <a:lnTo>
                    <a:pt x="16754" y="18340"/>
                  </a:lnTo>
                  <a:lnTo>
                    <a:pt x="16768" y="18257"/>
                  </a:lnTo>
                  <a:lnTo>
                    <a:pt x="16776" y="18259"/>
                  </a:lnTo>
                  <a:cubicBezTo>
                    <a:pt x="16763" y="18110"/>
                    <a:pt x="16888" y="18117"/>
                    <a:pt x="16947" y="18016"/>
                  </a:cubicBezTo>
                  <a:cubicBezTo>
                    <a:pt x="16932" y="18006"/>
                    <a:pt x="16894" y="17954"/>
                    <a:pt x="16878" y="17954"/>
                  </a:cubicBezTo>
                  <a:cubicBezTo>
                    <a:pt x="17187" y="17954"/>
                    <a:pt x="16910" y="17614"/>
                    <a:pt x="16748" y="17594"/>
                  </a:cubicBezTo>
                  <a:cubicBezTo>
                    <a:pt x="16760" y="17529"/>
                    <a:pt x="16681" y="17426"/>
                    <a:pt x="16659" y="17362"/>
                  </a:cubicBezTo>
                  <a:cubicBezTo>
                    <a:pt x="16473" y="17255"/>
                    <a:pt x="16458" y="17581"/>
                    <a:pt x="16392" y="17697"/>
                  </a:cubicBezTo>
                  <a:lnTo>
                    <a:pt x="16408" y="17712"/>
                  </a:lnTo>
                  <a:cubicBezTo>
                    <a:pt x="16350" y="17704"/>
                    <a:pt x="16222" y="17768"/>
                    <a:pt x="16295" y="17866"/>
                  </a:cubicBezTo>
                  <a:cubicBezTo>
                    <a:pt x="16216" y="17940"/>
                    <a:pt x="16061" y="17932"/>
                    <a:pt x="16023" y="18049"/>
                  </a:cubicBezTo>
                  <a:cubicBezTo>
                    <a:pt x="15957" y="18251"/>
                    <a:pt x="15876" y="18304"/>
                    <a:pt x="15732" y="18363"/>
                  </a:cubicBezTo>
                  <a:cubicBezTo>
                    <a:pt x="15609" y="18415"/>
                    <a:pt x="15571" y="18696"/>
                    <a:pt x="15535" y="18708"/>
                  </a:cubicBezTo>
                  <a:cubicBezTo>
                    <a:pt x="15508" y="18708"/>
                    <a:pt x="15366" y="18659"/>
                    <a:pt x="15367" y="18626"/>
                  </a:cubicBezTo>
                  <a:lnTo>
                    <a:pt x="15369" y="18534"/>
                  </a:lnTo>
                  <a:lnTo>
                    <a:pt x="15311" y="18575"/>
                  </a:lnTo>
                  <a:lnTo>
                    <a:pt x="15306" y="18562"/>
                  </a:lnTo>
                  <a:cubicBezTo>
                    <a:pt x="15117" y="18677"/>
                    <a:pt x="15108" y="18934"/>
                    <a:pt x="15200" y="19136"/>
                  </a:cubicBezTo>
                  <a:cubicBezTo>
                    <a:pt x="15161" y="19181"/>
                    <a:pt x="15164" y="19258"/>
                    <a:pt x="15203" y="19303"/>
                  </a:cubicBezTo>
                  <a:cubicBezTo>
                    <a:pt x="15195" y="19335"/>
                    <a:pt x="15210" y="19374"/>
                    <a:pt x="15235" y="19385"/>
                  </a:cubicBezTo>
                  <a:cubicBezTo>
                    <a:pt x="15225" y="19424"/>
                    <a:pt x="15232" y="19455"/>
                    <a:pt x="15254" y="19479"/>
                  </a:cubicBezTo>
                  <a:cubicBezTo>
                    <a:pt x="15285" y="19481"/>
                    <a:pt x="15311" y="19464"/>
                    <a:pt x="15340" y="19452"/>
                  </a:cubicBezTo>
                  <a:cubicBezTo>
                    <a:pt x="15350" y="19468"/>
                    <a:pt x="15353" y="19488"/>
                    <a:pt x="15347" y="19511"/>
                  </a:cubicBezTo>
                  <a:cubicBezTo>
                    <a:pt x="15325" y="19540"/>
                    <a:pt x="15350" y="19890"/>
                    <a:pt x="15399" y="19920"/>
                  </a:cubicBezTo>
                  <a:cubicBezTo>
                    <a:pt x="15473" y="19966"/>
                    <a:pt x="15568" y="19928"/>
                    <a:pt x="15643" y="19918"/>
                  </a:cubicBezTo>
                  <a:cubicBezTo>
                    <a:pt x="15630" y="20115"/>
                    <a:pt x="15842" y="20079"/>
                    <a:pt x="15913" y="19951"/>
                  </a:cubicBezTo>
                  <a:cubicBezTo>
                    <a:pt x="15943" y="20003"/>
                    <a:pt x="16038" y="20088"/>
                    <a:pt x="16085" y="20029"/>
                  </a:cubicBezTo>
                  <a:cubicBezTo>
                    <a:pt x="16181" y="20173"/>
                    <a:pt x="16201" y="20238"/>
                    <a:pt x="16389" y="20115"/>
                  </a:cubicBezTo>
                  <a:cubicBezTo>
                    <a:pt x="16410" y="20270"/>
                    <a:pt x="16541" y="20049"/>
                    <a:pt x="16499" y="19901"/>
                  </a:cubicBezTo>
                  <a:cubicBezTo>
                    <a:pt x="16526" y="19881"/>
                    <a:pt x="16539" y="19851"/>
                    <a:pt x="16538" y="19809"/>
                  </a:cubicBezTo>
                  <a:lnTo>
                    <a:pt x="16562" y="19798"/>
                  </a:lnTo>
                  <a:cubicBezTo>
                    <a:pt x="16568" y="19733"/>
                    <a:pt x="16573" y="19601"/>
                    <a:pt x="16539" y="19554"/>
                  </a:cubicBezTo>
                  <a:cubicBezTo>
                    <a:pt x="16562" y="19523"/>
                    <a:pt x="16574" y="19505"/>
                    <a:pt x="16597" y="19520"/>
                  </a:cubicBezTo>
                  <a:cubicBezTo>
                    <a:pt x="16644" y="19442"/>
                    <a:pt x="16806" y="19309"/>
                    <a:pt x="16741" y="19205"/>
                  </a:cubicBezTo>
                  <a:cubicBezTo>
                    <a:pt x="16704" y="19144"/>
                    <a:pt x="16767" y="18984"/>
                    <a:pt x="16806" y="18955"/>
                  </a:cubicBezTo>
                  <a:cubicBezTo>
                    <a:pt x="16858" y="18955"/>
                    <a:pt x="16966" y="19000"/>
                    <a:pt x="16994" y="18909"/>
                  </a:cubicBezTo>
                  <a:close/>
                  <a:moveTo>
                    <a:pt x="17082" y="15769"/>
                  </a:moveTo>
                  <a:cubicBezTo>
                    <a:pt x="17065" y="15769"/>
                    <a:pt x="17051" y="15769"/>
                    <a:pt x="17082" y="15769"/>
                  </a:cubicBezTo>
                  <a:cubicBezTo>
                    <a:pt x="17137" y="15769"/>
                    <a:pt x="17106" y="15769"/>
                    <a:pt x="17083" y="15769"/>
                  </a:cubicBezTo>
                  <a:cubicBezTo>
                    <a:pt x="17275" y="15768"/>
                    <a:pt x="17243" y="16089"/>
                    <a:pt x="17193" y="16059"/>
                  </a:cubicBezTo>
                  <a:cubicBezTo>
                    <a:pt x="17151" y="16034"/>
                    <a:pt x="17029" y="15770"/>
                    <a:pt x="17082" y="1576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endParaRPr sz="5063" dirty="0">
                <a:latin typeface="Lato Light" panose="020F0502020204030203" pitchFamily="34" charset="0"/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08C52C94-7791-6B4F-9B3A-44AC29AC0905}"/>
                </a:ext>
              </a:extLst>
            </p:cNvPr>
            <p:cNvSpPr/>
            <p:nvPr/>
          </p:nvSpPr>
          <p:spPr>
            <a:xfrm>
              <a:off x="18599379" y="8868850"/>
              <a:ext cx="3774213" cy="3312961"/>
            </a:xfrm>
            <a:custGeom>
              <a:avLst/>
              <a:gdLst>
                <a:gd name="connsiteX0" fmla="*/ 1847097 w 3774213"/>
                <a:gd name="connsiteY0" fmla="*/ 2904922 h 3312961"/>
                <a:gd name="connsiteX1" fmla="*/ 1620779 w 3774213"/>
                <a:gd name="connsiteY1" fmla="*/ 3107081 h 3312961"/>
                <a:gd name="connsiteX2" fmla="*/ 1615255 w 3774213"/>
                <a:gd name="connsiteY2" fmla="*/ 2956376 h 3312961"/>
                <a:gd name="connsiteX3" fmla="*/ 1789793 w 3774213"/>
                <a:gd name="connsiteY3" fmla="*/ 2921440 h 3312961"/>
                <a:gd name="connsiteX4" fmla="*/ 1789793 w 3774213"/>
                <a:gd name="connsiteY4" fmla="*/ 2921440 h 3312961"/>
                <a:gd name="connsiteX5" fmla="*/ 1847097 w 3774213"/>
                <a:gd name="connsiteY5" fmla="*/ 2904922 h 3312961"/>
                <a:gd name="connsiteX6" fmla="*/ 3258361 w 3774213"/>
                <a:gd name="connsiteY6" fmla="*/ 2825429 h 3312961"/>
                <a:gd name="connsiteX7" fmla="*/ 3258361 w 3774213"/>
                <a:gd name="connsiteY7" fmla="*/ 2825429 h 3312961"/>
                <a:gd name="connsiteX8" fmla="*/ 3544517 w 3774213"/>
                <a:gd name="connsiteY8" fmla="*/ 2321740 h 3312961"/>
                <a:gd name="connsiteX9" fmla="*/ 3553743 w 3774213"/>
                <a:gd name="connsiteY9" fmla="*/ 2333804 h 3312961"/>
                <a:gd name="connsiteX10" fmla="*/ 3566235 w 3774213"/>
                <a:gd name="connsiteY10" fmla="*/ 2364055 h 3312961"/>
                <a:gd name="connsiteX11" fmla="*/ 3608387 w 3774213"/>
                <a:gd name="connsiteY11" fmla="*/ 2409513 h 3312961"/>
                <a:gd name="connsiteX12" fmla="*/ 3583277 w 3774213"/>
                <a:gd name="connsiteY12" fmla="*/ 2482453 h 3312961"/>
                <a:gd name="connsiteX13" fmla="*/ 3581761 w 3774213"/>
                <a:gd name="connsiteY13" fmla="*/ 2515341 h 3312961"/>
                <a:gd name="connsiteX14" fmla="*/ 3607945 w 3774213"/>
                <a:gd name="connsiteY14" fmla="*/ 2519042 h 3312961"/>
                <a:gd name="connsiteX15" fmla="*/ 3607945 w 3774213"/>
                <a:gd name="connsiteY15" fmla="*/ 2519042 h 3312961"/>
                <a:gd name="connsiteX16" fmla="*/ 3621405 w 3774213"/>
                <a:gd name="connsiteY16" fmla="*/ 2486980 h 3312961"/>
                <a:gd name="connsiteX17" fmla="*/ 3631917 w 3774213"/>
                <a:gd name="connsiteY17" fmla="*/ 2518563 h 3312961"/>
                <a:gd name="connsiteX18" fmla="*/ 3617403 w 3774213"/>
                <a:gd name="connsiteY18" fmla="*/ 2562929 h 3312961"/>
                <a:gd name="connsiteX19" fmla="*/ 3640681 w 3774213"/>
                <a:gd name="connsiteY19" fmla="*/ 2596589 h 3312961"/>
                <a:gd name="connsiteX20" fmla="*/ 3712135 w 3774213"/>
                <a:gd name="connsiteY20" fmla="*/ 2592062 h 3312961"/>
                <a:gd name="connsiteX21" fmla="*/ 3774213 w 3774213"/>
                <a:gd name="connsiteY21" fmla="*/ 2586550 h 3312961"/>
                <a:gd name="connsiteX22" fmla="*/ 3737117 w 3774213"/>
                <a:gd name="connsiteY22" fmla="*/ 2627613 h 3312961"/>
                <a:gd name="connsiteX23" fmla="*/ 3694187 w 3774213"/>
                <a:gd name="connsiteY23" fmla="*/ 2668118 h 3312961"/>
                <a:gd name="connsiteX24" fmla="*/ 3593305 w 3774213"/>
                <a:gd name="connsiteY24" fmla="*/ 2713042 h 3312961"/>
                <a:gd name="connsiteX25" fmla="*/ 3577169 w 3774213"/>
                <a:gd name="connsiteY25" fmla="*/ 2726091 h 3312961"/>
                <a:gd name="connsiteX26" fmla="*/ 3573439 w 3774213"/>
                <a:gd name="connsiteY26" fmla="*/ 2747475 h 3312961"/>
                <a:gd name="connsiteX27" fmla="*/ 3534827 w 3774213"/>
                <a:gd name="connsiteY27" fmla="*/ 2777088 h 3312961"/>
                <a:gd name="connsiteX28" fmla="*/ 3495393 w 3774213"/>
                <a:gd name="connsiteY28" fmla="*/ 2812772 h 3312961"/>
                <a:gd name="connsiteX29" fmla="*/ 3442497 w 3774213"/>
                <a:gd name="connsiteY29" fmla="*/ 2843770 h 3312961"/>
                <a:gd name="connsiteX30" fmla="*/ 3362533 w 3774213"/>
                <a:gd name="connsiteY30" fmla="*/ 2890692 h 3312961"/>
                <a:gd name="connsiteX31" fmla="*/ 3322993 w 3774213"/>
                <a:gd name="connsiteY31" fmla="*/ 2875885 h 3312961"/>
                <a:gd name="connsiteX32" fmla="*/ 3327533 w 3774213"/>
                <a:gd name="connsiteY32" fmla="*/ 2866843 h 3312961"/>
                <a:gd name="connsiteX33" fmla="*/ 3304353 w 3774213"/>
                <a:gd name="connsiteY33" fmla="*/ 2887171 h 3312961"/>
                <a:gd name="connsiteX34" fmla="*/ 3289805 w 3774213"/>
                <a:gd name="connsiteY34" fmla="*/ 2913617 h 3312961"/>
                <a:gd name="connsiteX35" fmla="*/ 3278739 w 3774213"/>
                <a:gd name="connsiteY35" fmla="*/ 2927595 h 3312961"/>
                <a:gd name="connsiteX36" fmla="*/ 3216077 w 3774213"/>
                <a:gd name="connsiteY36" fmla="*/ 2971393 h 3312961"/>
                <a:gd name="connsiteX37" fmla="*/ 3089189 w 3774213"/>
                <a:gd name="connsiteY37" fmla="*/ 3060059 h 3312961"/>
                <a:gd name="connsiteX38" fmla="*/ 3101147 w 3774213"/>
                <a:gd name="connsiteY38" fmla="*/ 3074401 h 3312961"/>
                <a:gd name="connsiteX39" fmla="*/ 3087809 w 3774213"/>
                <a:gd name="connsiteY39" fmla="*/ 3087740 h 3312961"/>
                <a:gd name="connsiteX40" fmla="*/ 3057633 w 3774213"/>
                <a:gd name="connsiteY40" fmla="*/ 3092680 h 3312961"/>
                <a:gd name="connsiteX41" fmla="*/ 3013747 w 3774213"/>
                <a:gd name="connsiteY41" fmla="*/ 3103835 h 3312961"/>
                <a:gd name="connsiteX42" fmla="*/ 2941995 w 3774213"/>
                <a:gd name="connsiteY42" fmla="*/ 3131539 h 3312961"/>
                <a:gd name="connsiteX43" fmla="*/ 2879407 w 3774213"/>
                <a:gd name="connsiteY43" fmla="*/ 3192683 h 3312961"/>
                <a:gd name="connsiteX44" fmla="*/ 2715263 w 3774213"/>
                <a:gd name="connsiteY44" fmla="*/ 3298377 h 3312961"/>
                <a:gd name="connsiteX45" fmla="*/ 2629875 w 3774213"/>
                <a:gd name="connsiteY45" fmla="*/ 3308644 h 3312961"/>
                <a:gd name="connsiteX46" fmla="*/ 2596197 w 3774213"/>
                <a:gd name="connsiteY46" fmla="*/ 3290706 h 3312961"/>
                <a:gd name="connsiteX47" fmla="*/ 2596197 w 3774213"/>
                <a:gd name="connsiteY47" fmla="*/ 3274702 h 3312961"/>
                <a:gd name="connsiteX48" fmla="*/ 2522917 w 3774213"/>
                <a:gd name="connsiteY48" fmla="*/ 3277389 h 3312961"/>
                <a:gd name="connsiteX49" fmla="*/ 2540911 w 3774213"/>
                <a:gd name="connsiteY49" fmla="*/ 3254807 h 3312961"/>
                <a:gd name="connsiteX50" fmla="*/ 2578165 w 3774213"/>
                <a:gd name="connsiteY50" fmla="*/ 3225304 h 3312961"/>
                <a:gd name="connsiteX51" fmla="*/ 2630695 w 3774213"/>
                <a:gd name="connsiteY51" fmla="*/ 3192137 h 3312961"/>
                <a:gd name="connsiteX52" fmla="*/ 2695295 w 3774213"/>
                <a:gd name="connsiteY52" fmla="*/ 3153278 h 3312961"/>
                <a:gd name="connsiteX53" fmla="*/ 2746781 w 3774213"/>
                <a:gd name="connsiteY53" fmla="*/ 3121431 h 3312961"/>
                <a:gd name="connsiteX54" fmla="*/ 2805867 w 3774213"/>
                <a:gd name="connsiteY54" fmla="*/ 3099327 h 3312961"/>
                <a:gd name="connsiteX55" fmla="*/ 2943187 w 3774213"/>
                <a:gd name="connsiteY55" fmla="*/ 3040345 h 3312961"/>
                <a:gd name="connsiteX56" fmla="*/ 2990799 w 3774213"/>
                <a:gd name="connsiteY56" fmla="*/ 3016147 h 3312961"/>
                <a:gd name="connsiteX57" fmla="*/ 3031071 w 3774213"/>
                <a:gd name="connsiteY57" fmla="*/ 2997913 h 3312961"/>
                <a:gd name="connsiteX58" fmla="*/ 3050629 w 3774213"/>
                <a:gd name="connsiteY58" fmla="*/ 2982137 h 3312961"/>
                <a:gd name="connsiteX59" fmla="*/ 3084717 w 3774213"/>
                <a:gd name="connsiteY59" fmla="*/ 2943234 h 3312961"/>
                <a:gd name="connsiteX60" fmla="*/ 3131211 w 3774213"/>
                <a:gd name="connsiteY60" fmla="*/ 2919081 h 3312961"/>
                <a:gd name="connsiteX61" fmla="*/ 3171261 w 3774213"/>
                <a:gd name="connsiteY61" fmla="*/ 2891195 h 3312961"/>
                <a:gd name="connsiteX62" fmla="*/ 3198493 w 3774213"/>
                <a:gd name="connsiteY62" fmla="*/ 2855045 h 3312961"/>
                <a:gd name="connsiteX63" fmla="*/ 3258361 w 3774213"/>
                <a:gd name="connsiteY63" fmla="*/ 2825429 h 3312961"/>
                <a:gd name="connsiteX64" fmla="*/ 3243645 w 3774213"/>
                <a:gd name="connsiteY64" fmla="*/ 2886801 h 3312961"/>
                <a:gd name="connsiteX65" fmla="*/ 3291033 w 3774213"/>
                <a:gd name="connsiteY65" fmla="*/ 2866245 h 3312961"/>
                <a:gd name="connsiteX66" fmla="*/ 3310373 w 3774213"/>
                <a:gd name="connsiteY66" fmla="*/ 2858457 h 3312961"/>
                <a:gd name="connsiteX67" fmla="*/ 3327579 w 3774213"/>
                <a:gd name="connsiteY67" fmla="*/ 2866751 h 3312961"/>
                <a:gd name="connsiteX68" fmla="*/ 3328755 w 3774213"/>
                <a:gd name="connsiteY68" fmla="*/ 2864408 h 3312961"/>
                <a:gd name="connsiteX69" fmla="*/ 3377615 w 3774213"/>
                <a:gd name="connsiteY69" fmla="*/ 2831866 h 3312961"/>
                <a:gd name="connsiteX70" fmla="*/ 3422589 w 3774213"/>
                <a:gd name="connsiteY70" fmla="*/ 2780923 h 3312961"/>
                <a:gd name="connsiteX71" fmla="*/ 3374835 w 3774213"/>
                <a:gd name="connsiteY71" fmla="*/ 2713362 h 3312961"/>
                <a:gd name="connsiteX72" fmla="*/ 3434449 w 3774213"/>
                <a:gd name="connsiteY72" fmla="*/ 2683936 h 3312961"/>
                <a:gd name="connsiteX73" fmla="*/ 3493559 w 3774213"/>
                <a:gd name="connsiteY73" fmla="*/ 2629610 h 3312961"/>
                <a:gd name="connsiteX74" fmla="*/ 3536091 w 3774213"/>
                <a:gd name="connsiteY74" fmla="*/ 2451083 h 3312961"/>
                <a:gd name="connsiteX75" fmla="*/ 3536765 w 3774213"/>
                <a:gd name="connsiteY75" fmla="*/ 2372737 h 3312961"/>
                <a:gd name="connsiteX76" fmla="*/ 3536659 w 3774213"/>
                <a:gd name="connsiteY76" fmla="*/ 2327812 h 3312961"/>
                <a:gd name="connsiteX77" fmla="*/ 3544517 w 3774213"/>
                <a:gd name="connsiteY77" fmla="*/ 2321740 h 3312961"/>
                <a:gd name="connsiteX78" fmla="*/ 51097 w 3774213"/>
                <a:gd name="connsiteY78" fmla="*/ 1767664 h 3312961"/>
                <a:gd name="connsiteX79" fmla="*/ 51161 w 3774213"/>
                <a:gd name="connsiteY79" fmla="*/ 1767783 h 3312961"/>
                <a:gd name="connsiteX80" fmla="*/ 51215 w 3774213"/>
                <a:gd name="connsiteY80" fmla="*/ 1768012 h 3312961"/>
                <a:gd name="connsiteX81" fmla="*/ 46207 w 3774213"/>
                <a:gd name="connsiteY81" fmla="*/ 1758477 h 3312961"/>
                <a:gd name="connsiteX82" fmla="*/ 49965 w 3774213"/>
                <a:gd name="connsiteY82" fmla="*/ 1764319 h 3312961"/>
                <a:gd name="connsiteX83" fmla="*/ 51097 w 3774213"/>
                <a:gd name="connsiteY83" fmla="*/ 1767664 h 3312961"/>
                <a:gd name="connsiteX84" fmla="*/ 2635381 w 3774213"/>
                <a:gd name="connsiteY84" fmla="*/ 1692529 h 3312961"/>
                <a:gd name="connsiteX85" fmla="*/ 2637905 w 3774213"/>
                <a:gd name="connsiteY85" fmla="*/ 1697668 h 3312961"/>
                <a:gd name="connsiteX86" fmla="*/ 2635381 w 3774213"/>
                <a:gd name="connsiteY86" fmla="*/ 1692529 h 3312961"/>
                <a:gd name="connsiteX87" fmla="*/ 155271 w 3774213"/>
                <a:gd name="connsiteY87" fmla="*/ 1487762 h 3312961"/>
                <a:gd name="connsiteX88" fmla="*/ 164959 w 3774213"/>
                <a:gd name="connsiteY88" fmla="*/ 1487762 h 3312961"/>
                <a:gd name="connsiteX89" fmla="*/ 155439 w 3774213"/>
                <a:gd name="connsiteY89" fmla="*/ 1490808 h 3312961"/>
                <a:gd name="connsiteX90" fmla="*/ 154789 w 3774213"/>
                <a:gd name="connsiteY90" fmla="*/ 1479085 h 3312961"/>
                <a:gd name="connsiteX91" fmla="*/ 155271 w 3774213"/>
                <a:gd name="connsiteY91" fmla="*/ 1487762 h 3312961"/>
                <a:gd name="connsiteX92" fmla="*/ 154465 w 3774213"/>
                <a:gd name="connsiteY92" fmla="*/ 1487762 h 3312961"/>
                <a:gd name="connsiteX93" fmla="*/ 154789 w 3774213"/>
                <a:gd name="connsiteY93" fmla="*/ 1479085 h 3312961"/>
                <a:gd name="connsiteX94" fmla="*/ 2175983 w 3774213"/>
                <a:gd name="connsiteY94" fmla="*/ 654522 h 3312961"/>
                <a:gd name="connsiteX95" fmla="*/ 2198935 w 3774213"/>
                <a:gd name="connsiteY95" fmla="*/ 733503 h 3312961"/>
                <a:gd name="connsiteX96" fmla="*/ 2220891 w 3774213"/>
                <a:gd name="connsiteY96" fmla="*/ 888740 h 3312961"/>
                <a:gd name="connsiteX97" fmla="*/ 2279025 w 3774213"/>
                <a:gd name="connsiteY97" fmla="*/ 902919 h 3312961"/>
                <a:gd name="connsiteX98" fmla="*/ 2345305 w 3774213"/>
                <a:gd name="connsiteY98" fmla="*/ 1274640 h 3312961"/>
                <a:gd name="connsiteX99" fmla="*/ 2473447 w 3774213"/>
                <a:gd name="connsiteY99" fmla="*/ 1376377 h 3312961"/>
                <a:gd name="connsiteX100" fmla="*/ 2516253 w 3774213"/>
                <a:gd name="connsiteY100" fmla="*/ 1523282 h 3312961"/>
                <a:gd name="connsiteX101" fmla="*/ 2522329 w 3774213"/>
                <a:gd name="connsiteY101" fmla="*/ 1497410 h 3312961"/>
                <a:gd name="connsiteX102" fmla="*/ 2565135 w 3774213"/>
                <a:gd name="connsiteY102" fmla="*/ 1605286 h 3312961"/>
                <a:gd name="connsiteX103" fmla="*/ 2637905 w 3774213"/>
                <a:gd name="connsiteY103" fmla="*/ 1697668 h 3312961"/>
                <a:gd name="connsiteX104" fmla="*/ 2632657 w 3774213"/>
                <a:gd name="connsiteY104" fmla="*/ 1878194 h 3312961"/>
                <a:gd name="connsiteX105" fmla="*/ 2635281 w 3774213"/>
                <a:gd name="connsiteY105" fmla="*/ 1982562 h 3312961"/>
                <a:gd name="connsiteX106" fmla="*/ 2527989 w 3774213"/>
                <a:gd name="connsiteY106" fmla="*/ 2155340 h 3312961"/>
                <a:gd name="connsiteX107" fmla="*/ 2408409 w 3774213"/>
                <a:gd name="connsiteY107" fmla="*/ 2302830 h 3312961"/>
                <a:gd name="connsiteX108" fmla="*/ 2101449 w 3774213"/>
                <a:gd name="connsiteY108" fmla="*/ 2647802 h 3312961"/>
                <a:gd name="connsiteX109" fmla="*/ 1929673 w 3774213"/>
                <a:gd name="connsiteY109" fmla="*/ 2709195 h 3312961"/>
                <a:gd name="connsiteX110" fmla="*/ 1803463 w 3774213"/>
                <a:gd name="connsiteY110" fmla="*/ 2780820 h 3312961"/>
                <a:gd name="connsiteX111" fmla="*/ 1768251 w 3774213"/>
                <a:gd name="connsiteY111" fmla="*/ 2702763 h 3312961"/>
                <a:gd name="connsiteX112" fmla="*/ 1640939 w 3774213"/>
                <a:gd name="connsiteY112" fmla="*/ 2759625 h 3312961"/>
                <a:gd name="connsiteX113" fmla="*/ 1490565 w 3774213"/>
                <a:gd name="connsiteY113" fmla="*/ 2697939 h 3312961"/>
                <a:gd name="connsiteX114" fmla="*/ 1496227 w 3774213"/>
                <a:gd name="connsiteY114" fmla="*/ 2546064 h 3312961"/>
                <a:gd name="connsiteX115" fmla="*/ 1429947 w 3774213"/>
                <a:gd name="connsiteY115" fmla="*/ 2516683 h 3312961"/>
                <a:gd name="connsiteX116" fmla="*/ 1464329 w 3774213"/>
                <a:gd name="connsiteY116" fmla="*/ 2415384 h 3312961"/>
                <a:gd name="connsiteX117" fmla="*/ 1352343 w 3774213"/>
                <a:gd name="connsiteY117" fmla="*/ 2492857 h 3312961"/>
                <a:gd name="connsiteX118" fmla="*/ 1443065 w 3774213"/>
                <a:gd name="connsiteY118" fmla="*/ 2394335 h 3312961"/>
                <a:gd name="connsiteX119" fmla="*/ 1490151 w 3774213"/>
                <a:gd name="connsiteY119" fmla="*/ 2301222 h 3312961"/>
                <a:gd name="connsiteX120" fmla="*/ 1283439 w 3774213"/>
                <a:gd name="connsiteY120" fmla="*/ 2469615 h 3312961"/>
                <a:gd name="connsiteX121" fmla="*/ 1272531 w 3774213"/>
                <a:gd name="connsiteY121" fmla="*/ 2337181 h 3312961"/>
                <a:gd name="connsiteX122" fmla="*/ 1248503 w 3774213"/>
                <a:gd name="connsiteY122" fmla="*/ 2266579 h 3312961"/>
                <a:gd name="connsiteX123" fmla="*/ 990701 w 3774213"/>
                <a:gd name="connsiteY123" fmla="*/ 2214833 h 3312961"/>
                <a:gd name="connsiteX124" fmla="*/ 643281 w 3774213"/>
                <a:gd name="connsiteY124" fmla="*/ 2308385 h 3312961"/>
                <a:gd name="connsiteX125" fmla="*/ 517625 w 3774213"/>
                <a:gd name="connsiteY125" fmla="*/ 2388196 h 3312961"/>
                <a:gd name="connsiteX126" fmla="*/ 356619 w 3774213"/>
                <a:gd name="connsiteY126" fmla="*/ 2384249 h 3312961"/>
                <a:gd name="connsiteX127" fmla="*/ 105997 w 3774213"/>
                <a:gd name="connsiteY127" fmla="*/ 2477508 h 3312961"/>
                <a:gd name="connsiteX128" fmla="*/ 1053 w 3774213"/>
                <a:gd name="connsiteY128" fmla="*/ 2379279 h 3312961"/>
                <a:gd name="connsiteX129" fmla="*/ 63329 w 3774213"/>
                <a:gd name="connsiteY129" fmla="*/ 2331626 h 3312961"/>
                <a:gd name="connsiteX130" fmla="*/ 88461 w 3774213"/>
                <a:gd name="connsiteY130" fmla="*/ 2139992 h 3312961"/>
                <a:gd name="connsiteX131" fmla="*/ 88461 w 3774213"/>
                <a:gd name="connsiteY131" fmla="*/ 1983001 h 3312961"/>
                <a:gd name="connsiteX132" fmla="*/ 56577 w 3774213"/>
                <a:gd name="connsiteY132" fmla="*/ 1790578 h 3312961"/>
                <a:gd name="connsiteX133" fmla="*/ 51215 w 3774213"/>
                <a:gd name="connsiteY133" fmla="*/ 1768012 h 3312961"/>
                <a:gd name="connsiteX134" fmla="*/ 54009 w 3774213"/>
                <a:gd name="connsiteY134" fmla="*/ 1776274 h 3312961"/>
                <a:gd name="connsiteX135" fmla="*/ 64297 w 3774213"/>
                <a:gd name="connsiteY135" fmla="*/ 1796921 h 3312961"/>
                <a:gd name="connsiteX136" fmla="*/ 70925 w 3774213"/>
                <a:gd name="connsiteY136" fmla="*/ 1763739 h 3312961"/>
                <a:gd name="connsiteX137" fmla="*/ 113315 w 3774213"/>
                <a:gd name="connsiteY137" fmla="*/ 1812415 h 3312961"/>
                <a:gd name="connsiteX138" fmla="*/ 118287 w 3774213"/>
                <a:gd name="connsiteY138" fmla="*/ 1609672 h 3312961"/>
                <a:gd name="connsiteX139" fmla="*/ 151531 w 3774213"/>
                <a:gd name="connsiteY139" fmla="*/ 1492059 h 3312961"/>
                <a:gd name="connsiteX140" fmla="*/ 155439 w 3774213"/>
                <a:gd name="connsiteY140" fmla="*/ 1490808 h 3312961"/>
                <a:gd name="connsiteX141" fmla="*/ 155501 w 3774213"/>
                <a:gd name="connsiteY141" fmla="*/ 1491910 h 3312961"/>
                <a:gd name="connsiteX142" fmla="*/ 167721 w 3774213"/>
                <a:gd name="connsiteY142" fmla="*/ 1517874 h 3312961"/>
                <a:gd name="connsiteX143" fmla="*/ 324585 w 3774213"/>
                <a:gd name="connsiteY143" fmla="*/ 1397865 h 3312961"/>
                <a:gd name="connsiteX144" fmla="*/ 443613 w 3774213"/>
                <a:gd name="connsiteY144" fmla="*/ 1371700 h 3312961"/>
                <a:gd name="connsiteX145" fmla="*/ 527567 w 3774213"/>
                <a:gd name="connsiteY145" fmla="*/ 1335010 h 3312961"/>
                <a:gd name="connsiteX146" fmla="*/ 711771 w 3774213"/>
                <a:gd name="connsiteY146" fmla="*/ 1230642 h 3312961"/>
                <a:gd name="connsiteX147" fmla="*/ 816715 w 3774213"/>
                <a:gd name="connsiteY147" fmla="*/ 1069265 h 3312961"/>
                <a:gd name="connsiteX148" fmla="*/ 847233 w 3774213"/>
                <a:gd name="connsiteY148" fmla="*/ 1143814 h 3312961"/>
                <a:gd name="connsiteX149" fmla="*/ 857313 w 3774213"/>
                <a:gd name="connsiteY149" fmla="*/ 1101423 h 3312961"/>
                <a:gd name="connsiteX150" fmla="*/ 887967 w 3774213"/>
                <a:gd name="connsiteY150" fmla="*/ 1053771 h 3312961"/>
                <a:gd name="connsiteX151" fmla="*/ 945547 w 3774213"/>
                <a:gd name="connsiteY151" fmla="*/ 980391 h 3312961"/>
                <a:gd name="connsiteX152" fmla="*/ 1182913 w 3774213"/>
                <a:gd name="connsiteY152" fmla="*/ 954372 h 3312961"/>
                <a:gd name="connsiteX153" fmla="*/ 1286201 w 3774213"/>
                <a:gd name="connsiteY153" fmla="*/ 935223 h 3312961"/>
                <a:gd name="connsiteX154" fmla="*/ 1387417 w 3774213"/>
                <a:gd name="connsiteY154" fmla="*/ 761422 h 3312961"/>
                <a:gd name="connsiteX155" fmla="*/ 1461291 w 3774213"/>
                <a:gd name="connsiteY155" fmla="*/ 686435 h 3312961"/>
                <a:gd name="connsiteX156" fmla="*/ 1510173 w 3774213"/>
                <a:gd name="connsiteY156" fmla="*/ 677956 h 3312961"/>
                <a:gd name="connsiteX157" fmla="*/ 1581977 w 3774213"/>
                <a:gd name="connsiteY157" fmla="*/ 724440 h 3312961"/>
                <a:gd name="connsiteX158" fmla="*/ 1673389 w 3774213"/>
                <a:gd name="connsiteY158" fmla="*/ 755283 h 3312961"/>
                <a:gd name="connsiteX159" fmla="*/ 1780403 w 3774213"/>
                <a:gd name="connsiteY159" fmla="*/ 751628 h 3312961"/>
                <a:gd name="connsiteX160" fmla="*/ 1709429 w 3774213"/>
                <a:gd name="connsiteY160" fmla="*/ 861990 h 3312961"/>
                <a:gd name="connsiteX161" fmla="*/ 1706391 w 3774213"/>
                <a:gd name="connsiteY161" fmla="*/ 1000417 h 3312961"/>
                <a:gd name="connsiteX162" fmla="*/ 1832599 w 3774213"/>
                <a:gd name="connsiteY162" fmla="*/ 1086806 h 3312961"/>
                <a:gd name="connsiteX163" fmla="*/ 1985043 w 3774213"/>
                <a:gd name="connsiteY163" fmla="*/ 1152731 h 3312961"/>
                <a:gd name="connsiteX164" fmla="*/ 2076041 w 3774213"/>
                <a:gd name="connsiteY164" fmla="*/ 878946 h 3312961"/>
                <a:gd name="connsiteX165" fmla="*/ 2115119 w 3774213"/>
                <a:gd name="connsiteY165" fmla="*/ 737011 h 3312961"/>
                <a:gd name="connsiteX166" fmla="*/ 2175983 w 3774213"/>
                <a:gd name="connsiteY166" fmla="*/ 654522 h 3312961"/>
                <a:gd name="connsiteX167" fmla="*/ 2676983 w 3774213"/>
                <a:gd name="connsiteY167" fmla="*/ 280947 h 3312961"/>
                <a:gd name="connsiteX168" fmla="*/ 2676983 w 3774213"/>
                <a:gd name="connsiteY168" fmla="*/ 280947 h 3312961"/>
                <a:gd name="connsiteX169" fmla="*/ 2745057 w 3774213"/>
                <a:gd name="connsiteY169" fmla="*/ 27919 h 3312961"/>
                <a:gd name="connsiteX170" fmla="*/ 2897227 w 3774213"/>
                <a:gd name="connsiteY170" fmla="*/ 205813 h 3312961"/>
                <a:gd name="connsiteX171" fmla="*/ 2884523 w 3774213"/>
                <a:gd name="connsiteY171" fmla="*/ 168539 h 3312961"/>
                <a:gd name="connsiteX172" fmla="*/ 2676983 w 3774213"/>
                <a:gd name="connsiteY172" fmla="*/ 280947 h 3312961"/>
                <a:gd name="connsiteX173" fmla="*/ 2605179 w 3774213"/>
                <a:gd name="connsiteY173" fmla="*/ 241041 h 3312961"/>
                <a:gd name="connsiteX174" fmla="*/ 2813547 w 3774213"/>
                <a:gd name="connsiteY174" fmla="*/ 198505 h 3312961"/>
                <a:gd name="connsiteX175" fmla="*/ 2879827 w 3774213"/>
                <a:gd name="connsiteY175" fmla="*/ 154506 h 3312961"/>
                <a:gd name="connsiteX176" fmla="*/ 2745057 w 3774213"/>
                <a:gd name="connsiteY176" fmla="*/ 27919 h 3312961"/>
                <a:gd name="connsiteX177" fmla="*/ 2107663 w 3774213"/>
                <a:gd name="connsiteY177" fmla="*/ 0 h 3312961"/>
                <a:gd name="connsiteX178" fmla="*/ 2373059 w 3774213"/>
                <a:gd name="connsiteY178" fmla="*/ 113285 h 3312961"/>
                <a:gd name="connsiteX179" fmla="*/ 2451353 w 3774213"/>
                <a:gd name="connsiteY179" fmla="*/ 216484 h 3312961"/>
                <a:gd name="connsiteX180" fmla="*/ 2580323 w 3774213"/>
                <a:gd name="connsiteY180" fmla="*/ 337078 h 3312961"/>
                <a:gd name="connsiteX181" fmla="*/ 2520119 w 3774213"/>
                <a:gd name="connsiteY181" fmla="*/ 340001 h 3312961"/>
                <a:gd name="connsiteX182" fmla="*/ 2613601 w 3774213"/>
                <a:gd name="connsiteY182" fmla="*/ 483545 h 3312961"/>
                <a:gd name="connsiteX183" fmla="*/ 2650609 w 3774213"/>
                <a:gd name="connsiteY183" fmla="*/ 524620 h 3312961"/>
                <a:gd name="connsiteX184" fmla="*/ 2705981 w 3774213"/>
                <a:gd name="connsiteY184" fmla="*/ 640244 h 3312961"/>
                <a:gd name="connsiteX185" fmla="*/ 2468889 w 3774213"/>
                <a:gd name="connsiteY185" fmla="*/ 522135 h 3312961"/>
                <a:gd name="connsiteX186" fmla="*/ 2253755 w 3774213"/>
                <a:gd name="connsiteY186" fmla="*/ 455041 h 3312961"/>
                <a:gd name="connsiteX187" fmla="*/ 2078389 w 3774213"/>
                <a:gd name="connsiteY187" fmla="*/ 510879 h 3312961"/>
                <a:gd name="connsiteX188" fmla="*/ 2072451 w 3774213"/>
                <a:gd name="connsiteY188" fmla="*/ 324799 h 3312961"/>
                <a:gd name="connsiteX189" fmla="*/ 2107663 w 3774213"/>
                <a:gd name="connsiteY189" fmla="*/ 0 h 3312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3774213" h="3312961">
                  <a:moveTo>
                    <a:pt x="1847097" y="2904922"/>
                  </a:moveTo>
                  <a:cubicBezTo>
                    <a:pt x="1817685" y="2901560"/>
                    <a:pt x="1724617" y="3157365"/>
                    <a:pt x="1620779" y="3107081"/>
                  </a:cubicBezTo>
                  <a:cubicBezTo>
                    <a:pt x="1574105" y="3084570"/>
                    <a:pt x="1609317" y="2991165"/>
                    <a:pt x="1615255" y="2956376"/>
                  </a:cubicBezTo>
                  <a:cubicBezTo>
                    <a:pt x="1631411" y="2863847"/>
                    <a:pt x="1726413" y="2929041"/>
                    <a:pt x="1789793" y="2921440"/>
                  </a:cubicBezTo>
                  <a:cubicBezTo>
                    <a:pt x="1771981" y="2923632"/>
                    <a:pt x="1809953" y="2919101"/>
                    <a:pt x="1789793" y="2921440"/>
                  </a:cubicBezTo>
                  <a:cubicBezTo>
                    <a:pt x="1808297" y="2913839"/>
                    <a:pt x="1827351" y="2908284"/>
                    <a:pt x="1847097" y="2904922"/>
                  </a:cubicBezTo>
                  <a:close/>
                  <a:moveTo>
                    <a:pt x="3258361" y="2825429"/>
                  </a:moveTo>
                  <a:cubicBezTo>
                    <a:pt x="3258361" y="2825429"/>
                    <a:pt x="3243683" y="2832463"/>
                    <a:pt x="3258361" y="2825429"/>
                  </a:cubicBezTo>
                  <a:close/>
                  <a:moveTo>
                    <a:pt x="3544517" y="2321740"/>
                  </a:moveTo>
                  <a:cubicBezTo>
                    <a:pt x="3556313" y="2320382"/>
                    <a:pt x="3553891" y="2324430"/>
                    <a:pt x="3553743" y="2333804"/>
                  </a:cubicBezTo>
                  <a:cubicBezTo>
                    <a:pt x="3553511" y="2346373"/>
                    <a:pt x="3554691" y="2356919"/>
                    <a:pt x="3566235" y="2364055"/>
                  </a:cubicBezTo>
                  <a:cubicBezTo>
                    <a:pt x="3586543" y="2376598"/>
                    <a:pt x="3608703" y="2380513"/>
                    <a:pt x="3608387" y="2409513"/>
                  </a:cubicBezTo>
                  <a:cubicBezTo>
                    <a:pt x="3608071" y="2436463"/>
                    <a:pt x="3593873" y="2458752"/>
                    <a:pt x="3583277" y="2482453"/>
                  </a:cubicBezTo>
                  <a:cubicBezTo>
                    <a:pt x="3578537" y="2493078"/>
                    <a:pt x="3575061" y="2504715"/>
                    <a:pt x="3581761" y="2515341"/>
                  </a:cubicBezTo>
                  <a:cubicBezTo>
                    <a:pt x="3587911" y="2525061"/>
                    <a:pt x="3599729" y="2528363"/>
                    <a:pt x="3607945" y="2519042"/>
                  </a:cubicBezTo>
                  <a:cubicBezTo>
                    <a:pt x="3594337" y="2534461"/>
                    <a:pt x="3613591" y="2512731"/>
                    <a:pt x="3607945" y="2519042"/>
                  </a:cubicBezTo>
                  <a:cubicBezTo>
                    <a:pt x="3614727" y="2511426"/>
                    <a:pt x="3622395" y="2497525"/>
                    <a:pt x="3621405" y="2486980"/>
                  </a:cubicBezTo>
                  <a:cubicBezTo>
                    <a:pt x="3636447" y="2482506"/>
                    <a:pt x="3633203" y="2510175"/>
                    <a:pt x="3631917" y="2518563"/>
                  </a:cubicBezTo>
                  <a:cubicBezTo>
                    <a:pt x="3629515" y="2534488"/>
                    <a:pt x="3621237" y="2547643"/>
                    <a:pt x="3617403" y="2562929"/>
                  </a:cubicBezTo>
                  <a:cubicBezTo>
                    <a:pt x="3613359" y="2579280"/>
                    <a:pt x="3627851" y="2590012"/>
                    <a:pt x="3640681" y="2596589"/>
                  </a:cubicBezTo>
                  <a:cubicBezTo>
                    <a:pt x="3666949" y="2610064"/>
                    <a:pt x="3687635" y="2606522"/>
                    <a:pt x="3712135" y="2592062"/>
                  </a:cubicBezTo>
                  <a:cubicBezTo>
                    <a:pt x="3732147" y="2580265"/>
                    <a:pt x="3753971" y="2567722"/>
                    <a:pt x="3774213" y="2586550"/>
                  </a:cubicBezTo>
                  <a:cubicBezTo>
                    <a:pt x="3758709" y="2596776"/>
                    <a:pt x="3748429" y="2613340"/>
                    <a:pt x="3737117" y="2627613"/>
                  </a:cubicBezTo>
                  <a:cubicBezTo>
                    <a:pt x="3724921" y="2643059"/>
                    <a:pt x="3710069" y="2656587"/>
                    <a:pt x="3694187" y="2668118"/>
                  </a:cubicBezTo>
                  <a:cubicBezTo>
                    <a:pt x="3663389" y="2690487"/>
                    <a:pt x="3627367" y="2697544"/>
                    <a:pt x="3593305" y="2713042"/>
                  </a:cubicBezTo>
                  <a:cubicBezTo>
                    <a:pt x="3587217" y="2715785"/>
                    <a:pt x="3579043" y="2718715"/>
                    <a:pt x="3577169" y="2726091"/>
                  </a:cubicBezTo>
                  <a:cubicBezTo>
                    <a:pt x="3575293" y="2733441"/>
                    <a:pt x="3578959" y="2741004"/>
                    <a:pt x="3573439" y="2747475"/>
                  </a:cubicBezTo>
                  <a:cubicBezTo>
                    <a:pt x="3563623" y="2758953"/>
                    <a:pt x="3546181" y="2766383"/>
                    <a:pt x="3534827" y="2777088"/>
                  </a:cubicBezTo>
                  <a:cubicBezTo>
                    <a:pt x="3521913" y="2789258"/>
                    <a:pt x="3509737" y="2802280"/>
                    <a:pt x="3495393" y="2812772"/>
                  </a:cubicBezTo>
                  <a:cubicBezTo>
                    <a:pt x="3478961" y="2824729"/>
                    <a:pt x="3459771" y="2833011"/>
                    <a:pt x="3442497" y="2843770"/>
                  </a:cubicBezTo>
                  <a:cubicBezTo>
                    <a:pt x="3416607" y="2859934"/>
                    <a:pt x="3390549" y="2878282"/>
                    <a:pt x="3362533" y="2890692"/>
                  </a:cubicBezTo>
                  <a:cubicBezTo>
                    <a:pt x="3351515" y="2895592"/>
                    <a:pt x="3327079" y="2889840"/>
                    <a:pt x="3322993" y="2875885"/>
                  </a:cubicBezTo>
                  <a:lnTo>
                    <a:pt x="3327533" y="2866843"/>
                  </a:lnTo>
                  <a:lnTo>
                    <a:pt x="3304353" y="2887171"/>
                  </a:lnTo>
                  <a:cubicBezTo>
                    <a:pt x="3298075" y="2893927"/>
                    <a:pt x="3293251" y="2901689"/>
                    <a:pt x="3289805" y="2913617"/>
                  </a:cubicBezTo>
                  <a:cubicBezTo>
                    <a:pt x="3287495" y="2921608"/>
                    <a:pt x="3284925" y="2923269"/>
                    <a:pt x="3278739" y="2927595"/>
                  </a:cubicBezTo>
                  <a:cubicBezTo>
                    <a:pt x="3257803" y="2942186"/>
                    <a:pt x="3236977" y="2956778"/>
                    <a:pt x="3216077" y="2971393"/>
                  </a:cubicBezTo>
                  <a:cubicBezTo>
                    <a:pt x="3173757" y="3000918"/>
                    <a:pt x="3131473" y="3030489"/>
                    <a:pt x="3089189" y="3060059"/>
                  </a:cubicBezTo>
                  <a:cubicBezTo>
                    <a:pt x="3089487" y="3059854"/>
                    <a:pt x="3099991" y="3073035"/>
                    <a:pt x="3101147" y="3074401"/>
                  </a:cubicBezTo>
                  <a:cubicBezTo>
                    <a:pt x="3105767" y="3079932"/>
                    <a:pt x="3090901" y="3086352"/>
                    <a:pt x="3087809" y="3087740"/>
                  </a:cubicBezTo>
                  <a:cubicBezTo>
                    <a:pt x="3078197" y="3092020"/>
                    <a:pt x="3068027" y="3091861"/>
                    <a:pt x="3057633" y="3092680"/>
                  </a:cubicBezTo>
                  <a:cubicBezTo>
                    <a:pt x="3042285" y="3094001"/>
                    <a:pt x="3028239" y="3098940"/>
                    <a:pt x="3013747" y="3103835"/>
                  </a:cubicBezTo>
                  <a:cubicBezTo>
                    <a:pt x="2990613" y="3111688"/>
                    <a:pt x="2961181" y="3115444"/>
                    <a:pt x="2941995" y="3131539"/>
                  </a:cubicBezTo>
                  <a:cubicBezTo>
                    <a:pt x="2919791" y="3150205"/>
                    <a:pt x="2901835" y="3173926"/>
                    <a:pt x="2879407" y="3192683"/>
                  </a:cubicBezTo>
                  <a:cubicBezTo>
                    <a:pt x="2828777" y="3234979"/>
                    <a:pt x="2772487" y="3266325"/>
                    <a:pt x="2715263" y="3298377"/>
                  </a:cubicBezTo>
                  <a:cubicBezTo>
                    <a:pt x="2689483" y="3312787"/>
                    <a:pt x="2658785" y="3317135"/>
                    <a:pt x="2629875" y="3308644"/>
                  </a:cubicBezTo>
                  <a:cubicBezTo>
                    <a:pt x="2617543" y="3305024"/>
                    <a:pt x="2606591" y="3298150"/>
                    <a:pt x="2596197" y="3290706"/>
                  </a:cubicBezTo>
                  <a:cubicBezTo>
                    <a:pt x="2594445" y="3287200"/>
                    <a:pt x="2596197" y="3278754"/>
                    <a:pt x="2596197" y="3274702"/>
                  </a:cubicBezTo>
                  <a:cubicBezTo>
                    <a:pt x="2570155" y="3279278"/>
                    <a:pt x="2549479" y="3279073"/>
                    <a:pt x="2522917" y="3277389"/>
                  </a:cubicBezTo>
                  <a:cubicBezTo>
                    <a:pt x="2523849" y="3277434"/>
                    <a:pt x="2535845" y="3256924"/>
                    <a:pt x="2540911" y="3254807"/>
                  </a:cubicBezTo>
                  <a:cubicBezTo>
                    <a:pt x="2558197" y="3247590"/>
                    <a:pt x="2565611" y="3238416"/>
                    <a:pt x="2578165" y="3225304"/>
                  </a:cubicBezTo>
                  <a:cubicBezTo>
                    <a:pt x="2592359" y="3210485"/>
                    <a:pt x="2613371" y="3202608"/>
                    <a:pt x="2630695" y="3192137"/>
                  </a:cubicBezTo>
                  <a:cubicBezTo>
                    <a:pt x="2652191" y="3179093"/>
                    <a:pt x="2673687" y="3166163"/>
                    <a:pt x="2695295" y="3153278"/>
                  </a:cubicBezTo>
                  <a:cubicBezTo>
                    <a:pt x="2712693" y="3142944"/>
                    <a:pt x="2730053" y="3132813"/>
                    <a:pt x="2746781" y="3121431"/>
                  </a:cubicBezTo>
                  <a:cubicBezTo>
                    <a:pt x="2764551" y="3109389"/>
                    <a:pt x="2786047" y="3106430"/>
                    <a:pt x="2805867" y="3099327"/>
                  </a:cubicBezTo>
                  <a:cubicBezTo>
                    <a:pt x="2852509" y="3082664"/>
                    <a:pt x="2897737" y="3060014"/>
                    <a:pt x="2943187" y="3040345"/>
                  </a:cubicBezTo>
                  <a:cubicBezTo>
                    <a:pt x="2959579" y="3033266"/>
                    <a:pt x="2975337" y="3025093"/>
                    <a:pt x="2990799" y="3016147"/>
                  </a:cubicBezTo>
                  <a:cubicBezTo>
                    <a:pt x="3003317" y="3008908"/>
                    <a:pt x="3019521" y="3005926"/>
                    <a:pt x="3031071" y="2997913"/>
                  </a:cubicBezTo>
                  <a:cubicBezTo>
                    <a:pt x="3037739" y="2993269"/>
                    <a:pt x="3044483" y="2986599"/>
                    <a:pt x="3050629" y="2982137"/>
                  </a:cubicBezTo>
                  <a:cubicBezTo>
                    <a:pt x="3064675" y="2972030"/>
                    <a:pt x="3072163" y="2954775"/>
                    <a:pt x="3084717" y="2943234"/>
                  </a:cubicBezTo>
                  <a:cubicBezTo>
                    <a:pt x="3097421" y="2931464"/>
                    <a:pt x="3114931" y="2924430"/>
                    <a:pt x="3131211" y="2919081"/>
                  </a:cubicBezTo>
                  <a:cubicBezTo>
                    <a:pt x="3147379" y="2913754"/>
                    <a:pt x="3158183" y="2902167"/>
                    <a:pt x="3171261" y="2891195"/>
                  </a:cubicBezTo>
                  <a:cubicBezTo>
                    <a:pt x="3183293" y="2881042"/>
                    <a:pt x="3184523" y="2864401"/>
                    <a:pt x="3198493" y="2855045"/>
                  </a:cubicBezTo>
                  <a:cubicBezTo>
                    <a:pt x="3216673" y="2842866"/>
                    <a:pt x="3238617" y="2834899"/>
                    <a:pt x="3258361" y="2825429"/>
                  </a:cubicBezTo>
                  <a:cubicBezTo>
                    <a:pt x="3253481" y="2845894"/>
                    <a:pt x="3248563" y="2866336"/>
                    <a:pt x="3243645" y="2886801"/>
                  </a:cubicBezTo>
                  <a:cubicBezTo>
                    <a:pt x="3259479" y="2879949"/>
                    <a:pt x="3275237" y="2873074"/>
                    <a:pt x="3291033" y="2866245"/>
                  </a:cubicBezTo>
                  <a:cubicBezTo>
                    <a:pt x="3300607" y="2862068"/>
                    <a:pt x="3305665" y="2858921"/>
                    <a:pt x="3310373" y="2858457"/>
                  </a:cubicBezTo>
                  <a:lnTo>
                    <a:pt x="3327579" y="2866751"/>
                  </a:lnTo>
                  <a:lnTo>
                    <a:pt x="3328755" y="2864408"/>
                  </a:lnTo>
                  <a:cubicBezTo>
                    <a:pt x="3341629" y="2851718"/>
                    <a:pt x="3371359" y="2836759"/>
                    <a:pt x="3377615" y="2831866"/>
                  </a:cubicBezTo>
                  <a:cubicBezTo>
                    <a:pt x="3393919" y="2819137"/>
                    <a:pt x="3422021" y="2804916"/>
                    <a:pt x="3422589" y="2780923"/>
                  </a:cubicBezTo>
                  <a:cubicBezTo>
                    <a:pt x="3423349" y="2752615"/>
                    <a:pt x="3369357" y="2740152"/>
                    <a:pt x="3374835" y="2713362"/>
                  </a:cubicBezTo>
                  <a:cubicBezTo>
                    <a:pt x="3379195" y="2692484"/>
                    <a:pt x="3419557" y="2691872"/>
                    <a:pt x="3434449" y="2683936"/>
                  </a:cubicBezTo>
                  <a:cubicBezTo>
                    <a:pt x="3459833" y="2670381"/>
                    <a:pt x="3473843" y="2649636"/>
                    <a:pt x="3493559" y="2629610"/>
                  </a:cubicBezTo>
                  <a:cubicBezTo>
                    <a:pt x="3543063" y="2579226"/>
                    <a:pt x="3545381" y="2517418"/>
                    <a:pt x="3536091" y="2451083"/>
                  </a:cubicBezTo>
                  <a:cubicBezTo>
                    <a:pt x="3532783" y="2427621"/>
                    <a:pt x="3519659" y="2391644"/>
                    <a:pt x="3536765" y="2372737"/>
                  </a:cubicBezTo>
                  <a:cubicBezTo>
                    <a:pt x="3545633" y="2362884"/>
                    <a:pt x="3538197" y="2339556"/>
                    <a:pt x="3536659" y="2327812"/>
                  </a:cubicBezTo>
                  <a:cubicBezTo>
                    <a:pt x="3535795" y="2321101"/>
                    <a:pt x="3534827" y="2322912"/>
                    <a:pt x="3544517" y="2321740"/>
                  </a:cubicBezTo>
                  <a:close/>
                  <a:moveTo>
                    <a:pt x="51097" y="1767664"/>
                  </a:moveTo>
                  <a:lnTo>
                    <a:pt x="51161" y="1767783"/>
                  </a:lnTo>
                  <a:lnTo>
                    <a:pt x="51215" y="1768012"/>
                  </a:lnTo>
                  <a:close/>
                  <a:moveTo>
                    <a:pt x="46207" y="1758477"/>
                  </a:moveTo>
                  <a:cubicBezTo>
                    <a:pt x="47451" y="1758806"/>
                    <a:pt x="48685" y="1761053"/>
                    <a:pt x="49965" y="1764319"/>
                  </a:cubicBezTo>
                  <a:lnTo>
                    <a:pt x="51097" y="1767664"/>
                  </a:lnTo>
                  <a:close/>
                  <a:moveTo>
                    <a:pt x="2635381" y="1692529"/>
                  </a:moveTo>
                  <a:cubicBezTo>
                    <a:pt x="2635755" y="1693256"/>
                    <a:pt x="2642773" y="1707426"/>
                    <a:pt x="2637905" y="1697668"/>
                  </a:cubicBezTo>
                  <a:cubicBezTo>
                    <a:pt x="2635867" y="1693539"/>
                    <a:pt x="2635255" y="1692287"/>
                    <a:pt x="2635381" y="1692529"/>
                  </a:cubicBezTo>
                  <a:close/>
                  <a:moveTo>
                    <a:pt x="155271" y="1487762"/>
                  </a:moveTo>
                  <a:lnTo>
                    <a:pt x="164959" y="1487762"/>
                  </a:lnTo>
                  <a:lnTo>
                    <a:pt x="155439" y="1490808"/>
                  </a:lnTo>
                  <a:close/>
                  <a:moveTo>
                    <a:pt x="154789" y="1479085"/>
                  </a:moveTo>
                  <a:lnTo>
                    <a:pt x="155271" y="1487762"/>
                  </a:lnTo>
                  <a:lnTo>
                    <a:pt x="154465" y="1487762"/>
                  </a:lnTo>
                  <a:cubicBezTo>
                    <a:pt x="154775" y="1479503"/>
                    <a:pt x="154749" y="1477503"/>
                    <a:pt x="154789" y="1479085"/>
                  </a:cubicBezTo>
                  <a:close/>
                  <a:moveTo>
                    <a:pt x="2175983" y="654522"/>
                  </a:moveTo>
                  <a:cubicBezTo>
                    <a:pt x="2183711" y="659111"/>
                    <a:pt x="2190391" y="682031"/>
                    <a:pt x="2198935" y="733503"/>
                  </a:cubicBezTo>
                  <a:cubicBezTo>
                    <a:pt x="2207359" y="785102"/>
                    <a:pt x="2212469" y="837286"/>
                    <a:pt x="2220891" y="888740"/>
                  </a:cubicBezTo>
                  <a:cubicBezTo>
                    <a:pt x="2230557" y="947794"/>
                    <a:pt x="2247127" y="900288"/>
                    <a:pt x="2279025" y="902919"/>
                  </a:cubicBezTo>
                  <a:cubicBezTo>
                    <a:pt x="2356765" y="908912"/>
                    <a:pt x="2306641" y="1224502"/>
                    <a:pt x="2345305" y="1274640"/>
                  </a:cubicBezTo>
                  <a:cubicBezTo>
                    <a:pt x="2365603" y="1301098"/>
                    <a:pt x="2490293" y="1326386"/>
                    <a:pt x="2473447" y="1376377"/>
                  </a:cubicBezTo>
                  <a:cubicBezTo>
                    <a:pt x="2465437" y="1399619"/>
                    <a:pt x="2519705" y="1519628"/>
                    <a:pt x="2516253" y="1523282"/>
                  </a:cubicBezTo>
                  <a:cubicBezTo>
                    <a:pt x="2518323" y="1514658"/>
                    <a:pt x="2520257" y="1506034"/>
                    <a:pt x="2522329" y="1497410"/>
                  </a:cubicBezTo>
                  <a:cubicBezTo>
                    <a:pt x="2583361" y="1495071"/>
                    <a:pt x="2557263" y="1573859"/>
                    <a:pt x="2565135" y="1605286"/>
                  </a:cubicBezTo>
                  <a:cubicBezTo>
                    <a:pt x="2575767" y="1647531"/>
                    <a:pt x="2620229" y="1661856"/>
                    <a:pt x="2637905" y="1697668"/>
                  </a:cubicBezTo>
                  <a:cubicBezTo>
                    <a:pt x="2663727" y="1749853"/>
                    <a:pt x="2667869" y="1828641"/>
                    <a:pt x="2632657" y="1878194"/>
                  </a:cubicBezTo>
                  <a:cubicBezTo>
                    <a:pt x="2620781" y="1895004"/>
                    <a:pt x="2637629" y="1959613"/>
                    <a:pt x="2635281" y="1982562"/>
                  </a:cubicBezTo>
                  <a:cubicBezTo>
                    <a:pt x="2628239" y="2048925"/>
                    <a:pt x="2537655" y="2088977"/>
                    <a:pt x="2527989" y="2155340"/>
                  </a:cubicBezTo>
                  <a:cubicBezTo>
                    <a:pt x="2520533" y="2206794"/>
                    <a:pt x="2451215" y="2276957"/>
                    <a:pt x="2408409" y="2302830"/>
                  </a:cubicBezTo>
                  <a:cubicBezTo>
                    <a:pt x="2279163" y="2381326"/>
                    <a:pt x="2195897" y="2534224"/>
                    <a:pt x="2101449" y="2647802"/>
                  </a:cubicBezTo>
                  <a:cubicBezTo>
                    <a:pt x="2058505" y="2699401"/>
                    <a:pt x="1989049" y="2683760"/>
                    <a:pt x="1929673" y="2709195"/>
                  </a:cubicBezTo>
                  <a:cubicBezTo>
                    <a:pt x="1907579" y="2718696"/>
                    <a:pt x="1821415" y="2782574"/>
                    <a:pt x="1803463" y="2780820"/>
                  </a:cubicBezTo>
                  <a:cubicBezTo>
                    <a:pt x="1764799" y="2777458"/>
                    <a:pt x="1771841" y="2717088"/>
                    <a:pt x="1768251" y="2702763"/>
                  </a:cubicBezTo>
                  <a:cubicBezTo>
                    <a:pt x="1765629" y="2692238"/>
                    <a:pt x="1656127" y="2762256"/>
                    <a:pt x="1640939" y="2759625"/>
                  </a:cubicBezTo>
                  <a:cubicBezTo>
                    <a:pt x="1601585" y="2752755"/>
                    <a:pt x="1524257" y="2721327"/>
                    <a:pt x="1490565" y="2697939"/>
                  </a:cubicBezTo>
                  <a:cubicBezTo>
                    <a:pt x="1440303" y="2662858"/>
                    <a:pt x="1508517" y="2592402"/>
                    <a:pt x="1496227" y="2546064"/>
                  </a:cubicBezTo>
                  <a:cubicBezTo>
                    <a:pt x="1488355" y="2515514"/>
                    <a:pt x="1431189" y="2525454"/>
                    <a:pt x="1429947" y="2516683"/>
                  </a:cubicBezTo>
                  <a:cubicBezTo>
                    <a:pt x="1428289" y="2505135"/>
                    <a:pt x="1510035" y="2435702"/>
                    <a:pt x="1464329" y="2415384"/>
                  </a:cubicBezTo>
                  <a:cubicBezTo>
                    <a:pt x="1470681" y="2418162"/>
                    <a:pt x="1384103" y="2495049"/>
                    <a:pt x="1352343" y="2492857"/>
                  </a:cubicBezTo>
                  <a:cubicBezTo>
                    <a:pt x="1376645" y="2457482"/>
                    <a:pt x="1414757" y="2434972"/>
                    <a:pt x="1443065" y="2394335"/>
                  </a:cubicBezTo>
                  <a:cubicBezTo>
                    <a:pt x="1465019" y="2363054"/>
                    <a:pt x="1473719" y="2329288"/>
                    <a:pt x="1490151" y="2301222"/>
                  </a:cubicBezTo>
                  <a:cubicBezTo>
                    <a:pt x="1447345" y="2374894"/>
                    <a:pt x="1345577" y="2413484"/>
                    <a:pt x="1283439" y="2469615"/>
                  </a:cubicBezTo>
                  <a:cubicBezTo>
                    <a:pt x="1281505" y="2441696"/>
                    <a:pt x="1294347" y="2363054"/>
                    <a:pt x="1272531" y="2337181"/>
                  </a:cubicBezTo>
                  <a:cubicBezTo>
                    <a:pt x="1257065" y="2318617"/>
                    <a:pt x="1263693" y="2273303"/>
                    <a:pt x="1248503" y="2266579"/>
                  </a:cubicBezTo>
                  <a:cubicBezTo>
                    <a:pt x="1163169" y="2228720"/>
                    <a:pt x="1082941" y="2209863"/>
                    <a:pt x="990701" y="2214833"/>
                  </a:cubicBezTo>
                  <a:cubicBezTo>
                    <a:pt x="874159" y="2220826"/>
                    <a:pt x="757339" y="2288213"/>
                    <a:pt x="643281" y="2308385"/>
                  </a:cubicBezTo>
                  <a:cubicBezTo>
                    <a:pt x="586115" y="2318617"/>
                    <a:pt x="580315" y="2385857"/>
                    <a:pt x="517625" y="2388196"/>
                  </a:cubicBezTo>
                  <a:cubicBezTo>
                    <a:pt x="464187" y="2390388"/>
                    <a:pt x="410197" y="2381910"/>
                    <a:pt x="356619" y="2384249"/>
                  </a:cubicBezTo>
                  <a:cubicBezTo>
                    <a:pt x="270041" y="2387904"/>
                    <a:pt x="198375" y="2467568"/>
                    <a:pt x="105997" y="2477508"/>
                  </a:cubicBezTo>
                  <a:cubicBezTo>
                    <a:pt x="70647" y="2481309"/>
                    <a:pt x="-10131" y="2416700"/>
                    <a:pt x="1053" y="2379279"/>
                  </a:cubicBezTo>
                  <a:cubicBezTo>
                    <a:pt x="7819" y="2357061"/>
                    <a:pt x="46207" y="2365100"/>
                    <a:pt x="63329" y="2331626"/>
                  </a:cubicBezTo>
                  <a:cubicBezTo>
                    <a:pt x="99783" y="2261024"/>
                    <a:pt x="103235" y="2214248"/>
                    <a:pt x="88461" y="2139992"/>
                  </a:cubicBezTo>
                  <a:cubicBezTo>
                    <a:pt x="77553" y="2085907"/>
                    <a:pt x="107241" y="2038839"/>
                    <a:pt x="88461" y="1983001"/>
                  </a:cubicBezTo>
                  <a:cubicBezTo>
                    <a:pt x="80591" y="1959869"/>
                    <a:pt x="67749" y="1846949"/>
                    <a:pt x="56577" y="1790578"/>
                  </a:cubicBezTo>
                  <a:lnTo>
                    <a:pt x="51215" y="1768012"/>
                  </a:lnTo>
                  <a:lnTo>
                    <a:pt x="54009" y="1776274"/>
                  </a:lnTo>
                  <a:cubicBezTo>
                    <a:pt x="56875" y="1785081"/>
                    <a:pt x="60155" y="1794363"/>
                    <a:pt x="64297" y="1796921"/>
                  </a:cubicBezTo>
                  <a:cubicBezTo>
                    <a:pt x="75895" y="1804083"/>
                    <a:pt x="71063" y="1763154"/>
                    <a:pt x="70925" y="1763739"/>
                  </a:cubicBezTo>
                  <a:cubicBezTo>
                    <a:pt x="74099" y="1748245"/>
                    <a:pt x="96607" y="1832441"/>
                    <a:pt x="113315" y="1812415"/>
                  </a:cubicBezTo>
                  <a:cubicBezTo>
                    <a:pt x="159573" y="1756723"/>
                    <a:pt x="49935" y="1680566"/>
                    <a:pt x="118287" y="1609672"/>
                  </a:cubicBezTo>
                  <a:cubicBezTo>
                    <a:pt x="137619" y="1589591"/>
                    <a:pt x="125975" y="1511314"/>
                    <a:pt x="151531" y="1492059"/>
                  </a:cubicBezTo>
                  <a:lnTo>
                    <a:pt x="155439" y="1490808"/>
                  </a:lnTo>
                  <a:lnTo>
                    <a:pt x="155501" y="1491910"/>
                  </a:lnTo>
                  <a:cubicBezTo>
                    <a:pt x="156639" y="1504061"/>
                    <a:pt x="159643" y="1519848"/>
                    <a:pt x="167721" y="1517874"/>
                  </a:cubicBezTo>
                  <a:cubicBezTo>
                    <a:pt x="209285" y="1507350"/>
                    <a:pt x="286473" y="1425346"/>
                    <a:pt x="324585" y="1397865"/>
                  </a:cubicBezTo>
                  <a:cubicBezTo>
                    <a:pt x="360901" y="1371846"/>
                    <a:pt x="401083" y="1392603"/>
                    <a:pt x="443613" y="1371700"/>
                  </a:cubicBezTo>
                  <a:cubicBezTo>
                    <a:pt x="457973" y="1364683"/>
                    <a:pt x="511689" y="1333841"/>
                    <a:pt x="527567" y="1335010"/>
                  </a:cubicBezTo>
                  <a:cubicBezTo>
                    <a:pt x="645215" y="1343342"/>
                    <a:pt x="648391" y="1289842"/>
                    <a:pt x="711771" y="1230642"/>
                  </a:cubicBezTo>
                  <a:cubicBezTo>
                    <a:pt x="719229" y="1223625"/>
                    <a:pt x="811053" y="1058010"/>
                    <a:pt x="816715" y="1069265"/>
                  </a:cubicBezTo>
                  <a:cubicBezTo>
                    <a:pt x="826519" y="1094407"/>
                    <a:pt x="836047" y="1119257"/>
                    <a:pt x="847233" y="1143814"/>
                  </a:cubicBezTo>
                  <a:cubicBezTo>
                    <a:pt x="850685" y="1129781"/>
                    <a:pt x="853999" y="1115602"/>
                    <a:pt x="857313" y="1101423"/>
                  </a:cubicBezTo>
                  <a:cubicBezTo>
                    <a:pt x="875815" y="1139283"/>
                    <a:pt x="819891" y="1034476"/>
                    <a:pt x="887967" y="1053771"/>
                  </a:cubicBezTo>
                  <a:cubicBezTo>
                    <a:pt x="933535" y="1066634"/>
                    <a:pt x="907299" y="1000856"/>
                    <a:pt x="945547" y="980391"/>
                  </a:cubicBezTo>
                  <a:cubicBezTo>
                    <a:pt x="994429" y="954226"/>
                    <a:pt x="1178081" y="765076"/>
                    <a:pt x="1182913" y="954372"/>
                  </a:cubicBezTo>
                  <a:cubicBezTo>
                    <a:pt x="1182913" y="934785"/>
                    <a:pt x="1294071" y="958611"/>
                    <a:pt x="1286201" y="935223"/>
                  </a:cubicBezTo>
                  <a:cubicBezTo>
                    <a:pt x="1267559" y="879238"/>
                    <a:pt x="1334531" y="796504"/>
                    <a:pt x="1387417" y="761422"/>
                  </a:cubicBezTo>
                  <a:cubicBezTo>
                    <a:pt x="1442373" y="725171"/>
                    <a:pt x="1558641" y="765222"/>
                    <a:pt x="1461291" y="686435"/>
                  </a:cubicBezTo>
                  <a:cubicBezTo>
                    <a:pt x="1447897" y="675618"/>
                    <a:pt x="1492499" y="660123"/>
                    <a:pt x="1510173" y="677956"/>
                  </a:cubicBezTo>
                  <a:cubicBezTo>
                    <a:pt x="1530747" y="698275"/>
                    <a:pt x="1554637" y="713769"/>
                    <a:pt x="1581977" y="724440"/>
                  </a:cubicBezTo>
                  <a:cubicBezTo>
                    <a:pt x="1589019" y="727802"/>
                    <a:pt x="1667175" y="756598"/>
                    <a:pt x="1673389" y="755283"/>
                  </a:cubicBezTo>
                  <a:cubicBezTo>
                    <a:pt x="1713709" y="746074"/>
                    <a:pt x="1745191" y="705437"/>
                    <a:pt x="1780403" y="751628"/>
                  </a:cubicBezTo>
                  <a:cubicBezTo>
                    <a:pt x="1800839" y="778671"/>
                    <a:pt x="1709429" y="826908"/>
                    <a:pt x="1709429" y="861990"/>
                  </a:cubicBezTo>
                  <a:cubicBezTo>
                    <a:pt x="1709429" y="933469"/>
                    <a:pt x="1644529" y="929815"/>
                    <a:pt x="1706391" y="1000417"/>
                  </a:cubicBezTo>
                  <a:cubicBezTo>
                    <a:pt x="1725445" y="1022197"/>
                    <a:pt x="1806087" y="1073650"/>
                    <a:pt x="1832599" y="1086806"/>
                  </a:cubicBezTo>
                  <a:cubicBezTo>
                    <a:pt x="1886037" y="1113410"/>
                    <a:pt x="1911997" y="1188105"/>
                    <a:pt x="1985043" y="1152731"/>
                  </a:cubicBezTo>
                  <a:cubicBezTo>
                    <a:pt x="2063061" y="1115018"/>
                    <a:pt x="2069137" y="950425"/>
                    <a:pt x="2076041" y="878946"/>
                  </a:cubicBezTo>
                  <a:cubicBezTo>
                    <a:pt x="2079355" y="844157"/>
                    <a:pt x="2096615" y="764053"/>
                    <a:pt x="2115119" y="737011"/>
                  </a:cubicBezTo>
                  <a:cubicBezTo>
                    <a:pt x="2147311" y="690144"/>
                    <a:pt x="2163103" y="646874"/>
                    <a:pt x="2175983" y="654522"/>
                  </a:cubicBezTo>
                  <a:close/>
                  <a:moveTo>
                    <a:pt x="2676983" y="280947"/>
                  </a:moveTo>
                  <a:cubicBezTo>
                    <a:pt x="2665797" y="276562"/>
                    <a:pt x="2711917" y="294541"/>
                    <a:pt x="2676983" y="280947"/>
                  </a:cubicBezTo>
                  <a:close/>
                  <a:moveTo>
                    <a:pt x="2745057" y="27919"/>
                  </a:moveTo>
                  <a:cubicBezTo>
                    <a:pt x="2788139" y="47507"/>
                    <a:pt x="2972481" y="139158"/>
                    <a:pt x="2897227" y="205813"/>
                  </a:cubicBezTo>
                  <a:cubicBezTo>
                    <a:pt x="2887699" y="196020"/>
                    <a:pt x="2883417" y="183595"/>
                    <a:pt x="2884523" y="168539"/>
                  </a:cubicBezTo>
                  <a:cubicBezTo>
                    <a:pt x="2886869" y="246158"/>
                    <a:pt x="2736083" y="303896"/>
                    <a:pt x="2676983" y="280947"/>
                  </a:cubicBezTo>
                  <a:cubicBezTo>
                    <a:pt x="2665797" y="276562"/>
                    <a:pt x="2600621" y="253905"/>
                    <a:pt x="2605179" y="241041"/>
                  </a:cubicBezTo>
                  <a:cubicBezTo>
                    <a:pt x="2692309" y="233148"/>
                    <a:pt x="2737877" y="231540"/>
                    <a:pt x="2813547" y="198505"/>
                  </a:cubicBezTo>
                  <a:cubicBezTo>
                    <a:pt x="2826527" y="192804"/>
                    <a:pt x="2832465" y="85950"/>
                    <a:pt x="2879827" y="154506"/>
                  </a:cubicBezTo>
                  <a:cubicBezTo>
                    <a:pt x="2854697" y="87851"/>
                    <a:pt x="2770465" y="88289"/>
                    <a:pt x="2745057" y="27919"/>
                  </a:cubicBezTo>
                  <a:close/>
                  <a:moveTo>
                    <a:pt x="2107663" y="0"/>
                  </a:moveTo>
                  <a:cubicBezTo>
                    <a:pt x="2148811" y="4970"/>
                    <a:pt x="2364637" y="75134"/>
                    <a:pt x="2373059" y="113285"/>
                  </a:cubicBezTo>
                  <a:cubicBezTo>
                    <a:pt x="2407995" y="103638"/>
                    <a:pt x="2469305" y="184472"/>
                    <a:pt x="2451353" y="216484"/>
                  </a:cubicBezTo>
                  <a:cubicBezTo>
                    <a:pt x="2508105" y="210783"/>
                    <a:pt x="2595375" y="276708"/>
                    <a:pt x="2580323" y="337078"/>
                  </a:cubicBezTo>
                  <a:cubicBezTo>
                    <a:pt x="2560301" y="340001"/>
                    <a:pt x="2539727" y="336639"/>
                    <a:pt x="2520119" y="340001"/>
                  </a:cubicBezTo>
                  <a:cubicBezTo>
                    <a:pt x="2527713" y="361343"/>
                    <a:pt x="2605317" y="481498"/>
                    <a:pt x="2613601" y="483545"/>
                  </a:cubicBezTo>
                  <a:cubicBezTo>
                    <a:pt x="2639009" y="480621"/>
                    <a:pt x="2663865" y="493192"/>
                    <a:pt x="2650609" y="524620"/>
                  </a:cubicBezTo>
                  <a:cubicBezTo>
                    <a:pt x="2688995" y="525204"/>
                    <a:pt x="2787173" y="640244"/>
                    <a:pt x="2705981" y="640244"/>
                  </a:cubicBezTo>
                  <a:cubicBezTo>
                    <a:pt x="2632381" y="640244"/>
                    <a:pt x="2503963" y="576804"/>
                    <a:pt x="2468889" y="522135"/>
                  </a:cubicBezTo>
                  <a:cubicBezTo>
                    <a:pt x="2403023" y="439692"/>
                    <a:pt x="2362013" y="379468"/>
                    <a:pt x="2253755" y="455041"/>
                  </a:cubicBezTo>
                  <a:cubicBezTo>
                    <a:pt x="2298909" y="545522"/>
                    <a:pt x="2126993" y="541137"/>
                    <a:pt x="2078389" y="510879"/>
                  </a:cubicBezTo>
                  <a:cubicBezTo>
                    <a:pt x="2089849" y="463519"/>
                    <a:pt x="2112495" y="359296"/>
                    <a:pt x="2072451" y="324799"/>
                  </a:cubicBezTo>
                  <a:cubicBezTo>
                    <a:pt x="2126855" y="245719"/>
                    <a:pt x="2101725" y="94429"/>
                    <a:pt x="2107663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71438" tIns="71438" rIns="71438" bIns="71438" numCol="1" anchor="ctr">
              <a:noAutofit/>
            </a:bodyPr>
            <a:lstStyle/>
            <a:p>
              <a:pPr defTabSz="821560">
                <a:spcBef>
                  <a:spcPts val="1406"/>
                </a:spcBef>
                <a:defRPr sz="2000">
                  <a:solidFill>
                    <a:srgbClr val="FFFFFF"/>
                  </a:solidFill>
                  <a:latin typeface="Avenir Light"/>
                  <a:ea typeface="Avenir Light"/>
                  <a:cs typeface="Avenir Light"/>
                  <a:sym typeface="Avenir Light"/>
                </a:defRPr>
              </a:pPr>
              <a:endParaRPr sz="2813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81DEFDF-6E6A-C34E-BB72-D518CC2D8C15}"/>
              </a:ext>
            </a:extLst>
          </p:cNvPr>
          <p:cNvSpPr txBox="1"/>
          <p:nvPr/>
        </p:nvSpPr>
        <p:spPr>
          <a:xfrm>
            <a:off x="1447674" y="636200"/>
            <a:ext cx="3544560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HERE</a:t>
            </a:r>
          </a:p>
        </p:txBody>
      </p:sp>
      <p:sp>
        <p:nvSpPr>
          <p:cNvPr id="10" name="Shape 6506">
            <a:extLst>
              <a:ext uri="{FF2B5EF4-FFF2-40B4-BE49-F238E27FC236}">
                <a16:creationId xmlns:a16="http://schemas.microsoft.com/office/drawing/2014/main" id="{66F7600B-46AA-1B46-95A5-E6D5C85908AE}"/>
              </a:ext>
            </a:extLst>
          </p:cNvPr>
          <p:cNvSpPr/>
          <p:nvPr/>
        </p:nvSpPr>
        <p:spPr>
          <a:xfrm>
            <a:off x="2531313" y="2618441"/>
            <a:ext cx="351206" cy="5147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616"/>
                </a:moveTo>
                <a:cubicBezTo>
                  <a:pt x="8171" y="10616"/>
                  <a:pt x="6041" y="9162"/>
                  <a:pt x="6041" y="7369"/>
                </a:cubicBezTo>
                <a:cubicBezTo>
                  <a:pt x="6041" y="5576"/>
                  <a:pt x="8171" y="4122"/>
                  <a:pt x="10800" y="4122"/>
                </a:cubicBezTo>
                <a:cubicBezTo>
                  <a:pt x="13429" y="4122"/>
                  <a:pt x="15559" y="5576"/>
                  <a:pt x="15559" y="7369"/>
                </a:cubicBezTo>
                <a:cubicBezTo>
                  <a:pt x="15559" y="9162"/>
                  <a:pt x="13429" y="10616"/>
                  <a:pt x="10800" y="10616"/>
                </a:cubicBezTo>
                <a:close/>
                <a:moveTo>
                  <a:pt x="10800" y="0"/>
                </a:moveTo>
                <a:cubicBezTo>
                  <a:pt x="4836" y="0"/>
                  <a:pt x="0" y="3299"/>
                  <a:pt x="0" y="7369"/>
                </a:cubicBezTo>
                <a:cubicBezTo>
                  <a:pt x="0" y="11439"/>
                  <a:pt x="2090" y="15742"/>
                  <a:pt x="10800" y="21600"/>
                </a:cubicBezTo>
                <a:cubicBezTo>
                  <a:pt x="19510" y="15742"/>
                  <a:pt x="21600" y="11439"/>
                  <a:pt x="21600" y="7369"/>
                </a:cubicBezTo>
                <a:cubicBezTo>
                  <a:pt x="21600" y="3299"/>
                  <a:pt x="16764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defRPr>
                <a:solidFill>
                  <a:srgbClr val="4C4C4C"/>
                </a:solidFill>
              </a:defRPr>
            </a:pPr>
            <a:endParaRPr sz="5063" dirty="0">
              <a:latin typeface="Lato Light" panose="020F0502020204030203" pitchFamily="34" charset="0"/>
            </a:endParaRPr>
          </a:p>
        </p:txBody>
      </p:sp>
      <p:sp>
        <p:nvSpPr>
          <p:cNvPr id="11" name="Shape 6506">
            <a:extLst>
              <a:ext uri="{FF2B5EF4-FFF2-40B4-BE49-F238E27FC236}">
                <a16:creationId xmlns:a16="http://schemas.microsoft.com/office/drawing/2014/main" id="{5819C520-6E13-B644-947F-9179192BED5D}"/>
              </a:ext>
            </a:extLst>
          </p:cNvPr>
          <p:cNvSpPr/>
          <p:nvPr/>
        </p:nvSpPr>
        <p:spPr>
          <a:xfrm>
            <a:off x="5086416" y="1401041"/>
            <a:ext cx="351206" cy="5147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616"/>
                </a:moveTo>
                <a:cubicBezTo>
                  <a:pt x="8171" y="10616"/>
                  <a:pt x="6041" y="9162"/>
                  <a:pt x="6041" y="7369"/>
                </a:cubicBezTo>
                <a:cubicBezTo>
                  <a:pt x="6041" y="5576"/>
                  <a:pt x="8171" y="4122"/>
                  <a:pt x="10800" y="4122"/>
                </a:cubicBezTo>
                <a:cubicBezTo>
                  <a:pt x="13429" y="4122"/>
                  <a:pt x="15559" y="5576"/>
                  <a:pt x="15559" y="7369"/>
                </a:cubicBezTo>
                <a:cubicBezTo>
                  <a:pt x="15559" y="9162"/>
                  <a:pt x="13429" y="10616"/>
                  <a:pt x="10800" y="10616"/>
                </a:cubicBezTo>
                <a:close/>
                <a:moveTo>
                  <a:pt x="10800" y="0"/>
                </a:moveTo>
                <a:cubicBezTo>
                  <a:pt x="4836" y="0"/>
                  <a:pt x="0" y="3299"/>
                  <a:pt x="0" y="7369"/>
                </a:cubicBezTo>
                <a:cubicBezTo>
                  <a:pt x="0" y="11439"/>
                  <a:pt x="2090" y="15742"/>
                  <a:pt x="10800" y="21600"/>
                </a:cubicBezTo>
                <a:cubicBezTo>
                  <a:pt x="19510" y="15742"/>
                  <a:pt x="21600" y="11439"/>
                  <a:pt x="21600" y="7369"/>
                </a:cubicBezTo>
                <a:cubicBezTo>
                  <a:pt x="21600" y="3299"/>
                  <a:pt x="16764" y="0"/>
                  <a:pt x="10800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defRPr>
                <a:solidFill>
                  <a:srgbClr val="4C4C4C"/>
                </a:solidFill>
              </a:defRPr>
            </a:pPr>
            <a:endParaRPr sz="5063" dirty="0">
              <a:latin typeface="Lato Light" panose="020F0502020204030203" pitchFamily="34" charset="0"/>
            </a:endParaRPr>
          </a:p>
        </p:txBody>
      </p:sp>
      <p:sp>
        <p:nvSpPr>
          <p:cNvPr id="12" name="Shape 6506">
            <a:extLst>
              <a:ext uri="{FF2B5EF4-FFF2-40B4-BE49-F238E27FC236}">
                <a16:creationId xmlns:a16="http://schemas.microsoft.com/office/drawing/2014/main" id="{50D60A7E-D7DC-0F43-8C1B-AA3AF2674497}"/>
              </a:ext>
            </a:extLst>
          </p:cNvPr>
          <p:cNvSpPr/>
          <p:nvPr/>
        </p:nvSpPr>
        <p:spPr>
          <a:xfrm>
            <a:off x="7020532" y="2099441"/>
            <a:ext cx="351206" cy="5147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616"/>
                </a:moveTo>
                <a:cubicBezTo>
                  <a:pt x="8171" y="10616"/>
                  <a:pt x="6041" y="9162"/>
                  <a:pt x="6041" y="7369"/>
                </a:cubicBezTo>
                <a:cubicBezTo>
                  <a:pt x="6041" y="5576"/>
                  <a:pt x="8171" y="4122"/>
                  <a:pt x="10800" y="4122"/>
                </a:cubicBezTo>
                <a:cubicBezTo>
                  <a:pt x="13429" y="4122"/>
                  <a:pt x="15559" y="5576"/>
                  <a:pt x="15559" y="7369"/>
                </a:cubicBezTo>
                <a:cubicBezTo>
                  <a:pt x="15559" y="9162"/>
                  <a:pt x="13429" y="10616"/>
                  <a:pt x="10800" y="10616"/>
                </a:cubicBezTo>
                <a:close/>
                <a:moveTo>
                  <a:pt x="10800" y="0"/>
                </a:moveTo>
                <a:cubicBezTo>
                  <a:pt x="4836" y="0"/>
                  <a:pt x="0" y="3299"/>
                  <a:pt x="0" y="7369"/>
                </a:cubicBezTo>
                <a:cubicBezTo>
                  <a:pt x="0" y="11439"/>
                  <a:pt x="2090" y="15742"/>
                  <a:pt x="10800" y="21600"/>
                </a:cubicBezTo>
                <a:cubicBezTo>
                  <a:pt x="19510" y="15742"/>
                  <a:pt x="21600" y="11439"/>
                  <a:pt x="21600" y="7369"/>
                </a:cubicBezTo>
                <a:cubicBezTo>
                  <a:pt x="21600" y="3299"/>
                  <a:pt x="16764" y="0"/>
                  <a:pt x="10800" y="0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defRPr>
                <a:solidFill>
                  <a:srgbClr val="4C4C4C"/>
                </a:solidFill>
              </a:defRPr>
            </a:pPr>
            <a:endParaRPr sz="5063" dirty="0">
              <a:latin typeface="Lato Light" panose="020F0502020204030203" pitchFamily="34" charset="0"/>
            </a:endParaRPr>
          </a:p>
        </p:txBody>
      </p:sp>
      <p:sp>
        <p:nvSpPr>
          <p:cNvPr id="13" name="Shape 6506">
            <a:extLst>
              <a:ext uri="{FF2B5EF4-FFF2-40B4-BE49-F238E27FC236}">
                <a16:creationId xmlns:a16="http://schemas.microsoft.com/office/drawing/2014/main" id="{B418219F-7469-C146-8257-67151BA8664D}"/>
              </a:ext>
            </a:extLst>
          </p:cNvPr>
          <p:cNvSpPr/>
          <p:nvPr/>
        </p:nvSpPr>
        <p:spPr>
          <a:xfrm>
            <a:off x="10333845" y="5085818"/>
            <a:ext cx="351206" cy="5147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616"/>
                </a:moveTo>
                <a:cubicBezTo>
                  <a:pt x="8171" y="10616"/>
                  <a:pt x="6041" y="9162"/>
                  <a:pt x="6041" y="7369"/>
                </a:cubicBezTo>
                <a:cubicBezTo>
                  <a:pt x="6041" y="5576"/>
                  <a:pt x="8171" y="4122"/>
                  <a:pt x="10800" y="4122"/>
                </a:cubicBezTo>
                <a:cubicBezTo>
                  <a:pt x="13429" y="4122"/>
                  <a:pt x="15559" y="5576"/>
                  <a:pt x="15559" y="7369"/>
                </a:cubicBezTo>
                <a:cubicBezTo>
                  <a:pt x="15559" y="9162"/>
                  <a:pt x="13429" y="10616"/>
                  <a:pt x="10800" y="10616"/>
                </a:cubicBezTo>
                <a:close/>
                <a:moveTo>
                  <a:pt x="10800" y="0"/>
                </a:moveTo>
                <a:cubicBezTo>
                  <a:pt x="4836" y="0"/>
                  <a:pt x="0" y="3299"/>
                  <a:pt x="0" y="7369"/>
                </a:cubicBezTo>
                <a:cubicBezTo>
                  <a:pt x="0" y="11439"/>
                  <a:pt x="2090" y="15742"/>
                  <a:pt x="10800" y="21600"/>
                </a:cubicBezTo>
                <a:cubicBezTo>
                  <a:pt x="19510" y="15742"/>
                  <a:pt x="21600" y="11439"/>
                  <a:pt x="21600" y="7369"/>
                </a:cubicBezTo>
                <a:cubicBezTo>
                  <a:pt x="21600" y="3299"/>
                  <a:pt x="16764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defRPr>
                <a:solidFill>
                  <a:srgbClr val="4C4C4C"/>
                </a:solidFill>
              </a:defRPr>
            </a:pPr>
            <a:endParaRPr sz="5063" dirty="0">
              <a:latin typeface="Lato Light" panose="020F0502020204030203" pitchFamily="34" charset="0"/>
            </a:endParaRPr>
          </a:p>
        </p:txBody>
      </p:sp>
      <p:sp>
        <p:nvSpPr>
          <p:cNvPr id="14" name="Shape 6506">
            <a:extLst>
              <a:ext uri="{FF2B5EF4-FFF2-40B4-BE49-F238E27FC236}">
                <a16:creationId xmlns:a16="http://schemas.microsoft.com/office/drawing/2014/main" id="{F2C61FF2-DEBA-0C49-A014-30684F621B88}"/>
              </a:ext>
            </a:extLst>
          </p:cNvPr>
          <p:cNvSpPr/>
          <p:nvPr/>
        </p:nvSpPr>
        <p:spPr>
          <a:xfrm>
            <a:off x="8711721" y="2785446"/>
            <a:ext cx="351206" cy="5147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616"/>
                </a:moveTo>
                <a:cubicBezTo>
                  <a:pt x="8171" y="10616"/>
                  <a:pt x="6041" y="9162"/>
                  <a:pt x="6041" y="7369"/>
                </a:cubicBezTo>
                <a:cubicBezTo>
                  <a:pt x="6041" y="5576"/>
                  <a:pt x="8171" y="4122"/>
                  <a:pt x="10800" y="4122"/>
                </a:cubicBezTo>
                <a:cubicBezTo>
                  <a:pt x="13429" y="4122"/>
                  <a:pt x="15559" y="5576"/>
                  <a:pt x="15559" y="7369"/>
                </a:cubicBezTo>
                <a:cubicBezTo>
                  <a:pt x="15559" y="9162"/>
                  <a:pt x="13429" y="10616"/>
                  <a:pt x="10800" y="10616"/>
                </a:cubicBezTo>
                <a:close/>
                <a:moveTo>
                  <a:pt x="10800" y="0"/>
                </a:moveTo>
                <a:cubicBezTo>
                  <a:pt x="4836" y="0"/>
                  <a:pt x="0" y="3299"/>
                  <a:pt x="0" y="7369"/>
                </a:cubicBezTo>
                <a:cubicBezTo>
                  <a:pt x="0" y="11439"/>
                  <a:pt x="2090" y="15742"/>
                  <a:pt x="10800" y="21600"/>
                </a:cubicBezTo>
                <a:cubicBezTo>
                  <a:pt x="19510" y="15742"/>
                  <a:pt x="21600" y="11439"/>
                  <a:pt x="21600" y="7369"/>
                </a:cubicBezTo>
                <a:cubicBezTo>
                  <a:pt x="21600" y="3299"/>
                  <a:pt x="16764" y="0"/>
                  <a:pt x="10800" y="0"/>
                </a:cubicBezTo>
                <a:close/>
              </a:path>
            </a:pathLst>
          </a:custGeom>
          <a:solidFill>
            <a:schemeClr val="accent6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defRPr>
                <a:solidFill>
                  <a:srgbClr val="4C4C4C"/>
                </a:solidFill>
              </a:defRPr>
            </a:pPr>
            <a:endParaRPr sz="5063" dirty="0">
              <a:latin typeface="Lato Light" panose="020F0502020204030203" pitchFamily="34" charset="0"/>
            </a:endParaRPr>
          </a:p>
        </p:txBody>
      </p:sp>
      <p:sp>
        <p:nvSpPr>
          <p:cNvPr id="15" name="Shape 6506">
            <a:extLst>
              <a:ext uri="{FF2B5EF4-FFF2-40B4-BE49-F238E27FC236}">
                <a16:creationId xmlns:a16="http://schemas.microsoft.com/office/drawing/2014/main" id="{BCA41BB1-A76D-894A-AB2C-C76F0FAEC1A2}"/>
              </a:ext>
            </a:extLst>
          </p:cNvPr>
          <p:cNvSpPr/>
          <p:nvPr/>
        </p:nvSpPr>
        <p:spPr>
          <a:xfrm>
            <a:off x="6636843" y="3983814"/>
            <a:ext cx="351206" cy="5147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616"/>
                </a:moveTo>
                <a:cubicBezTo>
                  <a:pt x="8171" y="10616"/>
                  <a:pt x="6041" y="9162"/>
                  <a:pt x="6041" y="7369"/>
                </a:cubicBezTo>
                <a:cubicBezTo>
                  <a:pt x="6041" y="5576"/>
                  <a:pt x="8171" y="4122"/>
                  <a:pt x="10800" y="4122"/>
                </a:cubicBezTo>
                <a:cubicBezTo>
                  <a:pt x="13429" y="4122"/>
                  <a:pt x="15559" y="5576"/>
                  <a:pt x="15559" y="7369"/>
                </a:cubicBezTo>
                <a:cubicBezTo>
                  <a:pt x="15559" y="9162"/>
                  <a:pt x="13429" y="10616"/>
                  <a:pt x="10800" y="10616"/>
                </a:cubicBezTo>
                <a:close/>
                <a:moveTo>
                  <a:pt x="10800" y="0"/>
                </a:moveTo>
                <a:cubicBezTo>
                  <a:pt x="4836" y="0"/>
                  <a:pt x="0" y="3299"/>
                  <a:pt x="0" y="7369"/>
                </a:cubicBezTo>
                <a:cubicBezTo>
                  <a:pt x="0" y="11439"/>
                  <a:pt x="2090" y="15742"/>
                  <a:pt x="10800" y="21600"/>
                </a:cubicBezTo>
                <a:cubicBezTo>
                  <a:pt x="19510" y="15742"/>
                  <a:pt x="21600" y="11439"/>
                  <a:pt x="21600" y="7369"/>
                </a:cubicBezTo>
                <a:cubicBezTo>
                  <a:pt x="21600" y="3299"/>
                  <a:pt x="16764" y="0"/>
                  <a:pt x="10800" y="0"/>
                </a:cubicBezTo>
                <a:close/>
              </a:path>
            </a:pathLst>
          </a:custGeom>
          <a:solidFill>
            <a:schemeClr val="accent5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defRPr>
                <a:solidFill>
                  <a:srgbClr val="4C4C4C"/>
                </a:solidFill>
              </a:defRPr>
            </a:pPr>
            <a:endParaRPr sz="5063" dirty="0">
              <a:latin typeface="Lato Light" panose="020F0502020204030203" pitchFamily="34" charset="0"/>
            </a:endParaRPr>
          </a:p>
        </p:txBody>
      </p:sp>
      <p:sp>
        <p:nvSpPr>
          <p:cNvPr id="16" name="Shape 6506">
            <a:extLst>
              <a:ext uri="{FF2B5EF4-FFF2-40B4-BE49-F238E27FC236}">
                <a16:creationId xmlns:a16="http://schemas.microsoft.com/office/drawing/2014/main" id="{0B006400-AA54-CE44-9F88-223A845ACDAB}"/>
              </a:ext>
            </a:extLst>
          </p:cNvPr>
          <p:cNvSpPr/>
          <p:nvPr/>
        </p:nvSpPr>
        <p:spPr>
          <a:xfrm>
            <a:off x="4113099" y="4587318"/>
            <a:ext cx="351206" cy="5147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0616"/>
                </a:moveTo>
                <a:cubicBezTo>
                  <a:pt x="8171" y="10616"/>
                  <a:pt x="6041" y="9162"/>
                  <a:pt x="6041" y="7369"/>
                </a:cubicBezTo>
                <a:cubicBezTo>
                  <a:pt x="6041" y="5576"/>
                  <a:pt x="8171" y="4122"/>
                  <a:pt x="10800" y="4122"/>
                </a:cubicBezTo>
                <a:cubicBezTo>
                  <a:pt x="13429" y="4122"/>
                  <a:pt x="15559" y="5576"/>
                  <a:pt x="15559" y="7369"/>
                </a:cubicBezTo>
                <a:cubicBezTo>
                  <a:pt x="15559" y="9162"/>
                  <a:pt x="13429" y="10616"/>
                  <a:pt x="10800" y="10616"/>
                </a:cubicBezTo>
                <a:close/>
                <a:moveTo>
                  <a:pt x="10800" y="0"/>
                </a:moveTo>
                <a:cubicBezTo>
                  <a:pt x="4836" y="0"/>
                  <a:pt x="0" y="3299"/>
                  <a:pt x="0" y="7369"/>
                </a:cubicBezTo>
                <a:cubicBezTo>
                  <a:pt x="0" y="11439"/>
                  <a:pt x="2090" y="15742"/>
                  <a:pt x="10800" y="21600"/>
                </a:cubicBezTo>
                <a:cubicBezTo>
                  <a:pt x="19510" y="15742"/>
                  <a:pt x="21600" y="11439"/>
                  <a:pt x="21600" y="7369"/>
                </a:cubicBezTo>
                <a:cubicBezTo>
                  <a:pt x="21600" y="3299"/>
                  <a:pt x="16764" y="0"/>
                  <a:pt x="10800" y="0"/>
                </a:cubicBezTo>
                <a:close/>
              </a:path>
            </a:pathLst>
          </a:custGeom>
          <a:solidFill>
            <a:schemeClr val="accent3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pPr>
              <a:defRPr>
                <a:solidFill>
                  <a:srgbClr val="4C4C4C"/>
                </a:solidFill>
              </a:defRPr>
            </a:pPr>
            <a:endParaRPr sz="5063" dirty="0">
              <a:latin typeface="Lato Light" panose="020F050202020403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C2C8946-2870-1C47-BBCF-A8ADE7733D84}"/>
              </a:ext>
            </a:extLst>
          </p:cNvPr>
          <p:cNvSpPr txBox="1"/>
          <p:nvPr/>
        </p:nvSpPr>
        <p:spPr>
          <a:xfrm>
            <a:off x="1852306" y="3125112"/>
            <a:ext cx="1704051" cy="7698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text here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34E578A-08E5-FE4C-9B7B-81BBBDE6C6DA}"/>
              </a:ext>
            </a:extLst>
          </p:cNvPr>
          <p:cNvSpPr txBox="1"/>
          <p:nvPr/>
        </p:nvSpPr>
        <p:spPr>
          <a:xfrm>
            <a:off x="3436676" y="5052303"/>
            <a:ext cx="1704051" cy="7698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3420A8F-6278-6942-AEF1-8ACEF962376A}"/>
              </a:ext>
            </a:extLst>
          </p:cNvPr>
          <p:cNvSpPr txBox="1"/>
          <p:nvPr/>
        </p:nvSpPr>
        <p:spPr>
          <a:xfrm>
            <a:off x="4405448" y="1920518"/>
            <a:ext cx="1704051" cy="7698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FDF634-29BC-594E-A99C-796D36B4BC24}"/>
              </a:ext>
            </a:extLst>
          </p:cNvPr>
          <p:cNvSpPr txBox="1"/>
          <p:nvPr/>
        </p:nvSpPr>
        <p:spPr>
          <a:xfrm>
            <a:off x="5960420" y="4479249"/>
            <a:ext cx="1704051" cy="7698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text here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8F8EA3-91D5-7449-B42C-D03ACE394E0F}"/>
              </a:ext>
            </a:extLst>
          </p:cNvPr>
          <p:cNvSpPr txBox="1"/>
          <p:nvPr/>
        </p:nvSpPr>
        <p:spPr>
          <a:xfrm>
            <a:off x="6339347" y="2590777"/>
            <a:ext cx="1704051" cy="7698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text here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39B4847-DE68-F449-AB37-982F196C9EFA}"/>
              </a:ext>
            </a:extLst>
          </p:cNvPr>
          <p:cNvSpPr txBox="1"/>
          <p:nvPr/>
        </p:nvSpPr>
        <p:spPr>
          <a:xfrm>
            <a:off x="8035298" y="3324531"/>
            <a:ext cx="1704051" cy="7698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text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82CE612-A6CA-9E41-8722-0E3ACA663CE3}"/>
              </a:ext>
            </a:extLst>
          </p:cNvPr>
          <p:cNvSpPr txBox="1"/>
          <p:nvPr/>
        </p:nvSpPr>
        <p:spPr>
          <a:xfrm>
            <a:off x="9651674" y="5643936"/>
            <a:ext cx="1704051" cy="7698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text here</a:t>
            </a:r>
          </a:p>
        </p:txBody>
      </p:sp>
      <p:sp>
        <p:nvSpPr>
          <p:cNvPr id="24" name="Round Diagonal Corner Rectangle 23">
            <a:extLst>
              <a:ext uri="{FF2B5EF4-FFF2-40B4-BE49-F238E27FC236}">
                <a16:creationId xmlns:a16="http://schemas.microsoft.com/office/drawing/2014/main" id="{7CF56F25-683E-DE44-A60C-2CF31B0A8858}"/>
              </a:ext>
            </a:extLst>
          </p:cNvPr>
          <p:cNvSpPr/>
          <p:nvPr/>
        </p:nvSpPr>
        <p:spPr>
          <a:xfrm>
            <a:off x="1524635" y="6917633"/>
            <a:ext cx="2186609" cy="2186609"/>
          </a:xfrm>
          <a:prstGeom prst="round2DiagRect">
            <a:avLst>
              <a:gd name="adj1" fmla="val 2193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5" name="Round Diagonal Corner Rectangle 24">
            <a:extLst>
              <a:ext uri="{FF2B5EF4-FFF2-40B4-BE49-F238E27FC236}">
                <a16:creationId xmlns:a16="http://schemas.microsoft.com/office/drawing/2014/main" id="{6FB88004-3F90-164B-AE63-7F856324E0FC}"/>
              </a:ext>
            </a:extLst>
          </p:cNvPr>
          <p:cNvSpPr/>
          <p:nvPr/>
        </p:nvSpPr>
        <p:spPr>
          <a:xfrm>
            <a:off x="4046679" y="6917633"/>
            <a:ext cx="2186609" cy="2186609"/>
          </a:xfrm>
          <a:prstGeom prst="round2DiagRect">
            <a:avLst>
              <a:gd name="adj1" fmla="val 2193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6" name="Round Diagonal Corner Rectangle 25">
            <a:extLst>
              <a:ext uri="{FF2B5EF4-FFF2-40B4-BE49-F238E27FC236}">
                <a16:creationId xmlns:a16="http://schemas.microsoft.com/office/drawing/2014/main" id="{A687EE49-E691-414A-8146-023A690A4EEE}"/>
              </a:ext>
            </a:extLst>
          </p:cNvPr>
          <p:cNvSpPr/>
          <p:nvPr/>
        </p:nvSpPr>
        <p:spPr>
          <a:xfrm>
            <a:off x="6571166" y="6917633"/>
            <a:ext cx="2186609" cy="2186609"/>
          </a:xfrm>
          <a:prstGeom prst="round2DiagRect">
            <a:avLst>
              <a:gd name="adj1" fmla="val 2193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7" name="Round Diagonal Corner Rectangle 26">
            <a:extLst>
              <a:ext uri="{FF2B5EF4-FFF2-40B4-BE49-F238E27FC236}">
                <a16:creationId xmlns:a16="http://schemas.microsoft.com/office/drawing/2014/main" id="{127C8360-A79F-4348-A991-2C2F57D5B7DB}"/>
              </a:ext>
            </a:extLst>
          </p:cNvPr>
          <p:cNvSpPr/>
          <p:nvPr/>
        </p:nvSpPr>
        <p:spPr>
          <a:xfrm>
            <a:off x="9095653" y="6917633"/>
            <a:ext cx="2186609" cy="2186609"/>
          </a:xfrm>
          <a:prstGeom prst="round2DiagRect">
            <a:avLst>
              <a:gd name="adj1" fmla="val 2193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DDC2894-CB7F-6D4F-A566-686A476EB11F}"/>
              </a:ext>
            </a:extLst>
          </p:cNvPr>
          <p:cNvSpPr txBox="1"/>
          <p:nvPr/>
        </p:nvSpPr>
        <p:spPr>
          <a:xfrm>
            <a:off x="2104016" y="7194416"/>
            <a:ext cx="1027845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87%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F9144E0-C98D-3549-92C8-9870C4812EBE}"/>
              </a:ext>
            </a:extLst>
          </p:cNvPr>
          <p:cNvSpPr txBox="1"/>
          <p:nvPr/>
        </p:nvSpPr>
        <p:spPr>
          <a:xfrm>
            <a:off x="4614036" y="7194416"/>
            <a:ext cx="1051891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36%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EB6D474-6342-9846-ADAA-BB90C5B8B689}"/>
              </a:ext>
            </a:extLst>
          </p:cNvPr>
          <p:cNvSpPr txBox="1"/>
          <p:nvPr/>
        </p:nvSpPr>
        <p:spPr>
          <a:xfrm>
            <a:off x="7137722" y="7194416"/>
            <a:ext cx="1053494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24%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92AD75F-182E-FD46-B174-F5AF4891A5E7}"/>
              </a:ext>
            </a:extLst>
          </p:cNvPr>
          <p:cNvSpPr txBox="1"/>
          <p:nvPr/>
        </p:nvSpPr>
        <p:spPr>
          <a:xfrm>
            <a:off x="9707895" y="7194416"/>
            <a:ext cx="962123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18%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8E9D62-60CD-2747-ABCA-5E5CFCD880CF}"/>
              </a:ext>
            </a:extLst>
          </p:cNvPr>
          <p:cNvSpPr txBox="1"/>
          <p:nvPr/>
        </p:nvSpPr>
        <p:spPr>
          <a:xfrm>
            <a:off x="1765912" y="7814455"/>
            <a:ext cx="1704051" cy="11288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3A33A0D-BC32-D347-A551-363F21D9F0D7}"/>
              </a:ext>
            </a:extLst>
          </p:cNvPr>
          <p:cNvSpPr txBox="1"/>
          <p:nvPr/>
        </p:nvSpPr>
        <p:spPr>
          <a:xfrm>
            <a:off x="4287955" y="7814455"/>
            <a:ext cx="1704051" cy="11288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AD74225-3B28-4743-AB58-DB53D10810F6}"/>
              </a:ext>
            </a:extLst>
          </p:cNvPr>
          <p:cNvSpPr txBox="1"/>
          <p:nvPr/>
        </p:nvSpPr>
        <p:spPr>
          <a:xfrm>
            <a:off x="6812443" y="7814455"/>
            <a:ext cx="1704051" cy="11288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8F3D95-E0F9-CF4A-9340-7F7027E34529}"/>
              </a:ext>
            </a:extLst>
          </p:cNvPr>
          <p:cNvSpPr txBox="1"/>
          <p:nvPr/>
        </p:nvSpPr>
        <p:spPr>
          <a:xfrm>
            <a:off x="9336930" y="7814455"/>
            <a:ext cx="1704051" cy="1128899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1800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FDFA3DD-FC10-AF48-8A9B-192881EDCE41}"/>
              </a:ext>
            </a:extLst>
          </p:cNvPr>
          <p:cNvSpPr txBox="1"/>
          <p:nvPr/>
        </p:nvSpPr>
        <p:spPr>
          <a:xfrm>
            <a:off x="11907709" y="636200"/>
            <a:ext cx="3544560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HERE</a:t>
            </a:r>
          </a:p>
        </p:txBody>
      </p:sp>
      <p:graphicFrame>
        <p:nvGraphicFramePr>
          <p:cNvPr id="38" name="Chart 37">
            <a:extLst>
              <a:ext uri="{FF2B5EF4-FFF2-40B4-BE49-F238E27FC236}">
                <a16:creationId xmlns:a16="http://schemas.microsoft.com/office/drawing/2014/main" id="{ABB679F5-4BE4-A341-9FBA-7D869DC538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2805910"/>
              </p:ext>
            </p:extLst>
          </p:nvPr>
        </p:nvGraphicFramePr>
        <p:xfrm>
          <a:off x="14115104" y="1362007"/>
          <a:ext cx="4221170" cy="2793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id="{A7596B67-0A8B-B644-8BEA-F0636F4B203C}"/>
              </a:ext>
            </a:extLst>
          </p:cNvPr>
          <p:cNvSpPr txBox="1"/>
          <p:nvPr/>
        </p:nvSpPr>
        <p:spPr>
          <a:xfrm>
            <a:off x="11907709" y="2277991"/>
            <a:ext cx="2056945" cy="69705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6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A56270-D151-AF49-9033-4DB9D9A4FFD6}"/>
              </a:ext>
            </a:extLst>
          </p:cNvPr>
          <p:cNvSpPr txBox="1"/>
          <p:nvPr/>
        </p:nvSpPr>
        <p:spPr>
          <a:xfrm>
            <a:off x="11907709" y="3417423"/>
            <a:ext cx="2056945" cy="69705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6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FA86C89-AD47-1E4C-9EE3-29FB28BF4358}"/>
              </a:ext>
            </a:extLst>
          </p:cNvPr>
          <p:cNvSpPr txBox="1"/>
          <p:nvPr/>
        </p:nvSpPr>
        <p:spPr>
          <a:xfrm>
            <a:off x="11907709" y="4630964"/>
            <a:ext cx="3544560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HERE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AE570B5-2C98-FC41-B913-8EF5964C30BF}"/>
              </a:ext>
            </a:extLst>
          </p:cNvPr>
          <p:cNvSpPr txBox="1"/>
          <p:nvPr/>
        </p:nvSpPr>
        <p:spPr>
          <a:xfrm>
            <a:off x="11907709" y="5264895"/>
            <a:ext cx="6428564" cy="41075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5DEC280-0D6F-3F43-9CA9-2BDE8F556EFE}"/>
              </a:ext>
            </a:extLst>
          </p:cNvPr>
          <p:cNvSpPr txBox="1"/>
          <p:nvPr/>
        </p:nvSpPr>
        <p:spPr>
          <a:xfrm>
            <a:off x="11907709" y="1448812"/>
            <a:ext cx="2056945" cy="369332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</a:t>
            </a:r>
          </a:p>
        </p:txBody>
      </p:sp>
      <p:graphicFrame>
        <p:nvGraphicFramePr>
          <p:cNvPr id="45" name="Chart 44">
            <a:extLst>
              <a:ext uri="{FF2B5EF4-FFF2-40B4-BE49-F238E27FC236}">
                <a16:creationId xmlns:a16="http://schemas.microsoft.com/office/drawing/2014/main" id="{8C3BEE22-BAFE-074E-8F52-77622F6201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7284067"/>
              </p:ext>
            </p:extLst>
          </p:nvPr>
        </p:nvGraphicFramePr>
        <p:xfrm>
          <a:off x="11970418" y="5850607"/>
          <a:ext cx="6365855" cy="3407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6" name="TextBox 45">
            <a:extLst>
              <a:ext uri="{FF2B5EF4-FFF2-40B4-BE49-F238E27FC236}">
                <a16:creationId xmlns:a16="http://schemas.microsoft.com/office/drawing/2014/main" id="{C3C44BEC-13FD-DE41-B80A-A046995D10F5}"/>
              </a:ext>
            </a:extLst>
          </p:cNvPr>
          <p:cNvSpPr txBox="1"/>
          <p:nvPr/>
        </p:nvSpPr>
        <p:spPr>
          <a:xfrm>
            <a:off x="18760929" y="636200"/>
            <a:ext cx="3544560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41AA945-14CB-E540-9190-ED9784B7D9B1}"/>
              </a:ext>
            </a:extLst>
          </p:cNvPr>
          <p:cNvSpPr txBox="1"/>
          <p:nvPr/>
        </p:nvSpPr>
        <p:spPr>
          <a:xfrm>
            <a:off x="18760929" y="1982265"/>
            <a:ext cx="4208189" cy="69705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6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 information.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EB9ADB1-5B3B-844C-BFAB-4E6496252C7E}"/>
              </a:ext>
            </a:extLst>
          </p:cNvPr>
          <p:cNvSpPr txBox="1"/>
          <p:nvPr/>
        </p:nvSpPr>
        <p:spPr>
          <a:xfrm>
            <a:off x="18760929" y="1448812"/>
            <a:ext cx="2517036" cy="41075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</a:t>
            </a:r>
          </a:p>
        </p:txBody>
      </p:sp>
      <p:graphicFrame>
        <p:nvGraphicFramePr>
          <p:cNvPr id="50" name="Chart 49">
            <a:extLst>
              <a:ext uri="{FF2B5EF4-FFF2-40B4-BE49-F238E27FC236}">
                <a16:creationId xmlns:a16="http://schemas.microsoft.com/office/drawing/2014/main" id="{CE41896E-ED36-9E43-B3AC-D361444837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4143285"/>
              </p:ext>
            </p:extLst>
          </p:nvPr>
        </p:nvGraphicFramePr>
        <p:xfrm>
          <a:off x="18772496" y="3036616"/>
          <a:ext cx="4121306" cy="62534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1" name="TextBox 50">
            <a:extLst>
              <a:ext uri="{FF2B5EF4-FFF2-40B4-BE49-F238E27FC236}">
                <a16:creationId xmlns:a16="http://schemas.microsoft.com/office/drawing/2014/main" id="{1B6D8512-9726-A341-80BC-ADD72451B1DB}"/>
              </a:ext>
            </a:extLst>
          </p:cNvPr>
          <p:cNvSpPr txBox="1"/>
          <p:nvPr/>
        </p:nvSpPr>
        <p:spPr>
          <a:xfrm>
            <a:off x="1447674" y="9792820"/>
            <a:ext cx="3544560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YOUR TITLE HERE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9FA9D86-0368-7D40-A788-02CEAE9E7084}"/>
              </a:ext>
            </a:extLst>
          </p:cNvPr>
          <p:cNvSpPr txBox="1"/>
          <p:nvPr/>
        </p:nvSpPr>
        <p:spPr>
          <a:xfrm>
            <a:off x="1452263" y="11127785"/>
            <a:ext cx="3539972" cy="69705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ts val="2500"/>
              </a:lnSpc>
            </a:pPr>
            <a:r>
              <a:rPr lang="en-US" sz="16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 information.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14CD72E-4D8B-A746-851F-8CA39748117E}"/>
              </a:ext>
            </a:extLst>
          </p:cNvPr>
          <p:cNvSpPr txBox="1"/>
          <p:nvPr/>
        </p:nvSpPr>
        <p:spPr>
          <a:xfrm>
            <a:off x="1452262" y="10594332"/>
            <a:ext cx="2517036" cy="410753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>
              <a:lnSpc>
                <a:spcPts val="2800"/>
              </a:lnSpc>
            </a:pPr>
            <a:r>
              <a:rPr lang="en-US" sz="18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</a:t>
            </a:r>
          </a:p>
        </p:txBody>
      </p:sp>
      <p:graphicFrame>
        <p:nvGraphicFramePr>
          <p:cNvPr id="54" name="Chart 53">
            <a:extLst>
              <a:ext uri="{FF2B5EF4-FFF2-40B4-BE49-F238E27FC236}">
                <a16:creationId xmlns:a16="http://schemas.microsoft.com/office/drawing/2014/main" id="{0A19189E-D095-F246-836F-08024C6525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759203"/>
              </p:ext>
            </p:extLst>
          </p:nvPr>
        </p:nvGraphicFramePr>
        <p:xfrm>
          <a:off x="6947668" y="9785060"/>
          <a:ext cx="2538322" cy="2307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5" name="Chart 54">
            <a:extLst>
              <a:ext uri="{FF2B5EF4-FFF2-40B4-BE49-F238E27FC236}">
                <a16:creationId xmlns:a16="http://schemas.microsoft.com/office/drawing/2014/main" id="{2FA9888D-F14F-924B-BF3F-563367560B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7200470"/>
              </p:ext>
            </p:extLst>
          </p:nvPr>
        </p:nvGraphicFramePr>
        <p:xfrm>
          <a:off x="10575659" y="9785060"/>
          <a:ext cx="2538322" cy="2307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A7F23FB0-BEF6-9348-B370-03219D76CF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3576145"/>
              </p:ext>
            </p:extLst>
          </p:nvPr>
        </p:nvGraphicFramePr>
        <p:xfrm>
          <a:off x="14199625" y="9785060"/>
          <a:ext cx="2538322" cy="2307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7" name="Chart 56">
            <a:extLst>
              <a:ext uri="{FF2B5EF4-FFF2-40B4-BE49-F238E27FC236}">
                <a16:creationId xmlns:a16="http://schemas.microsoft.com/office/drawing/2014/main" id="{FBFD5941-0D01-6B43-90F4-AB8B25E40E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1153199"/>
              </p:ext>
            </p:extLst>
          </p:nvPr>
        </p:nvGraphicFramePr>
        <p:xfrm>
          <a:off x="17823591" y="9785060"/>
          <a:ext cx="2538322" cy="2307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58" name="TextBox 57">
            <a:extLst>
              <a:ext uri="{FF2B5EF4-FFF2-40B4-BE49-F238E27FC236}">
                <a16:creationId xmlns:a16="http://schemas.microsoft.com/office/drawing/2014/main" id="{FA7F8378-8F59-4640-8E7E-2AFE9C03DB56}"/>
              </a:ext>
            </a:extLst>
          </p:cNvPr>
          <p:cNvSpPr txBox="1"/>
          <p:nvPr/>
        </p:nvSpPr>
        <p:spPr>
          <a:xfrm>
            <a:off x="6481101" y="12284579"/>
            <a:ext cx="3344924" cy="69705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16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 information here as well.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1F6A4D3-ECC8-ED4F-95E2-2A9C42152CB3}"/>
              </a:ext>
            </a:extLst>
          </p:cNvPr>
          <p:cNvSpPr txBox="1"/>
          <p:nvPr/>
        </p:nvSpPr>
        <p:spPr>
          <a:xfrm>
            <a:off x="10172358" y="12284579"/>
            <a:ext cx="3344924" cy="69705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16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 information here as well.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1712B89-9B63-D649-9F63-46A16D099692}"/>
              </a:ext>
            </a:extLst>
          </p:cNvPr>
          <p:cNvSpPr txBox="1"/>
          <p:nvPr/>
        </p:nvSpPr>
        <p:spPr>
          <a:xfrm>
            <a:off x="13796324" y="12284579"/>
            <a:ext cx="3344924" cy="69705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16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 information here as well.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0910A61-845F-BC40-B604-AE13255A8FC2}"/>
              </a:ext>
            </a:extLst>
          </p:cNvPr>
          <p:cNvSpPr txBox="1"/>
          <p:nvPr/>
        </p:nvSpPr>
        <p:spPr>
          <a:xfrm>
            <a:off x="17420290" y="12284579"/>
            <a:ext cx="3344924" cy="69705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16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Type your desired text here for more information here as well.</a:t>
            </a:r>
          </a:p>
        </p:txBody>
      </p:sp>
    </p:spTree>
    <p:extLst>
      <p:ext uri="{BB962C8B-B14F-4D97-AF65-F5344CB8AC3E}">
        <p14:creationId xmlns:p14="http://schemas.microsoft.com/office/powerpoint/2010/main" val="2791037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129EC7-86BE-1941-BD6A-ECE57DBB79AC}"/>
              </a:ext>
            </a:extLst>
          </p:cNvPr>
          <p:cNvSpPr/>
          <p:nvPr/>
        </p:nvSpPr>
        <p:spPr>
          <a:xfrm>
            <a:off x="1520825" y="762000"/>
            <a:ext cx="6858000" cy="203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D09091-BF30-0643-8A5C-9872540DC00C}"/>
              </a:ext>
            </a:extLst>
          </p:cNvPr>
          <p:cNvSpPr/>
          <p:nvPr/>
        </p:nvSpPr>
        <p:spPr>
          <a:xfrm>
            <a:off x="8759825" y="762000"/>
            <a:ext cx="6858000" cy="203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AC0B0E-E4E4-B046-9724-79199F58971D}"/>
              </a:ext>
            </a:extLst>
          </p:cNvPr>
          <p:cNvSpPr/>
          <p:nvPr/>
        </p:nvSpPr>
        <p:spPr>
          <a:xfrm>
            <a:off x="15998825" y="762000"/>
            <a:ext cx="6858000" cy="203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9F4985-16AA-1B4B-B392-9BEA76D950F6}"/>
              </a:ext>
            </a:extLst>
          </p:cNvPr>
          <p:cNvSpPr/>
          <p:nvPr/>
        </p:nvSpPr>
        <p:spPr>
          <a:xfrm>
            <a:off x="1520825" y="3149600"/>
            <a:ext cx="14097000" cy="48006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B0D33A-1A77-0444-B11F-CF56CF4F2146}"/>
              </a:ext>
            </a:extLst>
          </p:cNvPr>
          <p:cNvSpPr/>
          <p:nvPr/>
        </p:nvSpPr>
        <p:spPr>
          <a:xfrm>
            <a:off x="1520825" y="8305800"/>
            <a:ext cx="6858000" cy="46482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A50763-0359-CF42-800D-CFCA11CFA87E}"/>
              </a:ext>
            </a:extLst>
          </p:cNvPr>
          <p:cNvSpPr/>
          <p:nvPr/>
        </p:nvSpPr>
        <p:spPr>
          <a:xfrm>
            <a:off x="8759825" y="8305800"/>
            <a:ext cx="6858000" cy="46482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86EC31-9C0D-894A-976B-1C52EDC51C92}"/>
              </a:ext>
            </a:extLst>
          </p:cNvPr>
          <p:cNvSpPr/>
          <p:nvPr/>
        </p:nvSpPr>
        <p:spPr>
          <a:xfrm>
            <a:off x="15998825" y="3149600"/>
            <a:ext cx="6858000" cy="48006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9B1290-DEFC-654F-A604-B47E4A60FFBE}"/>
              </a:ext>
            </a:extLst>
          </p:cNvPr>
          <p:cNvSpPr/>
          <p:nvPr/>
        </p:nvSpPr>
        <p:spPr>
          <a:xfrm>
            <a:off x="15998825" y="8305800"/>
            <a:ext cx="6858000" cy="464820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97E9C6C-B24C-E04F-A0A1-6321BD91888B}"/>
              </a:ext>
            </a:extLst>
          </p:cNvPr>
          <p:cNvSpPr txBox="1"/>
          <p:nvPr/>
        </p:nvSpPr>
        <p:spPr>
          <a:xfrm>
            <a:off x="2083721" y="1270168"/>
            <a:ext cx="1975221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1550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BE8EEAC-796D-B144-8899-946F4C75F472}"/>
              </a:ext>
            </a:extLst>
          </p:cNvPr>
          <p:cNvSpPr txBox="1"/>
          <p:nvPr/>
        </p:nvSpPr>
        <p:spPr>
          <a:xfrm>
            <a:off x="9319409" y="1270168"/>
            <a:ext cx="1207382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40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9F21471-4301-B541-8995-52717BC59071}"/>
              </a:ext>
            </a:extLst>
          </p:cNvPr>
          <p:cNvSpPr txBox="1"/>
          <p:nvPr/>
        </p:nvSpPr>
        <p:spPr>
          <a:xfrm>
            <a:off x="16532225" y="1270168"/>
            <a:ext cx="1069524" cy="1015663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60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79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CA15367-C0A4-D040-B528-795916C5EA72}"/>
              </a:ext>
            </a:extLst>
          </p:cNvPr>
          <p:cNvSpPr txBox="1"/>
          <p:nvPr/>
        </p:nvSpPr>
        <p:spPr>
          <a:xfrm>
            <a:off x="4399866" y="1485612"/>
            <a:ext cx="2731838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Your title here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C46FBCE-181A-B049-9F49-47E2862D16D0}"/>
              </a:ext>
            </a:extLst>
          </p:cNvPr>
          <p:cNvSpPr txBox="1"/>
          <p:nvPr/>
        </p:nvSpPr>
        <p:spPr>
          <a:xfrm>
            <a:off x="11635554" y="1485612"/>
            <a:ext cx="2731838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Your title here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B9B99EA-006E-CC41-A80F-31F0144A98C3}"/>
              </a:ext>
            </a:extLst>
          </p:cNvPr>
          <p:cNvSpPr txBox="1"/>
          <p:nvPr/>
        </p:nvSpPr>
        <p:spPr>
          <a:xfrm>
            <a:off x="18822186" y="1485612"/>
            <a:ext cx="2731838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Your title here</a:t>
            </a:r>
          </a:p>
        </p:txBody>
      </p:sp>
      <p:graphicFrame>
        <p:nvGraphicFramePr>
          <p:cNvPr id="58" name="Chart 57">
            <a:extLst>
              <a:ext uri="{FF2B5EF4-FFF2-40B4-BE49-F238E27FC236}">
                <a16:creationId xmlns:a16="http://schemas.microsoft.com/office/drawing/2014/main" id="{7B715BC6-B931-5B43-A7DE-693C6018E7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7794111"/>
              </p:ext>
            </p:extLst>
          </p:nvPr>
        </p:nvGraphicFramePr>
        <p:xfrm>
          <a:off x="2038078" y="3447274"/>
          <a:ext cx="13062494" cy="4204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0" name="Rectangle 59">
            <a:extLst>
              <a:ext uri="{FF2B5EF4-FFF2-40B4-BE49-F238E27FC236}">
                <a16:creationId xmlns:a16="http://schemas.microsoft.com/office/drawing/2014/main" id="{DA5AE3A8-1680-444F-B499-BCAEF4509B59}"/>
              </a:ext>
            </a:extLst>
          </p:cNvPr>
          <p:cNvSpPr/>
          <p:nvPr/>
        </p:nvSpPr>
        <p:spPr>
          <a:xfrm>
            <a:off x="2083721" y="10141589"/>
            <a:ext cx="5738544" cy="5765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C88D55A5-7F44-0248-AA02-ACDF45765472}"/>
              </a:ext>
            </a:extLst>
          </p:cNvPr>
          <p:cNvSpPr/>
          <p:nvPr/>
        </p:nvSpPr>
        <p:spPr>
          <a:xfrm>
            <a:off x="2083721" y="11869306"/>
            <a:ext cx="5738544" cy="5765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4943793C-C3B8-5143-8B7E-1E524458D052}"/>
              </a:ext>
            </a:extLst>
          </p:cNvPr>
          <p:cNvSpPr/>
          <p:nvPr/>
        </p:nvSpPr>
        <p:spPr>
          <a:xfrm>
            <a:off x="2083721" y="10141589"/>
            <a:ext cx="5047983" cy="57652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A2650E3-0B66-914D-B795-1DF71E0A4D1F}"/>
              </a:ext>
            </a:extLst>
          </p:cNvPr>
          <p:cNvSpPr/>
          <p:nvPr/>
        </p:nvSpPr>
        <p:spPr>
          <a:xfrm>
            <a:off x="2083721" y="11869306"/>
            <a:ext cx="3543356" cy="5765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ato Light" panose="020F0502020204030203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304BDF7-075A-0F4E-A9CF-D4A03EAACD94}"/>
              </a:ext>
            </a:extLst>
          </p:cNvPr>
          <p:cNvSpPr txBox="1"/>
          <p:nvPr/>
        </p:nvSpPr>
        <p:spPr>
          <a:xfrm>
            <a:off x="1998111" y="9372356"/>
            <a:ext cx="1061509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90%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C4F715E-3965-6C4B-8E58-3D04E41543DA}"/>
              </a:ext>
            </a:extLst>
          </p:cNvPr>
          <p:cNvSpPr txBox="1"/>
          <p:nvPr/>
        </p:nvSpPr>
        <p:spPr>
          <a:xfrm>
            <a:off x="1998111" y="11129278"/>
            <a:ext cx="1069524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65%</a:t>
            </a:r>
          </a:p>
        </p:txBody>
      </p:sp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3356BD1A-7D9D-3C47-8CA8-7DDE83F3DD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595889"/>
              </p:ext>
            </p:extLst>
          </p:nvPr>
        </p:nvGraphicFramePr>
        <p:xfrm>
          <a:off x="10086514" y="8527809"/>
          <a:ext cx="4204622" cy="42041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01A42B04-847E-AF4E-BFD7-0C70E643CCB4}"/>
              </a:ext>
            </a:extLst>
          </p:cNvPr>
          <p:cNvSpPr txBox="1"/>
          <p:nvPr/>
        </p:nvSpPr>
        <p:spPr>
          <a:xfrm>
            <a:off x="11279762" y="9806371"/>
            <a:ext cx="1818126" cy="1015663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6000" b="1" dirty="0">
                <a:solidFill>
                  <a:schemeClr val="tx2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69%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9A66EB7-2809-4442-A956-9F11D7964D53}"/>
              </a:ext>
            </a:extLst>
          </p:cNvPr>
          <p:cNvSpPr txBox="1"/>
          <p:nvPr/>
        </p:nvSpPr>
        <p:spPr>
          <a:xfrm>
            <a:off x="11077657" y="10791684"/>
            <a:ext cx="2222336" cy="707886"/>
          </a:xfrm>
          <a:prstGeom prst="rect">
            <a:avLst/>
          </a:prstGeom>
          <a:noFill/>
        </p:spPr>
        <p:txBody>
          <a:bodyPr wrap="square" lIns="91440" rtlCol="0" anchor="t" anchorCtr="0">
            <a:spAutoFit/>
          </a:bodyPr>
          <a:lstStyle/>
          <a:p>
            <a:pPr algn="ctr"/>
            <a:r>
              <a:rPr lang="en-US" sz="2000" dirty="0">
                <a:solidFill>
                  <a:schemeClr val="tx2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Green marketing is a practice</a:t>
            </a:r>
          </a:p>
        </p:txBody>
      </p:sp>
      <p:graphicFrame>
        <p:nvGraphicFramePr>
          <p:cNvPr id="70" name="Chart 69">
            <a:extLst>
              <a:ext uri="{FF2B5EF4-FFF2-40B4-BE49-F238E27FC236}">
                <a16:creationId xmlns:a16="http://schemas.microsoft.com/office/drawing/2014/main" id="{C8BB3F56-97F8-C040-B2A4-4B939FAF27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3143839"/>
              </p:ext>
            </p:extLst>
          </p:nvPr>
        </p:nvGraphicFramePr>
        <p:xfrm>
          <a:off x="16532225" y="9337204"/>
          <a:ext cx="5847314" cy="3272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1" name="TextBox 70">
            <a:extLst>
              <a:ext uri="{FF2B5EF4-FFF2-40B4-BE49-F238E27FC236}">
                <a16:creationId xmlns:a16="http://schemas.microsoft.com/office/drawing/2014/main" id="{10E829E6-6BAF-E84C-A925-947F617153DC}"/>
              </a:ext>
            </a:extLst>
          </p:cNvPr>
          <p:cNvSpPr txBox="1"/>
          <p:nvPr/>
        </p:nvSpPr>
        <p:spPr>
          <a:xfrm>
            <a:off x="1998111" y="8493895"/>
            <a:ext cx="2448106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YOUR TITLE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E71C485-5020-8B42-A2B3-FBF2D9A7A9E3}"/>
              </a:ext>
            </a:extLst>
          </p:cNvPr>
          <p:cNvSpPr txBox="1"/>
          <p:nvPr/>
        </p:nvSpPr>
        <p:spPr>
          <a:xfrm>
            <a:off x="16532225" y="8493895"/>
            <a:ext cx="2448106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YOUR TITLE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351004E-4C13-D34C-B128-998E2B13F8D3}"/>
              </a:ext>
            </a:extLst>
          </p:cNvPr>
          <p:cNvSpPr txBox="1"/>
          <p:nvPr/>
        </p:nvSpPr>
        <p:spPr>
          <a:xfrm>
            <a:off x="16532225" y="3410732"/>
            <a:ext cx="2448106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YOUR TITLE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E8A01D8-F15A-D343-AD8C-E5D34D9BC605}"/>
              </a:ext>
            </a:extLst>
          </p:cNvPr>
          <p:cNvSpPr txBox="1"/>
          <p:nvPr/>
        </p:nvSpPr>
        <p:spPr>
          <a:xfrm>
            <a:off x="17530511" y="5017427"/>
            <a:ext cx="3794629" cy="1200329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7200" b="1" spc="300" dirty="0">
                <a:solidFill>
                  <a:schemeClr val="tx2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$11,950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8970284-516D-554F-8013-5AFC5DAA3F89}"/>
              </a:ext>
            </a:extLst>
          </p:cNvPr>
          <p:cNvSpPr txBox="1"/>
          <p:nvPr/>
        </p:nvSpPr>
        <p:spPr>
          <a:xfrm>
            <a:off x="17748518" y="6343504"/>
            <a:ext cx="3358612" cy="584775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3200" dirty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0258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GPIA - Theme 01 - Light">
      <a:dk1>
        <a:srgbClr val="737572"/>
      </a:dk1>
      <a:lt1>
        <a:srgbClr val="FFFFFF"/>
      </a:lt1>
      <a:dk2>
        <a:srgbClr val="445469"/>
      </a:dk2>
      <a:lt2>
        <a:srgbClr val="FFFFFF"/>
      </a:lt2>
      <a:accent1>
        <a:srgbClr val="229DCE"/>
      </a:accent1>
      <a:accent2>
        <a:srgbClr val="37A7B6"/>
      </a:accent2>
      <a:accent3>
        <a:srgbClr val="63C08A"/>
      </a:accent3>
      <a:accent4>
        <a:srgbClr val="8ED75E"/>
      </a:accent4>
      <a:accent5>
        <a:srgbClr val="A5E348"/>
      </a:accent5>
      <a:accent6>
        <a:srgbClr val="CAC9D0"/>
      </a:accent6>
      <a:hlink>
        <a:srgbClr val="216BA9"/>
      </a:hlink>
      <a:folHlink>
        <a:srgbClr val="1FB18A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{9BB6B025-EE7B-B14D-8EC8-5D2DE61B865A}tf16401378</Template>
  <TotalTime>86399</TotalTime>
  <Words>412</Words>
  <Application>Microsoft Macintosh PowerPoint</Application>
  <PresentationFormat>Custom</PresentationFormat>
  <Paragraphs>110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Lato Light</vt:lpstr>
      <vt:lpstr>Poppins</vt:lpstr>
      <vt:lpstr>Poppins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Karaleise Wahrmann</cp:lastModifiedBy>
  <cp:revision>15354</cp:revision>
  <cp:lastPrinted>2019-05-09T21:43:57Z</cp:lastPrinted>
  <dcterms:created xsi:type="dcterms:W3CDTF">2014-11-12T21:47:38Z</dcterms:created>
  <dcterms:modified xsi:type="dcterms:W3CDTF">2021-02-10T17:01:28Z</dcterms:modified>
  <cp:category/>
</cp:coreProperties>
</file>