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sldIdLst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8" autoAdjust="0"/>
    <p:restoredTop sz="94660"/>
  </p:normalViewPr>
  <p:slideViewPr>
    <p:cSldViewPr snapToGrid="0">
      <p:cViewPr>
        <p:scale>
          <a:sx n="86" d="100"/>
          <a:sy n="86" d="100"/>
        </p:scale>
        <p:origin x="62" y="-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B9A0B-3AC6-4A65-9E5A-E4267A0EE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B3076E-3932-49EA-B6B6-09774B53E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AEBC5-F689-4F50-8AB9-862606CD4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B3DB-DCD1-49CB-A303-393B7175AF4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7A2BE-131D-485B-ACAB-12FAC3B22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DD0B4-CABC-4CB1-8418-BB0933018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8B7A-5AE8-4A94-8CBB-2B6EF3597E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54912A-0E22-4450-BE3D-B3A94686A264}"/>
              </a:ext>
            </a:extLst>
          </p:cNvPr>
          <p:cNvSpPr/>
          <p:nvPr/>
        </p:nvSpPr>
        <p:spPr>
          <a:xfrm>
            <a:off x="0" y="0"/>
            <a:ext cx="22485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8F043096-0D1C-2F33-841B-1618B26A4B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9766" y="6117796"/>
            <a:ext cx="1347572" cy="84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42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19B45-04C2-AA33-46CA-74AFBC48AC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58D2BA-9984-9542-2166-951AC2B435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A31DB-78B0-A46F-E9F9-41E4AD65B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124D-3211-4A81-890C-D59F827EC9C3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5A23C-4695-CC74-5D20-CA998A841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3B2E3-AAB0-8F29-EDE2-8F9D93807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6CC4-BA83-4FE3-9332-7DE5C19E5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0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1DFAF-3FAA-D64E-E790-990CF2F29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99D2D-89E5-748B-45C9-ABD63BF36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27715-CB06-05DB-4472-E0C558DBD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124D-3211-4A81-890C-D59F827EC9C3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A0301-50A0-125F-792B-D2668FDB8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B330B-8BC2-6402-836C-520CF43D5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6CC4-BA83-4FE3-9332-7DE5C19E5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19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9E70-FCFC-C9BC-BFB7-6422D890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AEC21-2E4A-B79B-9AD4-451A7499F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C57E7-DC81-2842-22DA-6699B05F2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124D-3211-4A81-890C-D59F827EC9C3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981A9-C493-CE5E-AF90-04A996E0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CF2E2-CF06-1721-E790-57ED42BC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6CC4-BA83-4FE3-9332-7DE5C19E5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69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F07DF-103E-D09B-3667-C66D6AF2A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5313D-5D52-CED0-0B40-F3BC19E193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53F16F-6730-38AB-0F45-5444559A8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E7324E-9705-8B3E-A4F8-87FF936C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124D-3211-4A81-890C-D59F827EC9C3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BA670-8FB9-85A4-D248-6144541B6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9B64A2-8D4C-D258-4BE5-6E9315740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6CC4-BA83-4FE3-9332-7DE5C19E5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987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554A3-D60E-4593-8F25-9919B0F42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90BD3-4D2E-C0E5-9A98-90BAE4F64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0FC94-349C-8188-D1EB-F3F843C39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C5CFBF-1D0C-81F3-5444-A8E4F12C8A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8545E8-6D26-C697-F8C1-F16B2927FA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F63DF4-227D-2E5C-58F7-453023CD9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124D-3211-4A81-890C-D59F827EC9C3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3AC165-B278-59E5-1DE3-0C8D60268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DC86A3-33E6-A8FC-7522-5A4FA61FB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6CC4-BA83-4FE3-9332-7DE5C19E5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19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6565D-DE18-39AA-0C81-B6256E60D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C55D95-4684-0F36-0C6B-CC9B8B364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124D-3211-4A81-890C-D59F827EC9C3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099C4-DB63-34A0-EC7C-80EC289E1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4FE2A-8FE7-989A-7EBB-D8B5F7B84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6CC4-BA83-4FE3-9332-7DE5C19E5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89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41F4E1-3721-FE8C-5A89-A89E8321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124D-3211-4A81-890C-D59F827EC9C3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F80648-1779-EAA8-5A67-67C388846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8DFF0-0C37-5620-D826-CE0952D7F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6CC4-BA83-4FE3-9332-7DE5C19E5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2849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A59AF-B340-6229-8831-255A54AE9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5E894-79FD-163C-5AFF-C956B05D5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1F1C81-A42C-2553-5673-BAF882685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CFA199-1973-9B87-6B1D-14F13B9BE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124D-3211-4A81-890C-D59F827EC9C3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73258-94A7-3B85-DFA1-7B74140E9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EBB542-F562-B356-A39E-F9D4F92FE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6CC4-BA83-4FE3-9332-7DE5C19E5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389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99342-CFC0-6CCA-21AD-FBB7CC7F5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355C98-09C7-E70E-AA92-BE2B928824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0CDAC8-4C79-249F-00FB-3B0A6401B4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042DF-F2A8-D8F7-26FA-B04C26FA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5124D-3211-4A81-890C-D59F827EC9C3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FD4AF-232F-CB40-1B91-9C18CABE4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DFA95-8252-3291-8C47-7D8C773F8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C6CC4-BA83-4FE3-9332-7DE5C19E5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2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C3BC5-C14D-465A-B81E-53953AD5E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7BE30-D09F-4759-8944-09691290C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ECC90-37BE-4D66-965B-F4446925E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B3DB-DCD1-49CB-A303-393B7175AF4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99C7D-DC03-4F19-8EAF-393AA680F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390E8-3C9B-4532-8638-0BA48EF75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8B7A-5AE8-4A94-8CBB-2B6EF3597E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CC305-D463-4B58-82D1-601148DCE092}"/>
              </a:ext>
            </a:extLst>
          </p:cNvPr>
          <p:cNvSpPr/>
          <p:nvPr/>
        </p:nvSpPr>
        <p:spPr>
          <a:xfrm>
            <a:off x="0" y="0"/>
            <a:ext cx="22485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3B478F6C-76F1-4CE3-94A4-A97D765C240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809" y="6117796"/>
            <a:ext cx="1347572" cy="84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56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84922-610F-4787-A999-1EA58A04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2EBE5B-E583-4295-8C28-258AC4DD5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AFE95-F0AB-43B5-BC4C-2FE386F81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B3DB-DCD1-49CB-A303-393B7175AF4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534BE-201C-424D-A792-5A0FD6F04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B93E4-9D82-4371-88FC-EC7E7A6D1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8B7A-5AE8-4A94-8CBB-2B6EF3597E1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FEC96531-5DA9-4B2A-A9BE-3F371F0E4A4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809" y="6089650"/>
            <a:ext cx="1347572" cy="84223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EC424DD-C722-4427-917F-28031CFBBA6E}"/>
              </a:ext>
            </a:extLst>
          </p:cNvPr>
          <p:cNvSpPr/>
          <p:nvPr/>
        </p:nvSpPr>
        <p:spPr>
          <a:xfrm>
            <a:off x="0" y="0"/>
            <a:ext cx="22485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0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A4F38-F454-43B7-AD2C-4DE734EEB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6A8A5-D446-46E9-BDB5-63B7C7ABDA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439D1E-50A5-4F11-9D88-CDC3749A5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A0500-40F9-4B3C-973C-CF61680E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B3DB-DCD1-49CB-A303-393B7175AF4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91651C-FF18-443E-82D8-BE4B893C2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3187BE-9D60-43E1-96B8-9655774BF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8B7A-5AE8-4A94-8CBB-2B6EF3597E1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F5E623FF-BC54-4F06-82CA-ADAD15DF0BA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3032" y="6176963"/>
            <a:ext cx="1347572" cy="84223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72744D9-B866-4E42-8901-9F6D5B0E06B0}"/>
              </a:ext>
            </a:extLst>
          </p:cNvPr>
          <p:cNvSpPr/>
          <p:nvPr/>
        </p:nvSpPr>
        <p:spPr>
          <a:xfrm>
            <a:off x="0" y="0"/>
            <a:ext cx="22485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8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08F41-2CF0-4E36-A3DC-3F7A1581A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25CD4-8777-4065-BE91-7D87E2BBA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9D32F4-378E-4EBA-8DB6-061CF3F42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D284E3-B047-43C2-95F9-F9EC2B4035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852DFA-D82C-4CD7-A0C4-A872E9B18E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A0BBDD-2D63-49CD-82F1-669CCB303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B3DB-DCD1-49CB-A303-393B7175AF4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C53D04-3BA0-4F3F-9131-428094EEC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92567D-CAFA-468E-97A6-EBFDB4ED6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8B7A-5AE8-4A94-8CBB-2B6EF3597E1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893E06B4-0833-46F3-A3AD-C7720B25947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8543" y="6161818"/>
            <a:ext cx="1347572" cy="84223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785D99C-0F77-4B35-A60A-AF5908D6135B}"/>
              </a:ext>
            </a:extLst>
          </p:cNvPr>
          <p:cNvSpPr/>
          <p:nvPr/>
        </p:nvSpPr>
        <p:spPr>
          <a:xfrm>
            <a:off x="0" y="0"/>
            <a:ext cx="22485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46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90FFB-7280-4869-ACFC-50B05A02E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8B50EE-C5E1-44C4-AAA8-FC3C03430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B3DB-DCD1-49CB-A303-393B7175AF4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1C3BA2-8674-48AA-821E-BAD1AA84C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237BD3-F9ED-4C57-BBE5-CF935FBDB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8B7A-5AE8-4A94-8CBB-2B6EF3597E13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A43BF722-5501-45EB-B850-51F3E743D9A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686" y="6117796"/>
            <a:ext cx="1347572" cy="84223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19714CA-265F-471D-A3F1-8709A9719455}"/>
              </a:ext>
            </a:extLst>
          </p:cNvPr>
          <p:cNvSpPr/>
          <p:nvPr/>
        </p:nvSpPr>
        <p:spPr>
          <a:xfrm>
            <a:off x="0" y="0"/>
            <a:ext cx="22485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5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0F8F06-8CA4-4020-AF35-7FDBED2E8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B3DB-DCD1-49CB-A303-393B7175AF4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51E12D-5F24-4EBC-A81A-BF0927D4F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442FE-76A3-4195-8848-09F06BBF0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8B7A-5AE8-4A94-8CBB-2B6EF3597E13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5B6222DA-EF89-4CCA-8E61-FCF60058779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4054" y="6117796"/>
            <a:ext cx="1347572" cy="84223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5624052-11B1-41B5-AA61-84D1058BBE3F}"/>
              </a:ext>
            </a:extLst>
          </p:cNvPr>
          <p:cNvSpPr/>
          <p:nvPr/>
        </p:nvSpPr>
        <p:spPr>
          <a:xfrm>
            <a:off x="0" y="0"/>
            <a:ext cx="22485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1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79BA8-5E5B-4980-A2DC-73FED8444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2158-A5F4-42FF-8B20-EA9F2EF80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C344F2-D35E-4A9E-B6A4-3898C60D5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6C860-2C0B-42D9-8516-D0E909006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B3DB-DCD1-49CB-A303-393B7175AF4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F1FAD-12D8-444F-9305-58BBC6E28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1A101-77EC-459C-824B-938B9A760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8B7A-5AE8-4A94-8CBB-2B6EF3597E1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0525D0BF-79E1-4F1D-BCD1-E25F9B3975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76" y="6167334"/>
            <a:ext cx="1347572" cy="84223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A46D15F-41B8-44DD-87F2-A074A651FA41}"/>
              </a:ext>
            </a:extLst>
          </p:cNvPr>
          <p:cNvSpPr/>
          <p:nvPr/>
        </p:nvSpPr>
        <p:spPr>
          <a:xfrm>
            <a:off x="0" y="0"/>
            <a:ext cx="22485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76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FCCF1-3159-4C0C-A27A-48D9E261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826529-5C63-4E74-9F89-3C7A62CE27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4BA403-190D-4764-8898-B1FB618B9A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CFBC2-4C55-4D03-B634-EAF44D245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B3DB-DCD1-49CB-A303-393B7175AF4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033D5-238E-4F04-9660-54E7C3A2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AD3CE-16AB-4416-B4C2-ABE0D2E4D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8B7A-5AE8-4A94-8CBB-2B6EF3597E1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1238698-07CE-4652-8970-192C6B3A402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9665" y="6117796"/>
            <a:ext cx="1347572" cy="84223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639FF5E-9433-4611-A016-D52923D3E752}"/>
              </a:ext>
            </a:extLst>
          </p:cNvPr>
          <p:cNvSpPr/>
          <p:nvPr/>
        </p:nvSpPr>
        <p:spPr>
          <a:xfrm>
            <a:off x="0" y="0"/>
            <a:ext cx="22485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9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hyperlink" Target="http://www.karaleise.com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hyperlink" Target="http://www.karaleise.com/" TargetMode="Externa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9C7EA7-495F-4772-9C20-F84E7B46B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48199-6164-4035-B67B-FC5D0C561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D1228-1C9D-41D6-80C7-1484229306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4B3DB-DCD1-49CB-A303-393B7175AF4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86E32-0585-43B8-970B-4AE630BE6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A4BD9-F62F-43AE-8D81-43D111A94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98B7A-5AE8-4A94-8CBB-2B6EF3597E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74FD9B-7067-4688-AE3C-A9502E0EC181}"/>
              </a:ext>
            </a:extLst>
          </p:cNvPr>
          <p:cNvSpPr/>
          <p:nvPr/>
        </p:nvSpPr>
        <p:spPr>
          <a:xfrm>
            <a:off x="0" y="0"/>
            <a:ext cx="22485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4BA54F0E-CBE0-4D7B-862F-E70530AAF555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962" y="5140380"/>
            <a:ext cx="1945553" cy="121597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6B0F8B3-E811-4529-8B9B-637763D0BBA1}"/>
              </a:ext>
            </a:extLst>
          </p:cNvPr>
          <p:cNvSpPr txBox="1"/>
          <p:nvPr/>
        </p:nvSpPr>
        <p:spPr>
          <a:xfrm>
            <a:off x="4889962" y="5987018"/>
            <a:ext cx="2964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12"/>
              </a:rPr>
              <a:t>www.karaleise.com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44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880E4B-FE54-3354-2E97-5A409127F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503DE-8116-D886-6CD0-796EBBFD5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EDAC1-CFA9-178D-A4C9-E1EE195E7E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5124D-3211-4A81-890C-D59F827EC9C3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32CBD-8552-B086-BC57-B70A372748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77A57-CB82-DF4C-29AD-48C19E63CB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C6CC4-BA83-4FE3-9332-7DE5C19E5E6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D8BA7F72-BF6B-197A-BCB8-59F39B9E59A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8543" y="6071759"/>
            <a:ext cx="1347572" cy="84223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234AAB-29B9-B771-C1E6-BD168EA6A3A4}"/>
              </a:ext>
            </a:extLst>
          </p:cNvPr>
          <p:cNvSpPr txBox="1"/>
          <p:nvPr userDrawn="1"/>
        </p:nvSpPr>
        <p:spPr>
          <a:xfrm>
            <a:off x="5023127" y="6356350"/>
            <a:ext cx="2964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linkClick r:id="rId12"/>
              </a:rPr>
              <a:t>www.karaleise.com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06873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CD2C2-3C85-5CF8-2F55-39AF07DC64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UAT Best Practices Process Flow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DB891A-7A1F-2F85-8665-24574A0D9E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successful releases</a:t>
            </a:r>
          </a:p>
        </p:txBody>
      </p:sp>
    </p:spTree>
    <p:extLst>
      <p:ext uri="{BB962C8B-B14F-4D97-AF65-F5344CB8AC3E}">
        <p14:creationId xmlns:p14="http://schemas.microsoft.com/office/powerpoint/2010/main" val="30691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2521981-C00B-AAD1-960C-32B97FD65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969" y="1064855"/>
            <a:ext cx="7572652" cy="524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38536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 - Karaleis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91D2D"/>
      </a:accent1>
      <a:accent2>
        <a:srgbClr val="87097E"/>
      </a:accent2>
      <a:accent3>
        <a:srgbClr val="36B6FF"/>
      </a:accent3>
      <a:accent4>
        <a:srgbClr val="FF8A36"/>
      </a:accent4>
      <a:accent5>
        <a:srgbClr val="023F7C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- Karaleise" id="{4A2AD774-07DD-474C-9F8A-1AA28427C5DF}" vid="{0ECBE6AE-C14D-4A60-BF0C-361117971C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- Karaleise</Template>
  <TotalTime>55</TotalTime>
  <Words>8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Theme - Karaleise</vt:lpstr>
      <vt:lpstr>Custom Design</vt:lpstr>
      <vt:lpstr>UAT Best Practices Process Flow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UAT Best Practices Process Flow</dc:title>
  <dc:creator>Kara Leise</dc:creator>
  <cp:lastModifiedBy>Kara Leise</cp:lastModifiedBy>
  <cp:revision>1</cp:revision>
  <dcterms:created xsi:type="dcterms:W3CDTF">2023-02-16T10:25:20Z</dcterms:created>
  <dcterms:modified xsi:type="dcterms:W3CDTF">2023-02-16T11:20:26Z</dcterms:modified>
</cp:coreProperties>
</file>