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07" r:id="rId2"/>
    <p:sldId id="3373" r:id="rId3"/>
    <p:sldId id="3385" r:id="rId4"/>
    <p:sldId id="3383" r:id="rId5"/>
    <p:sldId id="3386" r:id="rId6"/>
    <p:sldId id="339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4" d="100"/>
          <a:sy n="54" d="100"/>
        </p:scale>
        <p:origin x="91" y="7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B2A33-32D0-451D-8DCC-27F2691747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AE67EE-4148-43CB-87BF-79E133070B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B820F7-3664-4C92-A3CE-DC9863BDB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F28-B18B-4595-AB23-5DE400F83DB8}" type="datetimeFigureOut">
              <a:rPr lang="en-US" smtClean="0"/>
              <a:t>4/12/2021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FF27F9-4D15-4351-9A05-BE4280F3D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CD6A69-A194-4FD1-9CA0-9AB5CB012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321D0-DB82-41A6-8D53-01FFB898D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75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97914-03C6-4845-AA46-2B98AC48A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855E99-2097-4BEA-9B6B-4D979BEC80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8D6A2C-F953-4E0A-9376-13A3ED43D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F28-B18B-4595-AB23-5DE400F83DB8}" type="datetimeFigureOut">
              <a:rPr lang="en-US" smtClean="0"/>
              <a:t>4/12/2021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062FBC-EC25-4CC5-B6A1-D113BCBFE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2BBC85-8CEC-4497-95B2-F4DC0775D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321D0-DB82-41A6-8D53-01FFB898D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486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1C7F8-C696-4343-9C6D-09D4E8D7C6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DE6298-6672-4DA4-9C54-B3C490D93B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884329-36B5-45F0-A60F-BE5EF43B3B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F28-B18B-4595-AB23-5DE400F83DB8}" type="datetimeFigureOut">
              <a:rPr lang="en-US" smtClean="0"/>
              <a:t>4/12/2021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9CB624-03C6-404F-8457-B9BA3F4BA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1C7098-E9C5-4B08-8E3E-FA6F31368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321D0-DB82-41A6-8D53-01FFB898D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38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8F6D4-F189-4022-9022-AEDD6F18B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CC3EAC-09BF-44E3-A72C-426C55ABF2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C3273C-CDF9-45C0-BFC3-2141D4BAB7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C51446-21FD-438F-9BD9-29DBE0288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F28-B18B-4595-AB23-5DE400F83DB8}" type="datetimeFigureOut">
              <a:rPr lang="en-US" smtClean="0"/>
              <a:t>4/12/2021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BB1366-0773-494F-95F4-443AFE2CC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1F0302-C933-42E1-A5E4-83A96CF77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321D0-DB82-41A6-8D53-01FFB898D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7086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1AB58-F349-48C2-A05F-45F2FF27A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FE2486-01A8-43BD-A45A-3F6F14AEA9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D1EA3B-BD3D-4002-95B8-55053E33D7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7C3A13-8FEC-4D1A-8C24-162EFE5DF9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41A710D-F5FB-4916-86D1-5C36C74963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B675805-DCF7-4034-A716-5EF42CC9D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F28-B18B-4595-AB23-5DE400F83DB8}" type="datetimeFigureOut">
              <a:rPr lang="en-US" smtClean="0"/>
              <a:t>4/12/2021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4389145-099D-4EF5-96E8-DE7E2D7BF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581D59-63CA-4F80-8CB7-10AF8D313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321D0-DB82-41A6-8D53-01FFB898D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55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BCACAA-49C4-4FA5-B3BB-85A7F66A9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3D06CF-9AE8-4FB7-9CA7-B3B7DE860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F28-B18B-4595-AB23-5DE400F83DB8}" type="datetimeFigureOut">
              <a:rPr lang="en-US" smtClean="0"/>
              <a:t>4/12/2021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9853F3-BF86-4E19-8666-1E73C4BBD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3C5726-567B-4502-A026-66FCD3F6A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321D0-DB82-41A6-8D53-01FFB898D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625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A91C6CE-9A79-48E0-AA9F-76E3C79A6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F28-B18B-4595-AB23-5DE400F83DB8}" type="datetimeFigureOut">
              <a:rPr lang="en-US" smtClean="0"/>
              <a:t>4/12/2021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906FC0-0C34-41A0-91DA-569403DC3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6CD363-4825-41A9-B097-8BBD1363C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321D0-DB82-41A6-8D53-01FFB898D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743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4EEA74-5E5D-4F21-B94D-864E956932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356E0A-D8CA-4D3F-9B5D-253E59036B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5CE915-1FC9-48C6-8421-5D4DEC20AD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EF387E-33AC-49DD-B9D6-216B9048C2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F28-B18B-4595-AB23-5DE400F83DB8}" type="datetimeFigureOut">
              <a:rPr lang="en-US" smtClean="0"/>
              <a:t>4/12/2021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7E307C-F8F4-413F-A172-7035FC63E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0FB8A9-CFF8-450A-9331-D48BD528E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321D0-DB82-41A6-8D53-01FFB898D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1166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E43C48-BC40-4ED0-AE56-AB028EA25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CE36BF9-2A41-4BF5-917D-B3EA904825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3BEF1A-1994-422E-9310-1C1172D80C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03994F-320B-43E0-93F5-DC37D5EE9C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F28-B18B-4595-AB23-5DE400F83DB8}" type="datetimeFigureOut">
              <a:rPr lang="en-US" smtClean="0"/>
              <a:t>4/12/2021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9B8016-1C59-4239-9FDA-18AB04A38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B0E8E9-E475-4CE3-ADB2-FB59C823D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321D0-DB82-41A6-8D53-01FFB898D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572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8F8E6E-3636-4118-9A28-6FE5C6E7C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E71798-3214-4ABA-B1F7-A4776B9186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8A8D68-B194-4C1A-B4B1-952383C24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F28-B18B-4595-AB23-5DE400F83DB8}" type="datetimeFigureOut">
              <a:rPr lang="en-US" smtClean="0"/>
              <a:t>4/12/2021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342DA0-CDCB-4C26-BDB3-F8B0C1EA4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273868-2ADE-4877-9816-9CC14160CC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321D0-DB82-41A6-8D53-01FFB898D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957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3321BC-A305-451B-B850-FA7CAF232E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622C9B-C565-4DF4-B935-11F3DA43F0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9A6FAF-69AE-400C-A81D-9BAF43A095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F28-B18B-4595-AB23-5DE400F83DB8}" type="datetimeFigureOut">
              <a:rPr lang="en-US" smtClean="0"/>
              <a:t>4/12/2021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2C93DF-016D-4613-A3A6-1A40AAF5D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54AF92-ECE2-4C00-B77A-9909B1A70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321D0-DB82-41A6-8D53-01FFB898D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6488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6012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92603F-613A-4C97-9D8D-7F2BCC4E6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1B4169-82E8-4E0E-BE4C-4F8AE10CDB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C97E4A-9CC5-46A3-8614-0ABF438551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F28-B18B-4595-AB23-5DE400F83DB8}" type="datetimeFigureOut">
              <a:rPr lang="en-US" smtClean="0"/>
              <a:t>4/12/2021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EF6F5A-7AAE-491F-ADBD-3081DF569B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E90E39-7DA2-4A8B-8F02-2C218B9949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5321D0-DB82-41A6-8D53-01FFB898D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916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karaleise.com/business-analyst-templates/" TargetMode="Externa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F736E9F-099F-6E49-8413-5352C763CACD}"/>
              </a:ext>
            </a:extLst>
          </p:cNvPr>
          <p:cNvSpPr txBox="1"/>
          <p:nvPr/>
        </p:nvSpPr>
        <p:spPr>
          <a:xfrm>
            <a:off x="1993681" y="2598003"/>
            <a:ext cx="767370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WORKFLOW SLIDE TEMPLATE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333F3FF-B79E-BE40-B783-ADB5618202DD}"/>
              </a:ext>
            </a:extLst>
          </p:cNvPr>
          <p:cNvSpPr txBox="1"/>
          <p:nvPr/>
        </p:nvSpPr>
        <p:spPr>
          <a:xfrm>
            <a:off x="3016348" y="3429000"/>
            <a:ext cx="51385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spc="150" dirty="0">
                <a:solidFill>
                  <a:srgbClr val="891998"/>
                </a:solidFill>
                <a:latin typeface="Poppins Light" pitchFamily="2" charset="77"/>
                <a:cs typeface="Poppins Light" pitchFamily="2" charset="77"/>
              </a:rPr>
              <a:t>Get more templates from </a:t>
            </a:r>
            <a:r>
              <a:rPr lang="en-US" sz="2000" b="1" spc="150" dirty="0" err="1">
                <a:solidFill>
                  <a:srgbClr val="891998"/>
                </a:solidFill>
                <a:latin typeface="Poppins Light" pitchFamily="2" charset="77"/>
                <a:cs typeface="Poppins Light" pitchFamily="2" charset="77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Karaleise.com</a:t>
            </a:r>
            <a:endParaRPr lang="en-US" sz="2000" b="1" spc="150" dirty="0">
              <a:solidFill>
                <a:srgbClr val="891998"/>
              </a:solidFill>
              <a:latin typeface="Poppins Light" pitchFamily="2" charset="77"/>
              <a:cs typeface="Poppins Light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879380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373D789-345C-9046-93D8-20359F287525}"/>
              </a:ext>
            </a:extLst>
          </p:cNvPr>
          <p:cNvSpPr txBox="1"/>
          <p:nvPr/>
        </p:nvSpPr>
        <p:spPr>
          <a:xfrm>
            <a:off x="4690857" y="306186"/>
            <a:ext cx="28103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FLOW DIAGRAM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124434-B553-7F45-82DC-67CF3F66177C}"/>
              </a:ext>
            </a:extLst>
          </p:cNvPr>
          <p:cNvSpPr txBox="1"/>
          <p:nvPr/>
        </p:nvSpPr>
        <p:spPr>
          <a:xfrm>
            <a:off x="4883424" y="787593"/>
            <a:ext cx="242515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spc="15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sp>
        <p:nvSpPr>
          <p:cNvPr id="8" name="Terminator 7">
            <a:extLst>
              <a:ext uri="{FF2B5EF4-FFF2-40B4-BE49-F238E27FC236}">
                <a16:creationId xmlns:a16="http://schemas.microsoft.com/office/drawing/2014/main" id="{6CDB91EF-88AC-AA4E-A65A-0961F3633ED4}"/>
              </a:ext>
            </a:extLst>
          </p:cNvPr>
          <p:cNvSpPr/>
          <p:nvPr/>
        </p:nvSpPr>
        <p:spPr>
          <a:xfrm>
            <a:off x="3137663" y="1530313"/>
            <a:ext cx="2450184" cy="731520"/>
          </a:xfrm>
          <a:prstGeom prst="flowChartTermina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DF8587-83C7-8843-8118-89559532731E}"/>
              </a:ext>
            </a:extLst>
          </p:cNvPr>
          <p:cNvSpPr txBox="1"/>
          <p:nvPr/>
        </p:nvSpPr>
        <p:spPr>
          <a:xfrm>
            <a:off x="3240691" y="1730772"/>
            <a:ext cx="2244131" cy="33060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>
              <a:lnSpc>
                <a:spcPts val="2050"/>
              </a:lnSpc>
            </a:pPr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How to boil rice</a:t>
            </a:r>
          </a:p>
        </p:txBody>
      </p:sp>
      <p:sp>
        <p:nvSpPr>
          <p:cNvPr id="34" name="Terminator 33">
            <a:extLst>
              <a:ext uri="{FF2B5EF4-FFF2-40B4-BE49-F238E27FC236}">
                <a16:creationId xmlns:a16="http://schemas.microsoft.com/office/drawing/2014/main" id="{B8751D98-5069-EF40-88AD-DCE6CDA06F33}"/>
              </a:ext>
            </a:extLst>
          </p:cNvPr>
          <p:cNvSpPr/>
          <p:nvPr/>
        </p:nvSpPr>
        <p:spPr>
          <a:xfrm>
            <a:off x="7538213" y="1530313"/>
            <a:ext cx="2450184" cy="731520"/>
          </a:xfrm>
          <a:prstGeom prst="flowChartTermina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1FC436E-A471-5B43-8D2D-58273C01689B}"/>
              </a:ext>
            </a:extLst>
          </p:cNvPr>
          <p:cNvSpPr txBox="1"/>
          <p:nvPr/>
        </p:nvSpPr>
        <p:spPr>
          <a:xfrm>
            <a:off x="7641241" y="1730772"/>
            <a:ext cx="2244131" cy="33060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>
              <a:lnSpc>
                <a:spcPts val="2050"/>
              </a:lnSpc>
            </a:pPr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Serve rice</a:t>
            </a:r>
          </a:p>
        </p:txBody>
      </p:sp>
      <p:sp>
        <p:nvSpPr>
          <p:cNvPr id="42" name="Process 41">
            <a:extLst>
              <a:ext uri="{FF2B5EF4-FFF2-40B4-BE49-F238E27FC236}">
                <a16:creationId xmlns:a16="http://schemas.microsoft.com/office/drawing/2014/main" id="{FB0B18A8-1030-AB44-B48B-0D723A4343D9}"/>
              </a:ext>
            </a:extLst>
          </p:cNvPr>
          <p:cNvSpPr/>
          <p:nvPr/>
        </p:nvSpPr>
        <p:spPr>
          <a:xfrm>
            <a:off x="3137663" y="2749850"/>
            <a:ext cx="2450184" cy="731520"/>
          </a:xfrm>
          <a:prstGeom prst="flowChart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73169E3-8DA0-534C-8383-3AA76F107ABB}"/>
              </a:ext>
            </a:extLst>
          </p:cNvPr>
          <p:cNvSpPr txBox="1"/>
          <p:nvPr/>
        </p:nvSpPr>
        <p:spPr>
          <a:xfrm>
            <a:off x="3240691" y="2950309"/>
            <a:ext cx="2244131" cy="33060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>
              <a:lnSpc>
                <a:spcPts val="2050"/>
              </a:lnSpc>
            </a:pPr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Fill pan with water</a:t>
            </a:r>
          </a:p>
        </p:txBody>
      </p:sp>
      <p:sp>
        <p:nvSpPr>
          <p:cNvPr id="40" name="Process 39">
            <a:extLst>
              <a:ext uri="{FF2B5EF4-FFF2-40B4-BE49-F238E27FC236}">
                <a16:creationId xmlns:a16="http://schemas.microsoft.com/office/drawing/2014/main" id="{8376A93F-3E2C-544C-AEAC-96D3EE59B7E6}"/>
              </a:ext>
            </a:extLst>
          </p:cNvPr>
          <p:cNvSpPr/>
          <p:nvPr/>
        </p:nvSpPr>
        <p:spPr>
          <a:xfrm>
            <a:off x="7538213" y="2749850"/>
            <a:ext cx="2450184" cy="731520"/>
          </a:xfrm>
          <a:prstGeom prst="flowChart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2D774A3-51E9-444C-9175-BB2F3DDA5854}"/>
              </a:ext>
            </a:extLst>
          </p:cNvPr>
          <p:cNvSpPr txBox="1"/>
          <p:nvPr/>
        </p:nvSpPr>
        <p:spPr>
          <a:xfrm>
            <a:off x="7641241" y="2950309"/>
            <a:ext cx="2244131" cy="33060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>
              <a:lnSpc>
                <a:spcPts val="2050"/>
              </a:lnSpc>
            </a:pPr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Drain pan into sieve</a:t>
            </a:r>
          </a:p>
        </p:txBody>
      </p:sp>
      <p:sp>
        <p:nvSpPr>
          <p:cNvPr id="49" name="Process 48">
            <a:extLst>
              <a:ext uri="{FF2B5EF4-FFF2-40B4-BE49-F238E27FC236}">
                <a16:creationId xmlns:a16="http://schemas.microsoft.com/office/drawing/2014/main" id="{0D2AD544-DD9B-D244-897B-416ACF4B0D3E}"/>
              </a:ext>
            </a:extLst>
          </p:cNvPr>
          <p:cNvSpPr/>
          <p:nvPr/>
        </p:nvSpPr>
        <p:spPr>
          <a:xfrm>
            <a:off x="3137663" y="3969387"/>
            <a:ext cx="2450184" cy="731520"/>
          </a:xfrm>
          <a:prstGeom prst="flowChart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1A5D13F-9BD5-934E-8600-759FD1A67A43}"/>
              </a:ext>
            </a:extLst>
          </p:cNvPr>
          <p:cNvSpPr txBox="1"/>
          <p:nvPr/>
        </p:nvSpPr>
        <p:spPr>
          <a:xfrm>
            <a:off x="3240691" y="4169846"/>
            <a:ext cx="2244131" cy="33060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>
              <a:lnSpc>
                <a:spcPts val="2050"/>
              </a:lnSpc>
            </a:pPr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Heat pan on stove</a:t>
            </a:r>
          </a:p>
        </p:txBody>
      </p:sp>
      <p:sp>
        <p:nvSpPr>
          <p:cNvPr id="47" name="Process 46">
            <a:extLst>
              <a:ext uri="{FF2B5EF4-FFF2-40B4-BE49-F238E27FC236}">
                <a16:creationId xmlns:a16="http://schemas.microsoft.com/office/drawing/2014/main" id="{67EAAE5E-3859-384D-A149-B5AFF2546EB4}"/>
              </a:ext>
            </a:extLst>
          </p:cNvPr>
          <p:cNvSpPr/>
          <p:nvPr/>
        </p:nvSpPr>
        <p:spPr>
          <a:xfrm>
            <a:off x="7538213" y="3969387"/>
            <a:ext cx="2450184" cy="731520"/>
          </a:xfrm>
          <a:prstGeom prst="flowChart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817EFF1-5085-5946-8A37-DCA33853C061}"/>
              </a:ext>
            </a:extLst>
          </p:cNvPr>
          <p:cNvSpPr txBox="1"/>
          <p:nvPr/>
        </p:nvSpPr>
        <p:spPr>
          <a:xfrm>
            <a:off x="7641241" y="4035193"/>
            <a:ext cx="2244131" cy="599908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>
              <a:lnSpc>
                <a:spcPts val="2050"/>
              </a:lnSpc>
            </a:pPr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Reduce heat to low, cook for</a:t>
            </a:r>
          </a:p>
          <a:p>
            <a:pPr algn="ctr">
              <a:lnSpc>
                <a:spcPts val="2050"/>
              </a:lnSpc>
            </a:pPr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 15 m</a:t>
            </a:r>
          </a:p>
        </p:txBody>
      </p:sp>
      <p:sp>
        <p:nvSpPr>
          <p:cNvPr id="56" name="Decision 55">
            <a:extLst>
              <a:ext uri="{FF2B5EF4-FFF2-40B4-BE49-F238E27FC236}">
                <a16:creationId xmlns:a16="http://schemas.microsoft.com/office/drawing/2014/main" id="{FCD6BECB-4F99-5649-8E8E-8F8DDA6686A0}"/>
              </a:ext>
            </a:extLst>
          </p:cNvPr>
          <p:cNvSpPr/>
          <p:nvPr/>
        </p:nvSpPr>
        <p:spPr>
          <a:xfrm>
            <a:off x="3137663" y="5085558"/>
            <a:ext cx="2450184" cy="1230640"/>
          </a:xfrm>
          <a:prstGeom prst="flowChartDecisi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BEC48E4D-3ED7-9A41-A376-1C4D07001E51}"/>
              </a:ext>
            </a:extLst>
          </p:cNvPr>
          <p:cNvSpPr txBox="1"/>
          <p:nvPr/>
        </p:nvSpPr>
        <p:spPr>
          <a:xfrm>
            <a:off x="3677186" y="5400925"/>
            <a:ext cx="1371141" cy="599908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>
              <a:lnSpc>
                <a:spcPts val="2050"/>
              </a:lnSpc>
            </a:pPr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Is the water boiling?</a:t>
            </a:r>
          </a:p>
        </p:txBody>
      </p:sp>
      <p:sp>
        <p:nvSpPr>
          <p:cNvPr id="54" name="Process 53">
            <a:extLst>
              <a:ext uri="{FF2B5EF4-FFF2-40B4-BE49-F238E27FC236}">
                <a16:creationId xmlns:a16="http://schemas.microsoft.com/office/drawing/2014/main" id="{C90B7D6A-A022-4344-939F-2F25289DE3F3}"/>
              </a:ext>
            </a:extLst>
          </p:cNvPr>
          <p:cNvSpPr/>
          <p:nvPr/>
        </p:nvSpPr>
        <p:spPr>
          <a:xfrm>
            <a:off x="7538213" y="5335118"/>
            <a:ext cx="2450184" cy="731520"/>
          </a:xfrm>
          <a:prstGeom prst="flowChart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3D4727C8-227E-0045-8965-313FC20DB8A7}"/>
              </a:ext>
            </a:extLst>
          </p:cNvPr>
          <p:cNvSpPr txBox="1"/>
          <p:nvPr/>
        </p:nvSpPr>
        <p:spPr>
          <a:xfrm>
            <a:off x="7641241" y="5535578"/>
            <a:ext cx="2244131" cy="33060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>
              <a:lnSpc>
                <a:spcPts val="2050"/>
              </a:lnSpc>
            </a:pPr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Add rice</a:t>
            </a:r>
          </a:p>
        </p:txBody>
      </p:sp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id="{FCA60C12-3BD1-1E46-A183-CD50869BE1CE}"/>
              </a:ext>
            </a:extLst>
          </p:cNvPr>
          <p:cNvCxnSpPr>
            <a:stCxn id="8" idx="2"/>
            <a:endCxn id="42" idx="0"/>
          </p:cNvCxnSpPr>
          <p:nvPr/>
        </p:nvCxnSpPr>
        <p:spPr>
          <a:xfrm>
            <a:off x="4362755" y="2261833"/>
            <a:ext cx="0" cy="488017"/>
          </a:xfrm>
          <a:prstGeom prst="straightConnector1">
            <a:avLst/>
          </a:prstGeom>
          <a:ln w="38100">
            <a:solidFill>
              <a:schemeClr val="tx1"/>
            </a:solidFill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D1638704-A5F1-5843-91B2-F76D37060746}"/>
              </a:ext>
            </a:extLst>
          </p:cNvPr>
          <p:cNvCxnSpPr>
            <a:cxnSpLocks/>
            <a:stCxn id="42" idx="2"/>
            <a:endCxn id="49" idx="0"/>
          </p:cNvCxnSpPr>
          <p:nvPr/>
        </p:nvCxnSpPr>
        <p:spPr>
          <a:xfrm>
            <a:off x="4362755" y="3481370"/>
            <a:ext cx="0" cy="488017"/>
          </a:xfrm>
          <a:prstGeom prst="straightConnector1">
            <a:avLst/>
          </a:prstGeom>
          <a:ln w="38100">
            <a:solidFill>
              <a:schemeClr val="tx1"/>
            </a:solidFill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C5165C25-85D1-904A-B3DE-25D36C8FF480}"/>
              </a:ext>
            </a:extLst>
          </p:cNvPr>
          <p:cNvCxnSpPr>
            <a:cxnSpLocks/>
            <a:endCxn id="56" idx="0"/>
          </p:cNvCxnSpPr>
          <p:nvPr/>
        </p:nvCxnSpPr>
        <p:spPr>
          <a:xfrm>
            <a:off x="4362755" y="4695356"/>
            <a:ext cx="0" cy="390203"/>
          </a:xfrm>
          <a:prstGeom prst="straightConnector1">
            <a:avLst/>
          </a:prstGeom>
          <a:ln w="38100">
            <a:solidFill>
              <a:schemeClr val="tx1"/>
            </a:solidFill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8BF0FB81-712B-634F-AF6E-BF67B8DA46AF}"/>
              </a:ext>
            </a:extLst>
          </p:cNvPr>
          <p:cNvCxnSpPr>
            <a:stCxn id="56" idx="3"/>
          </p:cNvCxnSpPr>
          <p:nvPr/>
        </p:nvCxnSpPr>
        <p:spPr>
          <a:xfrm>
            <a:off x="5587847" y="5700878"/>
            <a:ext cx="1950366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27810D3D-06AE-1248-A9A8-D8E37D8F86F5}"/>
              </a:ext>
            </a:extLst>
          </p:cNvPr>
          <p:cNvCxnSpPr>
            <a:stCxn id="54" idx="0"/>
            <a:endCxn id="47" idx="2"/>
          </p:cNvCxnSpPr>
          <p:nvPr/>
        </p:nvCxnSpPr>
        <p:spPr>
          <a:xfrm flipV="1">
            <a:off x="8763305" y="4700907"/>
            <a:ext cx="0" cy="634212"/>
          </a:xfrm>
          <a:prstGeom prst="straightConnector1">
            <a:avLst/>
          </a:prstGeom>
          <a:ln w="38100">
            <a:solidFill>
              <a:schemeClr val="tx1"/>
            </a:solidFill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2F800DEF-FC72-0747-9A1B-6546DDCA5711}"/>
              </a:ext>
            </a:extLst>
          </p:cNvPr>
          <p:cNvCxnSpPr>
            <a:stCxn id="47" idx="0"/>
            <a:endCxn id="40" idx="2"/>
          </p:cNvCxnSpPr>
          <p:nvPr/>
        </p:nvCxnSpPr>
        <p:spPr>
          <a:xfrm flipV="1">
            <a:off x="8763305" y="3481370"/>
            <a:ext cx="0" cy="488017"/>
          </a:xfrm>
          <a:prstGeom prst="straightConnector1">
            <a:avLst/>
          </a:prstGeom>
          <a:ln w="38100">
            <a:solidFill>
              <a:schemeClr val="tx1"/>
            </a:solidFill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C933B403-AF45-F248-80E7-91A8533F9833}"/>
              </a:ext>
            </a:extLst>
          </p:cNvPr>
          <p:cNvCxnSpPr>
            <a:stCxn id="40" idx="0"/>
            <a:endCxn id="34" idx="2"/>
          </p:cNvCxnSpPr>
          <p:nvPr/>
        </p:nvCxnSpPr>
        <p:spPr>
          <a:xfrm flipV="1">
            <a:off x="8763305" y="2261833"/>
            <a:ext cx="0" cy="488017"/>
          </a:xfrm>
          <a:prstGeom prst="straightConnector1">
            <a:avLst/>
          </a:prstGeom>
          <a:ln w="38100">
            <a:solidFill>
              <a:schemeClr val="tx1"/>
            </a:solidFill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Elbow Connector 74">
            <a:extLst>
              <a:ext uri="{FF2B5EF4-FFF2-40B4-BE49-F238E27FC236}">
                <a16:creationId xmlns:a16="http://schemas.microsoft.com/office/drawing/2014/main" id="{E3F0C0C5-E59E-8747-87C9-7E05A1D67C8C}"/>
              </a:ext>
            </a:extLst>
          </p:cNvPr>
          <p:cNvCxnSpPr>
            <a:stCxn id="56" idx="1"/>
            <a:endCxn id="49" idx="1"/>
          </p:cNvCxnSpPr>
          <p:nvPr/>
        </p:nvCxnSpPr>
        <p:spPr>
          <a:xfrm rot="10800000">
            <a:off x="3137663" y="4335147"/>
            <a:ext cx="6350" cy="1365732"/>
          </a:xfrm>
          <a:prstGeom prst="bentConnector3">
            <a:avLst>
              <a:gd name="adj1" fmla="val 6280000"/>
            </a:avLst>
          </a:prstGeom>
          <a:ln w="38100">
            <a:solidFill>
              <a:schemeClr val="tx1"/>
            </a:solidFill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Subtitle 2">
            <a:extLst>
              <a:ext uri="{FF2B5EF4-FFF2-40B4-BE49-F238E27FC236}">
                <a16:creationId xmlns:a16="http://schemas.microsoft.com/office/drawing/2014/main" id="{F13FFEE2-D575-FF4E-B13A-EA038A550C3C}"/>
              </a:ext>
            </a:extLst>
          </p:cNvPr>
          <p:cNvSpPr txBox="1">
            <a:spLocks/>
          </p:cNvSpPr>
          <p:nvPr/>
        </p:nvSpPr>
        <p:spPr>
          <a:xfrm>
            <a:off x="2236737" y="4894390"/>
            <a:ext cx="366447" cy="292388"/>
          </a:xfrm>
          <a:prstGeom prst="rect">
            <a:avLst/>
          </a:prstGeom>
        </p:spPr>
        <p:txBody>
          <a:bodyPr vert="horz" wrap="non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en-US" sz="1600" b="1" dirty="0"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NO</a:t>
            </a:r>
          </a:p>
        </p:txBody>
      </p:sp>
      <p:sp>
        <p:nvSpPr>
          <p:cNvPr id="79" name="Subtitle 2">
            <a:extLst>
              <a:ext uri="{FF2B5EF4-FFF2-40B4-BE49-F238E27FC236}">
                <a16:creationId xmlns:a16="http://schemas.microsoft.com/office/drawing/2014/main" id="{DE4D8C51-726E-EB47-B91A-48BEFE9EBC35}"/>
              </a:ext>
            </a:extLst>
          </p:cNvPr>
          <p:cNvSpPr txBox="1">
            <a:spLocks/>
          </p:cNvSpPr>
          <p:nvPr/>
        </p:nvSpPr>
        <p:spPr>
          <a:xfrm>
            <a:off x="6365572" y="5362909"/>
            <a:ext cx="394916" cy="292388"/>
          </a:xfrm>
          <a:prstGeom prst="rect">
            <a:avLst/>
          </a:prstGeom>
        </p:spPr>
        <p:txBody>
          <a:bodyPr vert="horz" wrap="non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600" b="1" dirty="0"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3783626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602FEC6-059D-D149-8A85-AF6391C751B2}"/>
              </a:ext>
            </a:extLst>
          </p:cNvPr>
          <p:cNvSpPr txBox="1"/>
          <p:nvPr/>
        </p:nvSpPr>
        <p:spPr>
          <a:xfrm>
            <a:off x="4690857" y="306186"/>
            <a:ext cx="28103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FLOW DIAGRAM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7D017F-1E10-0544-AC9A-9F4E57EA8800}"/>
              </a:ext>
            </a:extLst>
          </p:cNvPr>
          <p:cNvSpPr txBox="1"/>
          <p:nvPr/>
        </p:nvSpPr>
        <p:spPr>
          <a:xfrm>
            <a:off x="4883424" y="787593"/>
            <a:ext cx="242515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spc="15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sp>
        <p:nvSpPr>
          <p:cNvPr id="4" name="Terminator 3">
            <a:extLst>
              <a:ext uri="{FF2B5EF4-FFF2-40B4-BE49-F238E27FC236}">
                <a16:creationId xmlns:a16="http://schemas.microsoft.com/office/drawing/2014/main" id="{88208D72-84B9-6544-AC4C-85AFCCFDAC42}"/>
              </a:ext>
            </a:extLst>
          </p:cNvPr>
          <p:cNvSpPr/>
          <p:nvPr/>
        </p:nvSpPr>
        <p:spPr>
          <a:xfrm>
            <a:off x="762000" y="2659350"/>
            <a:ext cx="1341511" cy="630192"/>
          </a:xfrm>
          <a:prstGeom prst="flowChartTermina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5" name="Process 4">
            <a:extLst>
              <a:ext uri="{FF2B5EF4-FFF2-40B4-BE49-F238E27FC236}">
                <a16:creationId xmlns:a16="http://schemas.microsoft.com/office/drawing/2014/main" id="{F6D06A77-E113-7F4B-86FD-649A61D66FC5}"/>
              </a:ext>
            </a:extLst>
          </p:cNvPr>
          <p:cNvSpPr/>
          <p:nvPr/>
        </p:nvSpPr>
        <p:spPr>
          <a:xfrm>
            <a:off x="2644797" y="2521881"/>
            <a:ext cx="1664656" cy="907119"/>
          </a:xfrm>
          <a:prstGeom prst="flowChart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6" name="Decision 5">
            <a:extLst>
              <a:ext uri="{FF2B5EF4-FFF2-40B4-BE49-F238E27FC236}">
                <a16:creationId xmlns:a16="http://schemas.microsoft.com/office/drawing/2014/main" id="{EF6F1E04-101D-844C-854A-8A43CC2D6821}"/>
              </a:ext>
            </a:extLst>
          </p:cNvPr>
          <p:cNvSpPr/>
          <p:nvPr/>
        </p:nvSpPr>
        <p:spPr>
          <a:xfrm>
            <a:off x="4850739" y="4349251"/>
            <a:ext cx="1916016" cy="1082026"/>
          </a:xfrm>
          <a:prstGeom prst="flowChartDecisi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7" name="Decision 6">
            <a:extLst>
              <a:ext uri="{FF2B5EF4-FFF2-40B4-BE49-F238E27FC236}">
                <a16:creationId xmlns:a16="http://schemas.microsoft.com/office/drawing/2014/main" id="{F09975C4-10C5-564A-AFEA-359B0B4C2A9F}"/>
              </a:ext>
            </a:extLst>
          </p:cNvPr>
          <p:cNvSpPr/>
          <p:nvPr/>
        </p:nvSpPr>
        <p:spPr>
          <a:xfrm>
            <a:off x="9513984" y="2433432"/>
            <a:ext cx="1916016" cy="1082026"/>
          </a:xfrm>
          <a:prstGeom prst="flowChartDecisi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8" name="Process 7">
            <a:extLst>
              <a:ext uri="{FF2B5EF4-FFF2-40B4-BE49-F238E27FC236}">
                <a16:creationId xmlns:a16="http://schemas.microsoft.com/office/drawing/2014/main" id="{A925D546-7B45-C047-BD93-3626CC02D98B}"/>
              </a:ext>
            </a:extLst>
          </p:cNvPr>
          <p:cNvSpPr/>
          <p:nvPr/>
        </p:nvSpPr>
        <p:spPr>
          <a:xfrm>
            <a:off x="7308042" y="2521881"/>
            <a:ext cx="1664656" cy="907119"/>
          </a:xfrm>
          <a:prstGeom prst="flowChart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0" name="Decision 9">
            <a:extLst>
              <a:ext uri="{FF2B5EF4-FFF2-40B4-BE49-F238E27FC236}">
                <a16:creationId xmlns:a16="http://schemas.microsoft.com/office/drawing/2014/main" id="{38123014-2321-E342-AAEB-F376561C8734}"/>
              </a:ext>
            </a:extLst>
          </p:cNvPr>
          <p:cNvSpPr/>
          <p:nvPr/>
        </p:nvSpPr>
        <p:spPr>
          <a:xfrm>
            <a:off x="4850739" y="2434426"/>
            <a:ext cx="1916016" cy="1082026"/>
          </a:xfrm>
          <a:prstGeom prst="flowChartDecisi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1" name="Terminator 10">
            <a:extLst>
              <a:ext uri="{FF2B5EF4-FFF2-40B4-BE49-F238E27FC236}">
                <a16:creationId xmlns:a16="http://schemas.microsoft.com/office/drawing/2014/main" id="{E340562A-4439-7B4E-8465-E1DCCC1A1BFF}"/>
              </a:ext>
            </a:extLst>
          </p:cNvPr>
          <p:cNvSpPr/>
          <p:nvPr/>
        </p:nvSpPr>
        <p:spPr>
          <a:xfrm>
            <a:off x="9801237" y="4575168"/>
            <a:ext cx="1341511" cy="630192"/>
          </a:xfrm>
          <a:prstGeom prst="flowChartTermina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074F2B92-A475-6640-A7CA-BBE188AE096D}"/>
              </a:ext>
            </a:extLst>
          </p:cNvPr>
          <p:cNvCxnSpPr>
            <a:stCxn id="4" idx="3"/>
            <a:endCxn id="5" idx="1"/>
          </p:cNvCxnSpPr>
          <p:nvPr/>
        </p:nvCxnSpPr>
        <p:spPr>
          <a:xfrm>
            <a:off x="2103511" y="2974446"/>
            <a:ext cx="541287" cy="99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75218CEE-9544-A348-83C4-5F3FE4639EF7}"/>
              </a:ext>
            </a:extLst>
          </p:cNvPr>
          <p:cNvCxnSpPr>
            <a:stCxn id="5" idx="3"/>
            <a:endCxn id="10" idx="1"/>
          </p:cNvCxnSpPr>
          <p:nvPr/>
        </p:nvCxnSpPr>
        <p:spPr>
          <a:xfrm flipV="1">
            <a:off x="4309453" y="2975439"/>
            <a:ext cx="541287" cy="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3BCCE19-650C-1E41-A2DA-205B0F50B5FC}"/>
              </a:ext>
            </a:extLst>
          </p:cNvPr>
          <p:cNvCxnSpPr>
            <a:endCxn id="8" idx="1"/>
          </p:cNvCxnSpPr>
          <p:nvPr/>
        </p:nvCxnSpPr>
        <p:spPr>
          <a:xfrm>
            <a:off x="6766755" y="2974445"/>
            <a:ext cx="541287" cy="99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812309A0-B042-AA4F-87EA-6D99440D2807}"/>
              </a:ext>
            </a:extLst>
          </p:cNvPr>
          <p:cNvCxnSpPr>
            <a:stCxn id="8" idx="3"/>
            <a:endCxn id="7" idx="1"/>
          </p:cNvCxnSpPr>
          <p:nvPr/>
        </p:nvCxnSpPr>
        <p:spPr>
          <a:xfrm flipV="1">
            <a:off x="8972697" y="2974445"/>
            <a:ext cx="541287" cy="99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4E096E16-87E2-9C45-93FD-45BA518BC4AD}"/>
              </a:ext>
            </a:extLst>
          </p:cNvPr>
          <p:cNvCxnSpPr>
            <a:stCxn id="10" idx="2"/>
            <a:endCxn id="6" idx="0"/>
          </p:cNvCxnSpPr>
          <p:nvPr/>
        </p:nvCxnSpPr>
        <p:spPr>
          <a:xfrm>
            <a:off x="5808747" y="3516451"/>
            <a:ext cx="0" cy="8328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759BC3D7-E25E-0A47-8564-8ED1E5010F89}"/>
              </a:ext>
            </a:extLst>
          </p:cNvPr>
          <p:cNvCxnSpPr>
            <a:stCxn id="7" idx="2"/>
            <a:endCxn id="11" idx="0"/>
          </p:cNvCxnSpPr>
          <p:nvPr/>
        </p:nvCxnSpPr>
        <p:spPr>
          <a:xfrm>
            <a:off x="10471992" y="3515458"/>
            <a:ext cx="0" cy="105971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423ADA2E-7EED-C74C-A53B-56D238C9FE33}"/>
              </a:ext>
            </a:extLst>
          </p:cNvPr>
          <p:cNvCxnSpPr>
            <a:endCxn id="11" idx="1"/>
          </p:cNvCxnSpPr>
          <p:nvPr/>
        </p:nvCxnSpPr>
        <p:spPr>
          <a:xfrm>
            <a:off x="6766755" y="4890263"/>
            <a:ext cx="3034482" cy="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Elbow Connector 26">
            <a:extLst>
              <a:ext uri="{FF2B5EF4-FFF2-40B4-BE49-F238E27FC236}">
                <a16:creationId xmlns:a16="http://schemas.microsoft.com/office/drawing/2014/main" id="{DE922C36-ED12-8843-A69E-48C8C9941737}"/>
              </a:ext>
            </a:extLst>
          </p:cNvPr>
          <p:cNvCxnSpPr>
            <a:stCxn id="7" idx="0"/>
            <a:endCxn id="8" idx="0"/>
          </p:cNvCxnSpPr>
          <p:nvPr/>
        </p:nvCxnSpPr>
        <p:spPr>
          <a:xfrm rot="16200000" flipH="1" flipV="1">
            <a:off x="9261957" y="1311845"/>
            <a:ext cx="88449" cy="2331623"/>
          </a:xfrm>
          <a:prstGeom prst="bentConnector3">
            <a:avLst>
              <a:gd name="adj1" fmla="val -550916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Elbow Connector 28">
            <a:extLst>
              <a:ext uri="{FF2B5EF4-FFF2-40B4-BE49-F238E27FC236}">
                <a16:creationId xmlns:a16="http://schemas.microsoft.com/office/drawing/2014/main" id="{1DF5D070-CF70-EB40-800A-F94305B1F769}"/>
              </a:ext>
            </a:extLst>
          </p:cNvPr>
          <p:cNvCxnSpPr>
            <a:stCxn id="6" idx="1"/>
            <a:endCxn id="5" idx="2"/>
          </p:cNvCxnSpPr>
          <p:nvPr/>
        </p:nvCxnSpPr>
        <p:spPr>
          <a:xfrm rot="10800000">
            <a:off x="3477125" y="3429000"/>
            <a:ext cx="1373614" cy="1461264"/>
          </a:xfrm>
          <a:prstGeom prst="bentConnector2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F250A0E1-3A8E-CE49-82BD-91CFAAC95FF5}"/>
              </a:ext>
            </a:extLst>
          </p:cNvPr>
          <p:cNvSpPr txBox="1"/>
          <p:nvPr/>
        </p:nvSpPr>
        <p:spPr>
          <a:xfrm>
            <a:off x="2764975" y="2832098"/>
            <a:ext cx="1424300" cy="28469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Login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F73BFC1-0C49-8C42-8648-7DB15A96D665}"/>
              </a:ext>
            </a:extLst>
          </p:cNvPr>
          <p:cNvSpPr txBox="1"/>
          <p:nvPr/>
        </p:nvSpPr>
        <p:spPr>
          <a:xfrm>
            <a:off x="7428219" y="2832098"/>
            <a:ext cx="1424300" cy="28469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Access granted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D0F53CE-8750-634F-BE4D-5ACC707A9AFF}"/>
              </a:ext>
            </a:extLst>
          </p:cNvPr>
          <p:cNvSpPr txBox="1"/>
          <p:nvPr/>
        </p:nvSpPr>
        <p:spPr>
          <a:xfrm>
            <a:off x="5244603" y="2832098"/>
            <a:ext cx="1128288" cy="28469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Authorized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61ECF6C-F9F4-254B-B179-727BEF5FC5D0}"/>
              </a:ext>
            </a:extLst>
          </p:cNvPr>
          <p:cNvSpPr txBox="1"/>
          <p:nvPr/>
        </p:nvSpPr>
        <p:spPr>
          <a:xfrm>
            <a:off x="9907848" y="2832098"/>
            <a:ext cx="1128288" cy="28469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Exit module?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F99E676-CEEC-7847-B57C-0A71412E2858}"/>
              </a:ext>
            </a:extLst>
          </p:cNvPr>
          <p:cNvSpPr txBox="1"/>
          <p:nvPr/>
        </p:nvSpPr>
        <p:spPr>
          <a:xfrm>
            <a:off x="5244603" y="4651737"/>
            <a:ext cx="1128288" cy="47705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Attempted three times?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14403F9-B34B-9543-83BF-EBE978A27259}"/>
              </a:ext>
            </a:extLst>
          </p:cNvPr>
          <p:cNvSpPr txBox="1"/>
          <p:nvPr/>
        </p:nvSpPr>
        <p:spPr>
          <a:xfrm>
            <a:off x="1174800" y="2832098"/>
            <a:ext cx="515911" cy="28469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Start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6E32CE5-54E6-8648-A9E2-BC55D8BA6257}"/>
              </a:ext>
            </a:extLst>
          </p:cNvPr>
          <p:cNvSpPr txBox="1"/>
          <p:nvPr/>
        </p:nvSpPr>
        <p:spPr>
          <a:xfrm>
            <a:off x="10214037" y="4747917"/>
            <a:ext cx="515911" cy="284693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Start</a:t>
            </a:r>
          </a:p>
        </p:txBody>
      </p:sp>
      <p:sp>
        <p:nvSpPr>
          <p:cNvPr id="38" name="Subtitle 2">
            <a:extLst>
              <a:ext uri="{FF2B5EF4-FFF2-40B4-BE49-F238E27FC236}">
                <a16:creationId xmlns:a16="http://schemas.microsoft.com/office/drawing/2014/main" id="{68B4E227-382E-EB48-A872-91FD8DFBC099}"/>
              </a:ext>
            </a:extLst>
          </p:cNvPr>
          <p:cNvSpPr txBox="1">
            <a:spLocks/>
          </p:cNvSpPr>
          <p:nvPr/>
        </p:nvSpPr>
        <p:spPr>
          <a:xfrm>
            <a:off x="6814773" y="2654878"/>
            <a:ext cx="394916" cy="292388"/>
          </a:xfrm>
          <a:prstGeom prst="rect">
            <a:avLst/>
          </a:prstGeom>
        </p:spPr>
        <p:txBody>
          <a:bodyPr vert="horz" wrap="non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600" b="1" dirty="0"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YES</a:t>
            </a:r>
          </a:p>
        </p:txBody>
      </p:sp>
      <p:sp>
        <p:nvSpPr>
          <p:cNvPr id="39" name="Subtitle 2">
            <a:extLst>
              <a:ext uri="{FF2B5EF4-FFF2-40B4-BE49-F238E27FC236}">
                <a16:creationId xmlns:a16="http://schemas.microsoft.com/office/drawing/2014/main" id="{DFEB3A3E-1A6E-BD41-A0C7-D90CDFD6DD3B}"/>
              </a:ext>
            </a:extLst>
          </p:cNvPr>
          <p:cNvSpPr txBox="1">
            <a:spLocks/>
          </p:cNvSpPr>
          <p:nvPr/>
        </p:nvSpPr>
        <p:spPr>
          <a:xfrm>
            <a:off x="5848503" y="3752925"/>
            <a:ext cx="366447" cy="292388"/>
          </a:xfrm>
          <a:prstGeom prst="rect">
            <a:avLst/>
          </a:prstGeom>
        </p:spPr>
        <p:txBody>
          <a:bodyPr vert="horz" wrap="non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US" sz="1600" b="1" dirty="0"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NO</a:t>
            </a:r>
          </a:p>
        </p:txBody>
      </p:sp>
      <p:sp>
        <p:nvSpPr>
          <p:cNvPr id="40" name="Subtitle 2">
            <a:extLst>
              <a:ext uri="{FF2B5EF4-FFF2-40B4-BE49-F238E27FC236}">
                <a16:creationId xmlns:a16="http://schemas.microsoft.com/office/drawing/2014/main" id="{7EFA86A6-AC8B-F149-88A1-703128FCB09C}"/>
              </a:ext>
            </a:extLst>
          </p:cNvPr>
          <p:cNvSpPr txBox="1">
            <a:spLocks/>
          </p:cNvSpPr>
          <p:nvPr/>
        </p:nvSpPr>
        <p:spPr>
          <a:xfrm>
            <a:off x="3821882" y="4945621"/>
            <a:ext cx="366447" cy="292388"/>
          </a:xfrm>
          <a:prstGeom prst="rect">
            <a:avLst/>
          </a:prstGeom>
        </p:spPr>
        <p:txBody>
          <a:bodyPr vert="horz" wrap="non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600" b="1" dirty="0"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NO</a:t>
            </a:r>
          </a:p>
        </p:txBody>
      </p:sp>
      <p:sp>
        <p:nvSpPr>
          <p:cNvPr id="41" name="Subtitle 2">
            <a:extLst>
              <a:ext uri="{FF2B5EF4-FFF2-40B4-BE49-F238E27FC236}">
                <a16:creationId xmlns:a16="http://schemas.microsoft.com/office/drawing/2014/main" id="{30F1C78B-5D2F-7E41-A9A0-DB380FDA697E}"/>
              </a:ext>
            </a:extLst>
          </p:cNvPr>
          <p:cNvSpPr txBox="1">
            <a:spLocks/>
          </p:cNvSpPr>
          <p:nvPr/>
        </p:nvSpPr>
        <p:spPr>
          <a:xfrm>
            <a:off x="7773361" y="4935682"/>
            <a:ext cx="394916" cy="292388"/>
          </a:xfrm>
          <a:prstGeom prst="rect">
            <a:avLst/>
          </a:prstGeom>
        </p:spPr>
        <p:txBody>
          <a:bodyPr vert="horz" wrap="non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600" b="1" dirty="0"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YES</a:t>
            </a:r>
          </a:p>
        </p:txBody>
      </p:sp>
      <p:sp>
        <p:nvSpPr>
          <p:cNvPr id="42" name="Subtitle 2">
            <a:extLst>
              <a:ext uri="{FF2B5EF4-FFF2-40B4-BE49-F238E27FC236}">
                <a16:creationId xmlns:a16="http://schemas.microsoft.com/office/drawing/2014/main" id="{C9BDBB69-29F7-1D4C-917F-D51F8197E420}"/>
              </a:ext>
            </a:extLst>
          </p:cNvPr>
          <p:cNvSpPr txBox="1">
            <a:spLocks/>
          </p:cNvSpPr>
          <p:nvPr/>
        </p:nvSpPr>
        <p:spPr>
          <a:xfrm>
            <a:off x="9122958" y="1606073"/>
            <a:ext cx="366447" cy="292388"/>
          </a:xfrm>
          <a:prstGeom prst="rect">
            <a:avLst/>
          </a:prstGeom>
        </p:spPr>
        <p:txBody>
          <a:bodyPr vert="horz" wrap="non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600" b="1" dirty="0"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NO</a:t>
            </a:r>
          </a:p>
        </p:txBody>
      </p:sp>
      <p:sp>
        <p:nvSpPr>
          <p:cNvPr id="43" name="Subtitle 2">
            <a:extLst>
              <a:ext uri="{FF2B5EF4-FFF2-40B4-BE49-F238E27FC236}">
                <a16:creationId xmlns:a16="http://schemas.microsoft.com/office/drawing/2014/main" id="{7F2B332A-7C92-BE40-98EF-14ADF39FFBD6}"/>
              </a:ext>
            </a:extLst>
          </p:cNvPr>
          <p:cNvSpPr txBox="1">
            <a:spLocks/>
          </p:cNvSpPr>
          <p:nvPr/>
        </p:nvSpPr>
        <p:spPr>
          <a:xfrm>
            <a:off x="10515034" y="3872231"/>
            <a:ext cx="394916" cy="292388"/>
          </a:xfrm>
          <a:prstGeom prst="rect">
            <a:avLst/>
          </a:prstGeom>
        </p:spPr>
        <p:txBody>
          <a:bodyPr vert="horz" wrap="non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US" sz="1600" b="1" dirty="0"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38794272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C7DA41C-D601-9E4A-A75E-4914165CB911}"/>
              </a:ext>
            </a:extLst>
          </p:cNvPr>
          <p:cNvSpPr txBox="1"/>
          <p:nvPr/>
        </p:nvSpPr>
        <p:spPr>
          <a:xfrm>
            <a:off x="4690857" y="306186"/>
            <a:ext cx="28103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FLOW DIAGRAM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8D303F-3A92-4C40-BCF0-55AAD131D261}"/>
              </a:ext>
            </a:extLst>
          </p:cNvPr>
          <p:cNvSpPr txBox="1"/>
          <p:nvPr/>
        </p:nvSpPr>
        <p:spPr>
          <a:xfrm>
            <a:off x="4883424" y="787593"/>
            <a:ext cx="242515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spc="15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B1640261-A22C-5D4B-A920-312EF83A71E6}"/>
              </a:ext>
            </a:extLst>
          </p:cNvPr>
          <p:cNvCxnSpPr>
            <a:stCxn id="18" idx="2"/>
            <a:endCxn id="19" idx="0"/>
          </p:cNvCxnSpPr>
          <p:nvPr/>
        </p:nvCxnSpPr>
        <p:spPr>
          <a:xfrm>
            <a:off x="2125162" y="2340015"/>
            <a:ext cx="0" cy="50399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A85B0F6C-9A5D-9548-A935-7A3B85B21935}"/>
              </a:ext>
            </a:extLst>
          </p:cNvPr>
          <p:cNvCxnSpPr>
            <a:stCxn id="19" idx="2"/>
            <a:endCxn id="12" idx="0"/>
          </p:cNvCxnSpPr>
          <p:nvPr/>
        </p:nvCxnSpPr>
        <p:spPr>
          <a:xfrm>
            <a:off x="2125162" y="3650122"/>
            <a:ext cx="0" cy="50399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1D55B3E4-D80E-F248-B94C-0ADED4CC0A95}"/>
              </a:ext>
            </a:extLst>
          </p:cNvPr>
          <p:cNvCxnSpPr>
            <a:cxnSpLocks/>
            <a:stCxn id="14" idx="0"/>
            <a:endCxn id="20" idx="2"/>
          </p:cNvCxnSpPr>
          <p:nvPr/>
        </p:nvCxnSpPr>
        <p:spPr>
          <a:xfrm flipH="1" flipV="1">
            <a:off x="3957413" y="3650122"/>
            <a:ext cx="1" cy="42783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AB5027D9-2E24-0146-A275-952688EDBEE4}"/>
              </a:ext>
            </a:extLst>
          </p:cNvPr>
          <p:cNvCxnSpPr>
            <a:stCxn id="21" idx="2"/>
            <a:endCxn id="15" idx="0"/>
          </p:cNvCxnSpPr>
          <p:nvPr/>
        </p:nvCxnSpPr>
        <p:spPr>
          <a:xfrm>
            <a:off x="5789666" y="3726278"/>
            <a:ext cx="0" cy="42783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449C13DC-652B-1248-B9D9-19F3B7BAA5E4}"/>
              </a:ext>
            </a:extLst>
          </p:cNvPr>
          <p:cNvCxnSpPr>
            <a:stCxn id="15" idx="2"/>
            <a:endCxn id="23" idx="0"/>
          </p:cNvCxnSpPr>
          <p:nvPr/>
        </p:nvCxnSpPr>
        <p:spPr>
          <a:xfrm>
            <a:off x="5789666" y="4960228"/>
            <a:ext cx="0" cy="50399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Elbow Connector 53">
            <a:extLst>
              <a:ext uri="{FF2B5EF4-FFF2-40B4-BE49-F238E27FC236}">
                <a16:creationId xmlns:a16="http://schemas.microsoft.com/office/drawing/2014/main" id="{A4B131C4-627A-9A40-A62C-ECC7717ECFAA}"/>
              </a:ext>
            </a:extLst>
          </p:cNvPr>
          <p:cNvCxnSpPr>
            <a:stCxn id="13" idx="0"/>
          </p:cNvCxnSpPr>
          <p:nvPr/>
        </p:nvCxnSpPr>
        <p:spPr>
          <a:xfrm rot="5400000" flipH="1" flipV="1">
            <a:off x="8846909" y="2794879"/>
            <a:ext cx="1966495" cy="751973"/>
          </a:xfrm>
          <a:prstGeom prst="bentConnector3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Elbow Connector 55">
            <a:extLst>
              <a:ext uri="{FF2B5EF4-FFF2-40B4-BE49-F238E27FC236}">
                <a16:creationId xmlns:a16="http://schemas.microsoft.com/office/drawing/2014/main" id="{B1CD4FFA-4A71-E14C-A2DB-B2F7F666E4EE}"/>
              </a:ext>
            </a:extLst>
          </p:cNvPr>
          <p:cNvCxnSpPr>
            <a:cxnSpLocks/>
            <a:stCxn id="24" idx="3"/>
          </p:cNvCxnSpPr>
          <p:nvPr/>
        </p:nvCxnSpPr>
        <p:spPr>
          <a:xfrm flipV="1">
            <a:off x="8373890" y="2187618"/>
            <a:ext cx="2443300" cy="3679658"/>
          </a:xfrm>
          <a:prstGeom prst="bentConnector2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6E1F2EC5-7C2D-3844-A8C0-1F344BE1B829}"/>
              </a:ext>
            </a:extLst>
          </p:cNvPr>
          <p:cNvCxnSpPr>
            <a:stCxn id="24" idx="0"/>
            <a:endCxn id="16" idx="2"/>
          </p:cNvCxnSpPr>
          <p:nvPr/>
        </p:nvCxnSpPr>
        <p:spPr>
          <a:xfrm flipV="1">
            <a:off x="7621916" y="4960228"/>
            <a:ext cx="1" cy="42783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5BE48E78-A28A-0545-B9F2-3C1253FF7EC1}"/>
              </a:ext>
            </a:extLst>
          </p:cNvPr>
          <p:cNvSpPr/>
          <p:nvPr/>
        </p:nvSpPr>
        <p:spPr>
          <a:xfrm>
            <a:off x="762000" y="5257552"/>
            <a:ext cx="422929" cy="12194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E3D931-015D-B149-B9F6-1E94B1DF88C1}"/>
              </a:ext>
            </a:extLst>
          </p:cNvPr>
          <p:cNvSpPr/>
          <p:nvPr/>
        </p:nvSpPr>
        <p:spPr>
          <a:xfrm>
            <a:off x="1184929" y="5257552"/>
            <a:ext cx="10245072" cy="1219448"/>
          </a:xfrm>
          <a:prstGeom prst="rect">
            <a:avLst/>
          </a:prstGeom>
          <a:solidFill>
            <a:schemeClr val="accent4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3" name="Process 22">
            <a:extLst>
              <a:ext uri="{FF2B5EF4-FFF2-40B4-BE49-F238E27FC236}">
                <a16:creationId xmlns:a16="http://schemas.microsoft.com/office/drawing/2014/main" id="{BA3A2973-EEEF-9340-AF3C-5E81B21D4746}"/>
              </a:ext>
            </a:extLst>
          </p:cNvPr>
          <p:cNvSpPr/>
          <p:nvPr/>
        </p:nvSpPr>
        <p:spPr>
          <a:xfrm>
            <a:off x="5037692" y="5464218"/>
            <a:ext cx="1503948" cy="806116"/>
          </a:xfrm>
          <a:prstGeom prst="flowChartProcess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4" name="Diamond 23">
            <a:extLst>
              <a:ext uri="{FF2B5EF4-FFF2-40B4-BE49-F238E27FC236}">
                <a16:creationId xmlns:a16="http://schemas.microsoft.com/office/drawing/2014/main" id="{F8945D7F-B3A8-5D4B-AC3C-2714FF8C2612}"/>
              </a:ext>
            </a:extLst>
          </p:cNvPr>
          <p:cNvSpPr/>
          <p:nvPr/>
        </p:nvSpPr>
        <p:spPr>
          <a:xfrm>
            <a:off x="6869942" y="5388062"/>
            <a:ext cx="1503948" cy="958428"/>
          </a:xfrm>
          <a:prstGeom prst="diamond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FF585646-8E6C-FB46-9E2C-49DC4F4F6B96}"/>
              </a:ext>
            </a:extLst>
          </p:cNvPr>
          <p:cNvCxnSpPr>
            <a:stCxn id="23" idx="3"/>
            <a:endCxn id="24" idx="1"/>
          </p:cNvCxnSpPr>
          <p:nvPr/>
        </p:nvCxnSpPr>
        <p:spPr>
          <a:xfrm>
            <a:off x="6541639" y="5867276"/>
            <a:ext cx="328303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Subtitle 2">
            <a:extLst>
              <a:ext uri="{FF2B5EF4-FFF2-40B4-BE49-F238E27FC236}">
                <a16:creationId xmlns:a16="http://schemas.microsoft.com/office/drawing/2014/main" id="{CC0A8F51-9194-D44C-9FA0-D2F6A9182F40}"/>
              </a:ext>
            </a:extLst>
          </p:cNvPr>
          <p:cNvSpPr txBox="1">
            <a:spLocks/>
          </p:cNvSpPr>
          <p:nvPr/>
        </p:nvSpPr>
        <p:spPr>
          <a:xfrm rot="16200000">
            <a:off x="641963" y="5759555"/>
            <a:ext cx="663002" cy="215444"/>
          </a:xfrm>
          <a:prstGeom prst="rect">
            <a:avLst/>
          </a:prstGeom>
        </p:spPr>
        <p:txBody>
          <a:bodyPr vert="horz" wrap="none" lIns="45720" tIns="22860" rIns="45720" bIns="2286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US" sz="1100" b="1" dirty="0">
                <a:solidFill>
                  <a:schemeClr val="bg1"/>
                </a:solidFill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CONTROL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5DA46ADC-5A9C-0944-94FB-9546BB49FADA}"/>
              </a:ext>
            </a:extLst>
          </p:cNvPr>
          <p:cNvSpPr txBox="1"/>
          <p:nvPr/>
        </p:nvSpPr>
        <p:spPr>
          <a:xfrm>
            <a:off x="5158415" y="5724930"/>
            <a:ext cx="1262500" cy="28469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Order entered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FEA59EF0-703C-6B41-8A73-FE5728384BA2}"/>
              </a:ext>
            </a:extLst>
          </p:cNvPr>
          <p:cNvSpPr txBox="1"/>
          <p:nvPr/>
        </p:nvSpPr>
        <p:spPr>
          <a:xfrm>
            <a:off x="7198251" y="5724930"/>
            <a:ext cx="847332" cy="28469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In stock?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B6B1BA-B737-EF4F-A787-B187755AAF92}"/>
              </a:ext>
            </a:extLst>
          </p:cNvPr>
          <p:cNvSpPr/>
          <p:nvPr/>
        </p:nvSpPr>
        <p:spPr>
          <a:xfrm>
            <a:off x="762000" y="2637340"/>
            <a:ext cx="422929" cy="12194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89ECFCF-4979-1345-B756-8C14B3CBC59F}"/>
              </a:ext>
            </a:extLst>
          </p:cNvPr>
          <p:cNvSpPr/>
          <p:nvPr/>
        </p:nvSpPr>
        <p:spPr>
          <a:xfrm>
            <a:off x="1184929" y="2637340"/>
            <a:ext cx="10245072" cy="1219448"/>
          </a:xfrm>
          <a:prstGeom prst="rect">
            <a:avLst/>
          </a:prstGeom>
          <a:solidFill>
            <a:schemeClr val="accent2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9" name="Process 18">
            <a:extLst>
              <a:ext uri="{FF2B5EF4-FFF2-40B4-BE49-F238E27FC236}">
                <a16:creationId xmlns:a16="http://schemas.microsoft.com/office/drawing/2014/main" id="{E67052EC-A561-FF4D-A175-5E5932F16F75}"/>
              </a:ext>
            </a:extLst>
          </p:cNvPr>
          <p:cNvSpPr/>
          <p:nvPr/>
        </p:nvSpPr>
        <p:spPr>
          <a:xfrm>
            <a:off x="1373188" y="2844006"/>
            <a:ext cx="1503948" cy="806116"/>
          </a:xfrm>
          <a:prstGeom prst="flowChart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0" name="Process 19">
            <a:extLst>
              <a:ext uri="{FF2B5EF4-FFF2-40B4-BE49-F238E27FC236}">
                <a16:creationId xmlns:a16="http://schemas.microsoft.com/office/drawing/2014/main" id="{99A575A4-EA1C-F94A-A312-14D73666CBD3}"/>
              </a:ext>
            </a:extLst>
          </p:cNvPr>
          <p:cNvSpPr/>
          <p:nvPr/>
        </p:nvSpPr>
        <p:spPr>
          <a:xfrm>
            <a:off x="3205439" y="2844006"/>
            <a:ext cx="1503948" cy="806116"/>
          </a:xfrm>
          <a:prstGeom prst="flowChart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1" name="Diamond 20">
            <a:extLst>
              <a:ext uri="{FF2B5EF4-FFF2-40B4-BE49-F238E27FC236}">
                <a16:creationId xmlns:a16="http://schemas.microsoft.com/office/drawing/2014/main" id="{F0D7A2B6-CF99-E340-9D11-7E9670AD0D8B}"/>
              </a:ext>
            </a:extLst>
          </p:cNvPr>
          <p:cNvSpPr/>
          <p:nvPr/>
        </p:nvSpPr>
        <p:spPr>
          <a:xfrm>
            <a:off x="5037692" y="2767850"/>
            <a:ext cx="1503948" cy="958428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2" name="Terminator 21">
            <a:extLst>
              <a:ext uri="{FF2B5EF4-FFF2-40B4-BE49-F238E27FC236}">
                <a16:creationId xmlns:a16="http://schemas.microsoft.com/office/drawing/2014/main" id="{7F56E713-8383-164F-A2B5-32B8FAE6C136}"/>
              </a:ext>
            </a:extLst>
          </p:cNvPr>
          <p:cNvSpPr/>
          <p:nvPr/>
        </p:nvSpPr>
        <p:spPr>
          <a:xfrm>
            <a:off x="6869943" y="2844006"/>
            <a:ext cx="1503948" cy="806116"/>
          </a:xfrm>
          <a:prstGeom prst="flowChartTerminator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70D5A462-07CA-1F4C-9273-0F98CDBD5101}"/>
              </a:ext>
            </a:extLst>
          </p:cNvPr>
          <p:cNvCxnSpPr>
            <a:stCxn id="20" idx="3"/>
            <a:endCxn id="21" idx="1"/>
          </p:cNvCxnSpPr>
          <p:nvPr/>
        </p:nvCxnSpPr>
        <p:spPr>
          <a:xfrm>
            <a:off x="4709387" y="3247064"/>
            <a:ext cx="328305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84C10A85-FE84-FF42-8576-CDB2999624BA}"/>
              </a:ext>
            </a:extLst>
          </p:cNvPr>
          <p:cNvCxnSpPr>
            <a:cxnSpLocks/>
            <a:stCxn id="21" idx="3"/>
            <a:endCxn id="22" idx="1"/>
          </p:cNvCxnSpPr>
          <p:nvPr/>
        </p:nvCxnSpPr>
        <p:spPr>
          <a:xfrm>
            <a:off x="6541639" y="3247064"/>
            <a:ext cx="328304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Subtitle 2">
            <a:extLst>
              <a:ext uri="{FF2B5EF4-FFF2-40B4-BE49-F238E27FC236}">
                <a16:creationId xmlns:a16="http://schemas.microsoft.com/office/drawing/2014/main" id="{B83A1349-13D3-C347-B0D5-F6D73D3E80C5}"/>
              </a:ext>
            </a:extLst>
          </p:cNvPr>
          <p:cNvSpPr txBox="1">
            <a:spLocks/>
          </p:cNvSpPr>
          <p:nvPr/>
        </p:nvSpPr>
        <p:spPr>
          <a:xfrm rot="16200000">
            <a:off x="753371" y="3139342"/>
            <a:ext cx="440185" cy="215444"/>
          </a:xfrm>
          <a:prstGeom prst="rect">
            <a:avLst/>
          </a:prstGeom>
        </p:spPr>
        <p:txBody>
          <a:bodyPr vert="horz" wrap="none" lIns="45720" tIns="22860" rIns="45720" bIns="2286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US" sz="1100" b="1" dirty="0">
                <a:solidFill>
                  <a:schemeClr val="bg1"/>
                </a:solidFill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SALES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2BF9CC4F-B737-F545-856B-F271648E140C}"/>
              </a:ext>
            </a:extLst>
          </p:cNvPr>
          <p:cNvSpPr txBox="1"/>
          <p:nvPr/>
        </p:nvSpPr>
        <p:spPr>
          <a:xfrm>
            <a:off x="1493911" y="3008537"/>
            <a:ext cx="1262500" cy="47705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Order completed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539890A0-5465-124E-93DA-8E0DC128E043}"/>
              </a:ext>
            </a:extLst>
          </p:cNvPr>
          <p:cNvSpPr txBox="1"/>
          <p:nvPr/>
        </p:nvSpPr>
        <p:spPr>
          <a:xfrm>
            <a:off x="3323121" y="3008537"/>
            <a:ext cx="1262500" cy="47705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Credit problem addressed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47E304E-D221-BD40-8C77-A6D4BA71042F}"/>
              </a:ext>
            </a:extLst>
          </p:cNvPr>
          <p:cNvSpPr txBox="1"/>
          <p:nvPr/>
        </p:nvSpPr>
        <p:spPr>
          <a:xfrm>
            <a:off x="6990666" y="3104717"/>
            <a:ext cx="1262500" cy="28469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Order Stopped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6229E913-BEB9-7B48-9350-AE3DAF173E69}"/>
              </a:ext>
            </a:extLst>
          </p:cNvPr>
          <p:cNvSpPr txBox="1"/>
          <p:nvPr/>
        </p:nvSpPr>
        <p:spPr>
          <a:xfrm>
            <a:off x="5365999" y="3104717"/>
            <a:ext cx="847332" cy="28469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OK?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13EDF77-8563-8C46-A378-CEB927DD986F}"/>
              </a:ext>
            </a:extLst>
          </p:cNvPr>
          <p:cNvSpPr/>
          <p:nvPr/>
        </p:nvSpPr>
        <p:spPr>
          <a:xfrm>
            <a:off x="762000" y="3947446"/>
            <a:ext cx="422929" cy="12194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96D48B8-D0A1-D740-A36E-94FC0FA06EC7}"/>
              </a:ext>
            </a:extLst>
          </p:cNvPr>
          <p:cNvSpPr/>
          <p:nvPr/>
        </p:nvSpPr>
        <p:spPr>
          <a:xfrm>
            <a:off x="1184929" y="3947446"/>
            <a:ext cx="10245072" cy="1219448"/>
          </a:xfrm>
          <a:prstGeom prst="rect">
            <a:avLst/>
          </a:prstGeom>
          <a:solidFill>
            <a:schemeClr val="accent3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2" name="Process 11">
            <a:extLst>
              <a:ext uri="{FF2B5EF4-FFF2-40B4-BE49-F238E27FC236}">
                <a16:creationId xmlns:a16="http://schemas.microsoft.com/office/drawing/2014/main" id="{79E38DC1-EA83-1840-A6DF-E2D8CE77119B}"/>
              </a:ext>
            </a:extLst>
          </p:cNvPr>
          <p:cNvSpPr/>
          <p:nvPr/>
        </p:nvSpPr>
        <p:spPr>
          <a:xfrm>
            <a:off x="1373188" y="4154112"/>
            <a:ext cx="1503948" cy="806116"/>
          </a:xfrm>
          <a:prstGeom prst="flowChartProcess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3" name="Process 12">
            <a:extLst>
              <a:ext uri="{FF2B5EF4-FFF2-40B4-BE49-F238E27FC236}">
                <a16:creationId xmlns:a16="http://schemas.microsoft.com/office/drawing/2014/main" id="{842671BD-E8B0-7B4A-88E5-64CED3C9A2EA}"/>
              </a:ext>
            </a:extLst>
          </p:cNvPr>
          <p:cNvSpPr/>
          <p:nvPr/>
        </p:nvSpPr>
        <p:spPr>
          <a:xfrm>
            <a:off x="8702196" y="4154112"/>
            <a:ext cx="1503948" cy="806116"/>
          </a:xfrm>
          <a:prstGeom prst="flowChartProcess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4" name="Diamond 13">
            <a:extLst>
              <a:ext uri="{FF2B5EF4-FFF2-40B4-BE49-F238E27FC236}">
                <a16:creationId xmlns:a16="http://schemas.microsoft.com/office/drawing/2014/main" id="{9DDADE66-4956-BF45-8415-661060911291}"/>
              </a:ext>
            </a:extLst>
          </p:cNvPr>
          <p:cNvSpPr/>
          <p:nvPr/>
        </p:nvSpPr>
        <p:spPr>
          <a:xfrm>
            <a:off x="3205440" y="4077956"/>
            <a:ext cx="1503948" cy="958428"/>
          </a:xfrm>
          <a:prstGeom prst="diamon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5" name="Process 14">
            <a:extLst>
              <a:ext uri="{FF2B5EF4-FFF2-40B4-BE49-F238E27FC236}">
                <a16:creationId xmlns:a16="http://schemas.microsoft.com/office/drawing/2014/main" id="{B4AD959D-D980-C84B-A7D2-DDE0DC07350B}"/>
              </a:ext>
            </a:extLst>
          </p:cNvPr>
          <p:cNvSpPr/>
          <p:nvPr/>
        </p:nvSpPr>
        <p:spPr>
          <a:xfrm>
            <a:off x="5037692" y="4154112"/>
            <a:ext cx="1503948" cy="806116"/>
          </a:xfrm>
          <a:prstGeom prst="flowChartProcess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6" name="Manual Operation 15">
            <a:extLst>
              <a:ext uri="{FF2B5EF4-FFF2-40B4-BE49-F238E27FC236}">
                <a16:creationId xmlns:a16="http://schemas.microsoft.com/office/drawing/2014/main" id="{80CB3C78-C3B6-3D45-9D32-CAF0E0CA71F7}"/>
              </a:ext>
            </a:extLst>
          </p:cNvPr>
          <p:cNvSpPr/>
          <p:nvPr/>
        </p:nvSpPr>
        <p:spPr>
          <a:xfrm>
            <a:off x="6869943" y="4154112"/>
            <a:ext cx="1503948" cy="806116"/>
          </a:xfrm>
          <a:prstGeom prst="flowChartManualOperati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AA68627B-3EA6-0448-B56E-BEC8B0F2D146}"/>
              </a:ext>
            </a:extLst>
          </p:cNvPr>
          <p:cNvCxnSpPr>
            <a:cxnSpLocks/>
            <a:stCxn id="12" idx="3"/>
          </p:cNvCxnSpPr>
          <p:nvPr/>
        </p:nvCxnSpPr>
        <p:spPr>
          <a:xfrm>
            <a:off x="2877135" y="4557170"/>
            <a:ext cx="328304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C92DC011-F1F0-D846-8A07-EB6554864355}"/>
              </a:ext>
            </a:extLst>
          </p:cNvPr>
          <p:cNvCxnSpPr>
            <a:stCxn id="14" idx="3"/>
            <a:endCxn id="15" idx="1"/>
          </p:cNvCxnSpPr>
          <p:nvPr/>
        </p:nvCxnSpPr>
        <p:spPr>
          <a:xfrm>
            <a:off x="4709387" y="4557170"/>
            <a:ext cx="328305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2E6C1066-84B7-7B4E-A21F-D3763B8BB8BB}"/>
              </a:ext>
            </a:extLst>
          </p:cNvPr>
          <p:cNvCxnSpPr>
            <a:cxnSpLocks/>
            <a:stCxn id="15" idx="3"/>
            <a:endCxn id="16" idx="1"/>
          </p:cNvCxnSpPr>
          <p:nvPr/>
        </p:nvCxnSpPr>
        <p:spPr>
          <a:xfrm>
            <a:off x="6541639" y="4557170"/>
            <a:ext cx="478699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1B5AF11C-491D-EB41-994D-FC6803B2C7DA}"/>
              </a:ext>
            </a:extLst>
          </p:cNvPr>
          <p:cNvCxnSpPr>
            <a:stCxn id="16" idx="3"/>
          </p:cNvCxnSpPr>
          <p:nvPr/>
        </p:nvCxnSpPr>
        <p:spPr>
          <a:xfrm>
            <a:off x="8223496" y="4557170"/>
            <a:ext cx="478700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Subtitle 2">
            <a:extLst>
              <a:ext uri="{FF2B5EF4-FFF2-40B4-BE49-F238E27FC236}">
                <a16:creationId xmlns:a16="http://schemas.microsoft.com/office/drawing/2014/main" id="{C714F534-E83D-5744-A917-6E39BD5F893E}"/>
              </a:ext>
            </a:extLst>
          </p:cNvPr>
          <p:cNvSpPr txBox="1">
            <a:spLocks/>
          </p:cNvSpPr>
          <p:nvPr/>
        </p:nvSpPr>
        <p:spPr>
          <a:xfrm rot="16200000">
            <a:off x="717305" y="4449449"/>
            <a:ext cx="512320" cy="215444"/>
          </a:xfrm>
          <a:prstGeom prst="rect">
            <a:avLst/>
          </a:prstGeom>
        </p:spPr>
        <p:txBody>
          <a:bodyPr vert="horz" wrap="none" lIns="45720" tIns="22860" rIns="45720" bIns="2286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US" sz="1100" b="1" dirty="0">
                <a:solidFill>
                  <a:schemeClr val="bg1"/>
                </a:solidFill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CREDIT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EE68E20-7057-DB41-A23E-25B993632B73}"/>
              </a:ext>
            </a:extLst>
          </p:cNvPr>
          <p:cNvSpPr txBox="1"/>
          <p:nvPr/>
        </p:nvSpPr>
        <p:spPr>
          <a:xfrm>
            <a:off x="1493911" y="4416306"/>
            <a:ext cx="1262500" cy="28469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Order received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79D74838-1BC4-9C41-BBBB-492A03C3B81A}"/>
              </a:ext>
            </a:extLst>
          </p:cNvPr>
          <p:cNvSpPr txBox="1"/>
          <p:nvPr/>
        </p:nvSpPr>
        <p:spPr>
          <a:xfrm>
            <a:off x="5158415" y="4320126"/>
            <a:ext cx="1262500" cy="47705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Invoice prepared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68D6C303-336C-A247-93B7-92FC9E27FAFF}"/>
              </a:ext>
            </a:extLst>
          </p:cNvPr>
          <p:cNvSpPr txBox="1"/>
          <p:nvPr/>
        </p:nvSpPr>
        <p:spPr>
          <a:xfrm>
            <a:off x="8822919" y="4416306"/>
            <a:ext cx="1262500" cy="28469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Invoice sent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7ADF6FF5-29D9-9A44-93B8-8FECFD3FD4CF}"/>
              </a:ext>
            </a:extLst>
          </p:cNvPr>
          <p:cNvSpPr txBox="1"/>
          <p:nvPr/>
        </p:nvSpPr>
        <p:spPr>
          <a:xfrm>
            <a:off x="7141061" y="4223946"/>
            <a:ext cx="961711" cy="66941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Check if order shipped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A1CD2A69-E2A8-9941-B77E-73D4201DB942}"/>
              </a:ext>
            </a:extLst>
          </p:cNvPr>
          <p:cNvSpPr txBox="1"/>
          <p:nvPr/>
        </p:nvSpPr>
        <p:spPr>
          <a:xfrm>
            <a:off x="3533747" y="4414824"/>
            <a:ext cx="847332" cy="28469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OK?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0C90E58-E5B5-8349-9318-F29876A3F028}"/>
              </a:ext>
            </a:extLst>
          </p:cNvPr>
          <p:cNvSpPr/>
          <p:nvPr/>
        </p:nvSpPr>
        <p:spPr>
          <a:xfrm>
            <a:off x="762000" y="1327233"/>
            <a:ext cx="422929" cy="12194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3CBFB6A-3324-7748-968B-C5DE0291B3C1}"/>
              </a:ext>
            </a:extLst>
          </p:cNvPr>
          <p:cNvSpPr/>
          <p:nvPr/>
        </p:nvSpPr>
        <p:spPr>
          <a:xfrm>
            <a:off x="1184929" y="1327233"/>
            <a:ext cx="10245072" cy="1219448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7" name="Terminator 16">
            <a:extLst>
              <a:ext uri="{FF2B5EF4-FFF2-40B4-BE49-F238E27FC236}">
                <a16:creationId xmlns:a16="http://schemas.microsoft.com/office/drawing/2014/main" id="{45325791-0382-D24E-B921-67D208ACF2F1}"/>
              </a:ext>
            </a:extLst>
          </p:cNvPr>
          <p:cNvSpPr/>
          <p:nvPr/>
        </p:nvSpPr>
        <p:spPr>
          <a:xfrm>
            <a:off x="9736912" y="1533899"/>
            <a:ext cx="1503948" cy="806116"/>
          </a:xfrm>
          <a:prstGeom prst="flowChartTermina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8" name="Terminator 17">
            <a:extLst>
              <a:ext uri="{FF2B5EF4-FFF2-40B4-BE49-F238E27FC236}">
                <a16:creationId xmlns:a16="http://schemas.microsoft.com/office/drawing/2014/main" id="{B88CBB61-DF50-904B-87C2-96F8773F7122}"/>
              </a:ext>
            </a:extLst>
          </p:cNvPr>
          <p:cNvSpPr/>
          <p:nvPr/>
        </p:nvSpPr>
        <p:spPr>
          <a:xfrm>
            <a:off x="1373188" y="1533899"/>
            <a:ext cx="1503948" cy="806116"/>
          </a:xfrm>
          <a:prstGeom prst="flowChartTermina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60" name="Subtitle 2">
            <a:extLst>
              <a:ext uri="{FF2B5EF4-FFF2-40B4-BE49-F238E27FC236}">
                <a16:creationId xmlns:a16="http://schemas.microsoft.com/office/drawing/2014/main" id="{D097AEB6-5071-7A42-B738-E16AC6676E5A}"/>
              </a:ext>
            </a:extLst>
          </p:cNvPr>
          <p:cNvSpPr txBox="1">
            <a:spLocks/>
          </p:cNvSpPr>
          <p:nvPr/>
        </p:nvSpPr>
        <p:spPr>
          <a:xfrm rot="16200000">
            <a:off x="590667" y="1829235"/>
            <a:ext cx="765594" cy="215444"/>
          </a:xfrm>
          <a:prstGeom prst="rect">
            <a:avLst/>
          </a:prstGeom>
        </p:spPr>
        <p:txBody>
          <a:bodyPr vert="horz" wrap="none" lIns="45720" tIns="22860" rIns="45720" bIns="2286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US" sz="1100" b="1" dirty="0">
                <a:solidFill>
                  <a:schemeClr val="bg1"/>
                </a:solidFill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CUSTOMER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BE6478BE-A038-FD4D-B2D6-ECE66C492B10}"/>
              </a:ext>
            </a:extLst>
          </p:cNvPr>
          <p:cNvSpPr txBox="1"/>
          <p:nvPr/>
        </p:nvSpPr>
        <p:spPr>
          <a:xfrm>
            <a:off x="1493911" y="1698430"/>
            <a:ext cx="1262500" cy="47705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Order generated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B59E87B2-58F5-AF46-BEF2-552E22AA912F}"/>
              </a:ext>
            </a:extLst>
          </p:cNvPr>
          <p:cNvSpPr txBox="1"/>
          <p:nvPr/>
        </p:nvSpPr>
        <p:spPr>
          <a:xfrm>
            <a:off x="9857635" y="1696949"/>
            <a:ext cx="1262500" cy="47705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Process Payment</a:t>
            </a:r>
          </a:p>
        </p:txBody>
      </p:sp>
    </p:spTree>
    <p:extLst>
      <p:ext uri="{BB962C8B-B14F-4D97-AF65-F5344CB8AC3E}">
        <p14:creationId xmlns:p14="http://schemas.microsoft.com/office/powerpoint/2010/main" val="19687410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84">
            <a:extLst>
              <a:ext uri="{FF2B5EF4-FFF2-40B4-BE49-F238E27FC236}">
                <a16:creationId xmlns:a16="http://schemas.microsoft.com/office/drawing/2014/main" id="{4B4C1BBC-A627-6741-A45C-CD27C26C2A2E}"/>
              </a:ext>
            </a:extLst>
          </p:cNvPr>
          <p:cNvSpPr/>
          <p:nvPr/>
        </p:nvSpPr>
        <p:spPr>
          <a:xfrm>
            <a:off x="762000" y="2845461"/>
            <a:ext cx="422929" cy="126029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FD766E77-C1B4-694C-BF9D-AE8AD806F443}"/>
              </a:ext>
            </a:extLst>
          </p:cNvPr>
          <p:cNvSpPr/>
          <p:nvPr/>
        </p:nvSpPr>
        <p:spPr>
          <a:xfrm>
            <a:off x="1184929" y="2845461"/>
            <a:ext cx="10245072" cy="1260298"/>
          </a:xfrm>
          <a:prstGeom prst="rect">
            <a:avLst/>
          </a:prstGeom>
          <a:solidFill>
            <a:schemeClr val="accent2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B3AFE3A-68FA-D942-A32A-1F9099FE99CA}"/>
              </a:ext>
            </a:extLst>
          </p:cNvPr>
          <p:cNvSpPr txBox="1"/>
          <p:nvPr/>
        </p:nvSpPr>
        <p:spPr>
          <a:xfrm>
            <a:off x="4690857" y="306186"/>
            <a:ext cx="28103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FLOW DIAGRAM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1CC08A-F58D-604F-917E-388A9D0DA833}"/>
              </a:ext>
            </a:extLst>
          </p:cNvPr>
          <p:cNvSpPr txBox="1"/>
          <p:nvPr/>
        </p:nvSpPr>
        <p:spPr>
          <a:xfrm>
            <a:off x="4883424" y="787593"/>
            <a:ext cx="242515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spc="15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246D6F6-D954-B44C-A3C1-473CCAE7AECA}"/>
              </a:ext>
            </a:extLst>
          </p:cNvPr>
          <p:cNvSpPr/>
          <p:nvPr/>
        </p:nvSpPr>
        <p:spPr>
          <a:xfrm>
            <a:off x="762000" y="4176073"/>
            <a:ext cx="422929" cy="23009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923946E-7D5A-3A45-9E00-7396F3C22FC6}"/>
              </a:ext>
            </a:extLst>
          </p:cNvPr>
          <p:cNvSpPr/>
          <p:nvPr/>
        </p:nvSpPr>
        <p:spPr>
          <a:xfrm>
            <a:off x="1184929" y="4176073"/>
            <a:ext cx="10245072" cy="2300927"/>
          </a:xfrm>
          <a:prstGeom prst="rect">
            <a:avLst/>
          </a:prstGeom>
          <a:solidFill>
            <a:schemeClr val="accent3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3A8627-DCD7-594F-A015-32BC57EBF8AB}"/>
              </a:ext>
            </a:extLst>
          </p:cNvPr>
          <p:cNvSpPr/>
          <p:nvPr/>
        </p:nvSpPr>
        <p:spPr>
          <a:xfrm>
            <a:off x="762000" y="1514848"/>
            <a:ext cx="422929" cy="12602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78EB38F-8A2B-754B-A7B7-5C2525CBE941}"/>
              </a:ext>
            </a:extLst>
          </p:cNvPr>
          <p:cNvSpPr/>
          <p:nvPr/>
        </p:nvSpPr>
        <p:spPr>
          <a:xfrm>
            <a:off x="1184929" y="1514848"/>
            <a:ext cx="10245072" cy="1260298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AE25F14E-BAFC-574B-AD3C-9C2F37D896E2}"/>
              </a:ext>
            </a:extLst>
          </p:cNvPr>
          <p:cNvSpPr txBox="1">
            <a:spLocks/>
          </p:cNvSpPr>
          <p:nvPr/>
        </p:nvSpPr>
        <p:spPr>
          <a:xfrm rot="16200000">
            <a:off x="609903" y="2038031"/>
            <a:ext cx="727122" cy="215444"/>
          </a:xfrm>
          <a:prstGeom prst="rect">
            <a:avLst/>
          </a:prstGeom>
        </p:spPr>
        <p:txBody>
          <a:bodyPr vert="horz" wrap="none" lIns="45720" tIns="22860" rIns="45720" bIns="2286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100" b="1" dirty="0">
                <a:solidFill>
                  <a:schemeClr val="bg1"/>
                </a:solidFill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EMPLOYEE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8FCCD579-48AE-394F-8CBB-1380F38A6558}"/>
              </a:ext>
            </a:extLst>
          </p:cNvPr>
          <p:cNvSpPr txBox="1">
            <a:spLocks/>
          </p:cNvSpPr>
          <p:nvPr/>
        </p:nvSpPr>
        <p:spPr>
          <a:xfrm rot="16200000">
            <a:off x="395903" y="5218815"/>
            <a:ext cx="1155124" cy="215444"/>
          </a:xfrm>
          <a:prstGeom prst="rect">
            <a:avLst/>
          </a:prstGeom>
        </p:spPr>
        <p:txBody>
          <a:bodyPr vert="horz" wrap="none" lIns="45720" tIns="22860" rIns="45720" bIns="2286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100" b="1" dirty="0">
                <a:solidFill>
                  <a:schemeClr val="bg1"/>
                </a:solidFill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ADMINISTRATION</a:t>
            </a:r>
          </a:p>
        </p:txBody>
      </p:sp>
      <p:sp>
        <p:nvSpPr>
          <p:cNvPr id="20" name="Process 19">
            <a:extLst>
              <a:ext uri="{FF2B5EF4-FFF2-40B4-BE49-F238E27FC236}">
                <a16:creationId xmlns:a16="http://schemas.microsoft.com/office/drawing/2014/main" id="{BDBB81DC-7AD8-624F-8C28-E8964F226D67}"/>
              </a:ext>
            </a:extLst>
          </p:cNvPr>
          <p:cNvSpPr/>
          <p:nvPr/>
        </p:nvSpPr>
        <p:spPr>
          <a:xfrm>
            <a:off x="3350847" y="3072552"/>
            <a:ext cx="1503948" cy="806116"/>
          </a:xfrm>
          <a:prstGeom prst="flowChart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1" name="Diamond 20">
            <a:extLst>
              <a:ext uri="{FF2B5EF4-FFF2-40B4-BE49-F238E27FC236}">
                <a16:creationId xmlns:a16="http://schemas.microsoft.com/office/drawing/2014/main" id="{08B8A228-4D42-D842-9340-751FD6E23CFE}"/>
              </a:ext>
            </a:extLst>
          </p:cNvPr>
          <p:cNvSpPr/>
          <p:nvPr/>
        </p:nvSpPr>
        <p:spPr>
          <a:xfrm>
            <a:off x="5288910" y="2898808"/>
            <a:ext cx="1651361" cy="1153603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EDAC69B8-80A8-5242-819F-9DD5CD72AED5}"/>
              </a:ext>
            </a:extLst>
          </p:cNvPr>
          <p:cNvCxnSpPr>
            <a:cxnSpLocks/>
          </p:cNvCxnSpPr>
          <p:nvPr/>
        </p:nvCxnSpPr>
        <p:spPr>
          <a:xfrm>
            <a:off x="4854795" y="3475610"/>
            <a:ext cx="434115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C3C810B4-A537-F34A-A436-3C1C8F4ADB4B}"/>
              </a:ext>
            </a:extLst>
          </p:cNvPr>
          <p:cNvCxnSpPr>
            <a:cxnSpLocks/>
          </p:cNvCxnSpPr>
          <p:nvPr/>
        </p:nvCxnSpPr>
        <p:spPr>
          <a:xfrm flipV="1">
            <a:off x="6940271" y="3474534"/>
            <a:ext cx="434115" cy="215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F4060955-E88A-9F41-AD7E-46E342FE9936}"/>
              </a:ext>
            </a:extLst>
          </p:cNvPr>
          <p:cNvSpPr txBox="1"/>
          <p:nvPr/>
        </p:nvSpPr>
        <p:spPr>
          <a:xfrm>
            <a:off x="3468529" y="3237083"/>
            <a:ext cx="1262500" cy="47705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Receive expense form</a:t>
            </a:r>
          </a:p>
        </p:txBody>
      </p:sp>
      <p:grpSp>
        <p:nvGrpSpPr>
          <p:cNvPr id="88" name="Group 87">
            <a:extLst>
              <a:ext uri="{FF2B5EF4-FFF2-40B4-BE49-F238E27FC236}">
                <a16:creationId xmlns:a16="http://schemas.microsoft.com/office/drawing/2014/main" id="{DD8316B3-02B5-5B4F-9055-4D7B9A686BBD}"/>
              </a:ext>
            </a:extLst>
          </p:cNvPr>
          <p:cNvGrpSpPr/>
          <p:nvPr/>
        </p:nvGrpSpPr>
        <p:grpSpPr>
          <a:xfrm>
            <a:off x="7374385" y="3072553"/>
            <a:ext cx="1503948" cy="806114"/>
            <a:chOff x="14745595" y="6145105"/>
            <a:chExt cx="3007895" cy="1612228"/>
          </a:xfrm>
        </p:grpSpPr>
        <p:sp>
          <p:nvSpPr>
            <p:cNvPr id="22" name="Process 21">
              <a:extLst>
                <a:ext uri="{FF2B5EF4-FFF2-40B4-BE49-F238E27FC236}">
                  <a16:creationId xmlns:a16="http://schemas.microsoft.com/office/drawing/2014/main" id="{58C522C5-276C-9242-B808-3A92CD53B8DD}"/>
                </a:ext>
              </a:extLst>
            </p:cNvPr>
            <p:cNvSpPr/>
            <p:nvPr/>
          </p:nvSpPr>
          <p:spPr>
            <a:xfrm>
              <a:off x="14745595" y="6145105"/>
              <a:ext cx="3007895" cy="1612228"/>
            </a:xfrm>
            <a:prstGeom prst="flowChartProcess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B381B14E-E6CF-8242-AF1E-C5E88244AB1E}"/>
                </a:ext>
              </a:extLst>
            </p:cNvPr>
            <p:cNvSpPr txBox="1"/>
            <p:nvPr/>
          </p:nvSpPr>
          <p:spPr>
            <a:xfrm>
              <a:off x="14987043" y="6281807"/>
              <a:ext cx="2524999" cy="1338828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/>
            <a:p>
              <a:pPr algn="ctr"/>
              <a:r>
                <a:rPr lang="en-US" sz="1250" dirty="0">
                  <a:solidFill>
                    <a:schemeClr val="bg1"/>
                  </a:solidFill>
                  <a:latin typeface="Lato Light" panose="020F0302020204030203" pitchFamily="34" charset="77"/>
                  <a:ea typeface="Open Sans Light" panose="020B0306030504020204" pitchFamily="34" charset="0"/>
                  <a:cs typeface="Open Sans Light" panose="020B0306030504020204" pitchFamily="34" charset="0"/>
                </a:rPr>
                <a:t>Submit authorized expense form</a:t>
              </a:r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07902D3D-67CA-2A44-94E6-0F848F729474}"/>
              </a:ext>
            </a:extLst>
          </p:cNvPr>
          <p:cNvSpPr txBox="1"/>
          <p:nvPr/>
        </p:nvSpPr>
        <p:spPr>
          <a:xfrm>
            <a:off x="5611639" y="3237083"/>
            <a:ext cx="1005902" cy="47705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Expenses valid?</a:t>
            </a:r>
          </a:p>
        </p:txBody>
      </p:sp>
      <p:sp>
        <p:nvSpPr>
          <p:cNvPr id="29" name="Process 28">
            <a:extLst>
              <a:ext uri="{FF2B5EF4-FFF2-40B4-BE49-F238E27FC236}">
                <a16:creationId xmlns:a16="http://schemas.microsoft.com/office/drawing/2014/main" id="{CC376C46-4A76-3A49-AFB1-3E88D1C122FE}"/>
              </a:ext>
            </a:extLst>
          </p:cNvPr>
          <p:cNvSpPr/>
          <p:nvPr/>
        </p:nvSpPr>
        <p:spPr>
          <a:xfrm>
            <a:off x="9641015" y="4653313"/>
            <a:ext cx="1503948" cy="806116"/>
          </a:xfrm>
          <a:prstGeom prst="flowChartProcess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7C45794-B239-EA4B-904E-AFD7E1811A2E}"/>
              </a:ext>
            </a:extLst>
          </p:cNvPr>
          <p:cNvSpPr txBox="1"/>
          <p:nvPr/>
        </p:nvSpPr>
        <p:spPr>
          <a:xfrm>
            <a:off x="9761738" y="4914025"/>
            <a:ext cx="1262500" cy="28469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Make payment</a:t>
            </a:r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2A21B1D4-D22A-4F47-8EF6-C0E1B89C8D71}"/>
              </a:ext>
            </a:extLst>
          </p:cNvPr>
          <p:cNvGrpSpPr/>
          <p:nvPr/>
        </p:nvGrpSpPr>
        <p:grpSpPr>
          <a:xfrm>
            <a:off x="7374385" y="4313835"/>
            <a:ext cx="1503948" cy="806116"/>
            <a:chOff x="14745595" y="9144448"/>
            <a:chExt cx="3007895" cy="1612232"/>
          </a:xfrm>
        </p:grpSpPr>
        <p:sp>
          <p:nvSpPr>
            <p:cNvPr id="30" name="Process 29">
              <a:extLst>
                <a:ext uri="{FF2B5EF4-FFF2-40B4-BE49-F238E27FC236}">
                  <a16:creationId xmlns:a16="http://schemas.microsoft.com/office/drawing/2014/main" id="{94B47869-8442-D845-89F4-5DF999175829}"/>
                </a:ext>
              </a:extLst>
            </p:cNvPr>
            <p:cNvSpPr/>
            <p:nvPr/>
          </p:nvSpPr>
          <p:spPr>
            <a:xfrm>
              <a:off x="14745595" y="9144448"/>
              <a:ext cx="3007895" cy="1612232"/>
            </a:xfrm>
            <a:prstGeom prst="flowChartProcess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35076EB8-1DD0-D240-9F74-717089DDEA92}"/>
                </a:ext>
              </a:extLst>
            </p:cNvPr>
            <p:cNvSpPr txBox="1"/>
            <p:nvPr/>
          </p:nvSpPr>
          <p:spPr>
            <a:xfrm>
              <a:off x="14987043" y="9476476"/>
              <a:ext cx="2524999" cy="954108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/>
            <a:p>
              <a:pPr algn="ctr"/>
              <a:r>
                <a:rPr lang="en-US" sz="1250" dirty="0">
                  <a:solidFill>
                    <a:schemeClr val="bg1"/>
                  </a:solidFill>
                  <a:latin typeface="Lato Light" panose="020F0302020204030203" pitchFamily="34" charset="77"/>
                  <a:ea typeface="Open Sans Light" panose="020B0306030504020204" pitchFamily="34" charset="0"/>
                  <a:cs typeface="Open Sans Light" panose="020B0306030504020204" pitchFamily="34" charset="0"/>
                </a:rPr>
                <a:t>Receive expense form</a:t>
              </a:r>
            </a:p>
          </p:txBody>
        </p:sp>
      </p:grpSp>
      <p:sp>
        <p:nvSpPr>
          <p:cNvPr id="44" name="Terminator 43">
            <a:extLst>
              <a:ext uri="{FF2B5EF4-FFF2-40B4-BE49-F238E27FC236}">
                <a16:creationId xmlns:a16="http://schemas.microsoft.com/office/drawing/2014/main" id="{ACE1E2F4-4356-7B4B-8BDB-D9216B0A1F19}"/>
              </a:ext>
            </a:extLst>
          </p:cNvPr>
          <p:cNvSpPr/>
          <p:nvPr/>
        </p:nvSpPr>
        <p:spPr>
          <a:xfrm>
            <a:off x="1373188" y="1827290"/>
            <a:ext cx="1503947" cy="635414"/>
          </a:xfrm>
          <a:prstGeom prst="flowChartTermina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F9AC229-2975-3449-B357-A54E7F125F10}"/>
              </a:ext>
            </a:extLst>
          </p:cNvPr>
          <p:cNvSpPr txBox="1"/>
          <p:nvPr/>
        </p:nvSpPr>
        <p:spPr>
          <a:xfrm>
            <a:off x="1574610" y="1810291"/>
            <a:ext cx="1101103" cy="66941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Fill out expense form</a:t>
            </a:r>
          </a:p>
        </p:txBody>
      </p:sp>
      <p:sp>
        <p:nvSpPr>
          <p:cNvPr id="51" name="Process 50">
            <a:extLst>
              <a:ext uri="{FF2B5EF4-FFF2-40B4-BE49-F238E27FC236}">
                <a16:creationId xmlns:a16="http://schemas.microsoft.com/office/drawing/2014/main" id="{A237C970-7A31-7F40-99AA-9DD6EC0AB8BA}"/>
              </a:ext>
            </a:extLst>
          </p:cNvPr>
          <p:cNvSpPr/>
          <p:nvPr/>
        </p:nvSpPr>
        <p:spPr>
          <a:xfrm>
            <a:off x="3350848" y="1744162"/>
            <a:ext cx="1503947" cy="801670"/>
          </a:xfrm>
          <a:prstGeom prst="flowChartProcess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EB0B5FB-CDCA-3F4F-B9B4-638430414BBE}"/>
              </a:ext>
            </a:extLst>
          </p:cNvPr>
          <p:cNvSpPr txBox="1"/>
          <p:nvPr/>
        </p:nvSpPr>
        <p:spPr>
          <a:xfrm>
            <a:off x="3552269" y="1810291"/>
            <a:ext cx="1101103" cy="66941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Submit expense form</a:t>
            </a:r>
          </a:p>
        </p:txBody>
      </p:sp>
      <p:sp>
        <p:nvSpPr>
          <p:cNvPr id="54" name="Terminator 53">
            <a:extLst>
              <a:ext uri="{FF2B5EF4-FFF2-40B4-BE49-F238E27FC236}">
                <a16:creationId xmlns:a16="http://schemas.microsoft.com/office/drawing/2014/main" id="{BCB7F82D-99C4-FC45-8FC9-8832CA5A06EC}"/>
              </a:ext>
            </a:extLst>
          </p:cNvPr>
          <p:cNvSpPr/>
          <p:nvPr/>
        </p:nvSpPr>
        <p:spPr>
          <a:xfrm>
            <a:off x="9641015" y="1827290"/>
            <a:ext cx="1503947" cy="635414"/>
          </a:xfrm>
          <a:prstGeom prst="flowChartTermina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764138BA-75A1-D94D-A276-B6240CDD2BAA}"/>
              </a:ext>
            </a:extLst>
          </p:cNvPr>
          <p:cNvSpPr txBox="1"/>
          <p:nvPr/>
        </p:nvSpPr>
        <p:spPr>
          <a:xfrm>
            <a:off x="9842437" y="1906471"/>
            <a:ext cx="1101103" cy="47705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Notification to employee</a:t>
            </a:r>
          </a:p>
        </p:txBody>
      </p:sp>
      <p:sp>
        <p:nvSpPr>
          <p:cNvPr id="73" name="Terminator 72">
            <a:extLst>
              <a:ext uri="{FF2B5EF4-FFF2-40B4-BE49-F238E27FC236}">
                <a16:creationId xmlns:a16="http://schemas.microsoft.com/office/drawing/2014/main" id="{70A6F1A4-6368-0F48-AACC-4970FD6CB409}"/>
              </a:ext>
            </a:extLst>
          </p:cNvPr>
          <p:cNvSpPr/>
          <p:nvPr/>
        </p:nvSpPr>
        <p:spPr>
          <a:xfrm>
            <a:off x="5362616" y="1827290"/>
            <a:ext cx="1503947" cy="635414"/>
          </a:xfrm>
          <a:prstGeom prst="flowChartTermina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EC3B7656-0DBC-964C-AE7D-8EBBD925CD28}"/>
              </a:ext>
            </a:extLst>
          </p:cNvPr>
          <p:cNvSpPr txBox="1"/>
          <p:nvPr/>
        </p:nvSpPr>
        <p:spPr>
          <a:xfrm>
            <a:off x="5564038" y="1906471"/>
            <a:ext cx="1101103" cy="47705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Notification to employee</a:t>
            </a:r>
          </a:p>
        </p:txBody>
      </p:sp>
      <p:grpSp>
        <p:nvGrpSpPr>
          <p:cNvPr id="82" name="Group 81">
            <a:extLst>
              <a:ext uri="{FF2B5EF4-FFF2-40B4-BE49-F238E27FC236}">
                <a16:creationId xmlns:a16="http://schemas.microsoft.com/office/drawing/2014/main" id="{CBE506E7-547B-C544-A9F5-9717F046817B}"/>
              </a:ext>
            </a:extLst>
          </p:cNvPr>
          <p:cNvGrpSpPr/>
          <p:nvPr/>
        </p:nvGrpSpPr>
        <p:grpSpPr>
          <a:xfrm>
            <a:off x="7374385" y="5555120"/>
            <a:ext cx="1503948" cy="806116"/>
            <a:chOff x="14745595" y="9144448"/>
            <a:chExt cx="3007895" cy="1612232"/>
          </a:xfrm>
        </p:grpSpPr>
        <p:sp>
          <p:nvSpPr>
            <p:cNvPr id="83" name="Process 82">
              <a:extLst>
                <a:ext uri="{FF2B5EF4-FFF2-40B4-BE49-F238E27FC236}">
                  <a16:creationId xmlns:a16="http://schemas.microsoft.com/office/drawing/2014/main" id="{923D5ECD-40F4-B349-9DD3-76FE6853B3D8}"/>
                </a:ext>
              </a:extLst>
            </p:cNvPr>
            <p:cNvSpPr/>
            <p:nvPr/>
          </p:nvSpPr>
          <p:spPr>
            <a:xfrm>
              <a:off x="14745595" y="9144448"/>
              <a:ext cx="3007895" cy="1612232"/>
            </a:xfrm>
            <a:prstGeom prst="flowChartProcess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/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47550546-A0E5-4B40-B9B1-5D741151BAA7}"/>
                </a:ext>
              </a:extLst>
            </p:cNvPr>
            <p:cNvSpPr txBox="1"/>
            <p:nvPr/>
          </p:nvSpPr>
          <p:spPr>
            <a:xfrm>
              <a:off x="14987043" y="9476476"/>
              <a:ext cx="2524999" cy="954108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/>
            <a:p>
              <a:pPr algn="ctr"/>
              <a:r>
                <a:rPr lang="en-US" sz="1250" dirty="0">
                  <a:solidFill>
                    <a:schemeClr val="bg1"/>
                  </a:solidFill>
                  <a:latin typeface="Lato Light" panose="020F0302020204030203" pitchFamily="34" charset="77"/>
                  <a:ea typeface="Open Sans Light" panose="020B0306030504020204" pitchFamily="34" charset="0"/>
                  <a:cs typeface="Open Sans Light" panose="020B0306030504020204" pitchFamily="34" charset="0"/>
                </a:rPr>
                <a:t>Log expense form</a:t>
              </a:r>
            </a:p>
          </p:txBody>
        </p:sp>
      </p:grpSp>
      <p:sp>
        <p:nvSpPr>
          <p:cNvPr id="12" name="Subtitle 2">
            <a:extLst>
              <a:ext uri="{FF2B5EF4-FFF2-40B4-BE49-F238E27FC236}">
                <a16:creationId xmlns:a16="http://schemas.microsoft.com/office/drawing/2014/main" id="{23066A96-F0DB-5040-846A-7419EAFE8665}"/>
              </a:ext>
            </a:extLst>
          </p:cNvPr>
          <p:cNvSpPr txBox="1">
            <a:spLocks/>
          </p:cNvSpPr>
          <p:nvPr/>
        </p:nvSpPr>
        <p:spPr>
          <a:xfrm rot="16200000">
            <a:off x="553798" y="3367888"/>
            <a:ext cx="839333" cy="215444"/>
          </a:xfrm>
          <a:prstGeom prst="rect">
            <a:avLst/>
          </a:prstGeom>
        </p:spPr>
        <p:txBody>
          <a:bodyPr vert="horz" wrap="none" lIns="45720" tIns="22860" rIns="45720" bIns="22860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100" b="1" dirty="0">
                <a:solidFill>
                  <a:schemeClr val="bg1"/>
                </a:solidFill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SUPERVISOR</a:t>
            </a:r>
          </a:p>
        </p:txBody>
      </p: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BE6664D4-9C35-6744-AB10-2AB5F3A212C7}"/>
              </a:ext>
            </a:extLst>
          </p:cNvPr>
          <p:cNvCxnSpPr>
            <a:stCxn id="44" idx="3"/>
            <a:endCxn id="51" idx="1"/>
          </p:cNvCxnSpPr>
          <p:nvPr/>
        </p:nvCxnSpPr>
        <p:spPr>
          <a:xfrm>
            <a:off x="2877135" y="2144997"/>
            <a:ext cx="473713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4D7A40F3-DBAF-5842-848D-32BF53902206}"/>
              </a:ext>
            </a:extLst>
          </p:cNvPr>
          <p:cNvCxnSpPr>
            <a:cxnSpLocks/>
            <a:stCxn id="51" idx="2"/>
            <a:endCxn id="20" idx="0"/>
          </p:cNvCxnSpPr>
          <p:nvPr/>
        </p:nvCxnSpPr>
        <p:spPr>
          <a:xfrm>
            <a:off x="4102821" y="2545832"/>
            <a:ext cx="0" cy="52672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>
            <a:extLst>
              <a:ext uri="{FF2B5EF4-FFF2-40B4-BE49-F238E27FC236}">
                <a16:creationId xmlns:a16="http://schemas.microsoft.com/office/drawing/2014/main" id="{F77BBCF2-4A62-3D46-B232-4067DDC7EA55}"/>
              </a:ext>
            </a:extLst>
          </p:cNvPr>
          <p:cNvCxnSpPr>
            <a:stCxn id="21" idx="0"/>
            <a:endCxn id="73" idx="2"/>
          </p:cNvCxnSpPr>
          <p:nvPr/>
        </p:nvCxnSpPr>
        <p:spPr>
          <a:xfrm flipH="1" flipV="1">
            <a:off x="6114590" y="2462704"/>
            <a:ext cx="1" cy="43610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id="{8BDD177D-55A3-274F-960A-4F08ED498A6E}"/>
              </a:ext>
            </a:extLst>
          </p:cNvPr>
          <p:cNvCxnSpPr>
            <a:stCxn id="22" idx="2"/>
            <a:endCxn id="30" idx="0"/>
          </p:cNvCxnSpPr>
          <p:nvPr/>
        </p:nvCxnSpPr>
        <p:spPr>
          <a:xfrm>
            <a:off x="8126359" y="3878667"/>
            <a:ext cx="0" cy="43516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Arrow Connector 99">
            <a:extLst>
              <a:ext uri="{FF2B5EF4-FFF2-40B4-BE49-F238E27FC236}">
                <a16:creationId xmlns:a16="http://schemas.microsoft.com/office/drawing/2014/main" id="{F43E4298-7592-1943-B56A-A4C97F12F5DE}"/>
              </a:ext>
            </a:extLst>
          </p:cNvPr>
          <p:cNvCxnSpPr>
            <a:cxnSpLocks/>
            <a:stCxn id="30" idx="2"/>
            <a:endCxn id="83" idx="0"/>
          </p:cNvCxnSpPr>
          <p:nvPr/>
        </p:nvCxnSpPr>
        <p:spPr>
          <a:xfrm>
            <a:off x="8126359" y="5119951"/>
            <a:ext cx="0" cy="43516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Elbow Connector 102">
            <a:extLst>
              <a:ext uri="{FF2B5EF4-FFF2-40B4-BE49-F238E27FC236}">
                <a16:creationId xmlns:a16="http://schemas.microsoft.com/office/drawing/2014/main" id="{DD592F3B-ACFF-0445-9899-9130E0C67B2D}"/>
              </a:ext>
            </a:extLst>
          </p:cNvPr>
          <p:cNvCxnSpPr>
            <a:cxnSpLocks/>
            <a:stCxn id="83" idx="3"/>
            <a:endCxn id="29" idx="2"/>
          </p:cNvCxnSpPr>
          <p:nvPr/>
        </p:nvCxnSpPr>
        <p:spPr>
          <a:xfrm flipV="1">
            <a:off x="8878333" y="5459429"/>
            <a:ext cx="1514656" cy="498749"/>
          </a:xfrm>
          <a:prstGeom prst="bentConnector2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Arrow Connector 105">
            <a:extLst>
              <a:ext uri="{FF2B5EF4-FFF2-40B4-BE49-F238E27FC236}">
                <a16:creationId xmlns:a16="http://schemas.microsoft.com/office/drawing/2014/main" id="{388FCD53-989E-844C-9832-3383EFC5AEDA}"/>
              </a:ext>
            </a:extLst>
          </p:cNvPr>
          <p:cNvCxnSpPr>
            <a:stCxn id="29" idx="0"/>
            <a:endCxn id="54" idx="2"/>
          </p:cNvCxnSpPr>
          <p:nvPr/>
        </p:nvCxnSpPr>
        <p:spPr>
          <a:xfrm flipV="1">
            <a:off x="10392989" y="2462704"/>
            <a:ext cx="0" cy="219060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66402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96BAB8A-A900-6F43-BD50-A1FC0C73105D}"/>
              </a:ext>
            </a:extLst>
          </p:cNvPr>
          <p:cNvSpPr txBox="1"/>
          <p:nvPr/>
        </p:nvSpPr>
        <p:spPr>
          <a:xfrm>
            <a:off x="4690857" y="306186"/>
            <a:ext cx="28103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000" b="1" dirty="0">
                <a:solidFill>
                  <a:schemeClr val="tx2"/>
                </a:solidFill>
                <a:latin typeface="Poppins" pitchFamily="2" charset="77"/>
                <a:cs typeface="Poppins" pitchFamily="2" charset="77"/>
              </a:rPr>
              <a:t>FLOW DIAGRAM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2A1241-66C0-814E-B431-A4B155144D61}"/>
              </a:ext>
            </a:extLst>
          </p:cNvPr>
          <p:cNvSpPr txBox="1"/>
          <p:nvPr/>
        </p:nvSpPr>
        <p:spPr>
          <a:xfrm>
            <a:off x="4883424" y="787593"/>
            <a:ext cx="242515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spc="150" dirty="0">
                <a:solidFill>
                  <a:schemeClr val="bg1">
                    <a:lumMod val="65000"/>
                  </a:schemeClr>
                </a:solidFill>
                <a:latin typeface="Poppins Light" pitchFamily="2" charset="77"/>
                <a:cs typeface="Poppins Light" pitchFamily="2" charset="77"/>
              </a:rPr>
              <a:t>WRITE YOUR SUBTITLE HERE</a:t>
            </a:r>
          </a:p>
        </p:txBody>
      </p:sp>
      <p:sp>
        <p:nvSpPr>
          <p:cNvPr id="12" name="Alternate Process 11">
            <a:extLst>
              <a:ext uri="{FF2B5EF4-FFF2-40B4-BE49-F238E27FC236}">
                <a16:creationId xmlns:a16="http://schemas.microsoft.com/office/drawing/2014/main" id="{18C76DA5-EA70-BA47-8C9E-9F74C53C298B}"/>
              </a:ext>
            </a:extLst>
          </p:cNvPr>
          <p:cNvSpPr/>
          <p:nvPr/>
        </p:nvSpPr>
        <p:spPr>
          <a:xfrm>
            <a:off x="3930418" y="2023590"/>
            <a:ext cx="1588168" cy="589843"/>
          </a:xfrm>
          <a:prstGeom prst="flowChartAlternate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E733E47-2739-A449-A69D-999136F91E99}"/>
              </a:ext>
            </a:extLst>
          </p:cNvPr>
          <p:cNvSpPr txBox="1"/>
          <p:nvPr/>
        </p:nvSpPr>
        <p:spPr>
          <a:xfrm>
            <a:off x="4040202" y="2174225"/>
            <a:ext cx="1368599" cy="28469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Read email</a:t>
            </a:r>
          </a:p>
        </p:txBody>
      </p:sp>
      <p:sp>
        <p:nvSpPr>
          <p:cNvPr id="16" name="Alternate Process 15">
            <a:extLst>
              <a:ext uri="{FF2B5EF4-FFF2-40B4-BE49-F238E27FC236}">
                <a16:creationId xmlns:a16="http://schemas.microsoft.com/office/drawing/2014/main" id="{65EB80DD-9624-514B-9F33-7350599E840F}"/>
              </a:ext>
            </a:extLst>
          </p:cNvPr>
          <p:cNvSpPr/>
          <p:nvPr/>
        </p:nvSpPr>
        <p:spPr>
          <a:xfrm>
            <a:off x="3930418" y="2945065"/>
            <a:ext cx="1588168" cy="589843"/>
          </a:xfrm>
          <a:prstGeom prst="flowChartAlternate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A1F3AA1-FE12-1547-A813-382AF89E34C9}"/>
              </a:ext>
            </a:extLst>
          </p:cNvPr>
          <p:cNvSpPr txBox="1"/>
          <p:nvPr/>
        </p:nvSpPr>
        <p:spPr>
          <a:xfrm>
            <a:off x="4040202" y="2999519"/>
            <a:ext cx="1368599" cy="47705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Check sender’s identity</a:t>
            </a:r>
          </a:p>
        </p:txBody>
      </p:sp>
      <p:sp>
        <p:nvSpPr>
          <p:cNvPr id="19" name="Decision 18">
            <a:extLst>
              <a:ext uri="{FF2B5EF4-FFF2-40B4-BE49-F238E27FC236}">
                <a16:creationId xmlns:a16="http://schemas.microsoft.com/office/drawing/2014/main" id="{A9CAFE3C-9243-3649-9527-80334E81FF24}"/>
              </a:ext>
            </a:extLst>
          </p:cNvPr>
          <p:cNvSpPr/>
          <p:nvPr/>
        </p:nvSpPr>
        <p:spPr>
          <a:xfrm>
            <a:off x="3930418" y="3866539"/>
            <a:ext cx="1588167" cy="961639"/>
          </a:xfrm>
          <a:prstGeom prst="flowChartDecisi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A710CCE-F4B8-B14D-A16C-64348EAEB1C1}"/>
              </a:ext>
            </a:extLst>
          </p:cNvPr>
          <p:cNvSpPr txBox="1"/>
          <p:nvPr/>
        </p:nvSpPr>
        <p:spPr>
          <a:xfrm>
            <a:off x="4252329" y="4010712"/>
            <a:ext cx="944345" cy="66941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What’s the identity of Sender?</a:t>
            </a:r>
          </a:p>
        </p:txBody>
      </p:sp>
      <p:sp>
        <p:nvSpPr>
          <p:cNvPr id="22" name="Alternate Process 21">
            <a:extLst>
              <a:ext uri="{FF2B5EF4-FFF2-40B4-BE49-F238E27FC236}">
                <a16:creationId xmlns:a16="http://schemas.microsoft.com/office/drawing/2014/main" id="{D20FB153-45BF-ED4E-8F40-26570F4D5D64}"/>
              </a:ext>
            </a:extLst>
          </p:cNvPr>
          <p:cNvSpPr/>
          <p:nvPr/>
        </p:nvSpPr>
        <p:spPr>
          <a:xfrm>
            <a:off x="3930418" y="5159810"/>
            <a:ext cx="1588168" cy="589843"/>
          </a:xfrm>
          <a:prstGeom prst="flowChartAlternate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7367296-F8E7-A249-9119-7DF334070AA1}"/>
              </a:ext>
            </a:extLst>
          </p:cNvPr>
          <p:cNvSpPr txBox="1"/>
          <p:nvPr/>
        </p:nvSpPr>
        <p:spPr>
          <a:xfrm>
            <a:off x="4040202" y="5214264"/>
            <a:ext cx="1368599" cy="47705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Forward to Help Desk</a:t>
            </a:r>
          </a:p>
        </p:txBody>
      </p:sp>
      <p:sp>
        <p:nvSpPr>
          <p:cNvPr id="25" name="Terminator 24">
            <a:extLst>
              <a:ext uri="{FF2B5EF4-FFF2-40B4-BE49-F238E27FC236}">
                <a16:creationId xmlns:a16="http://schemas.microsoft.com/office/drawing/2014/main" id="{52BADCBC-96BD-4749-A7AE-C5BE62A72AF4}"/>
              </a:ext>
            </a:extLst>
          </p:cNvPr>
          <p:cNvSpPr/>
          <p:nvPr/>
        </p:nvSpPr>
        <p:spPr>
          <a:xfrm>
            <a:off x="4040202" y="6081284"/>
            <a:ext cx="1368599" cy="398289"/>
          </a:xfrm>
          <a:prstGeom prst="flowChartTermina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4733C48-FD93-404B-B7AC-A3FCBE34F069}"/>
              </a:ext>
            </a:extLst>
          </p:cNvPr>
          <p:cNvSpPr txBox="1"/>
          <p:nvPr/>
        </p:nvSpPr>
        <p:spPr>
          <a:xfrm>
            <a:off x="4144649" y="6136141"/>
            <a:ext cx="1159706" cy="28469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Finish</a:t>
            </a:r>
          </a:p>
        </p:txBody>
      </p:sp>
      <p:sp>
        <p:nvSpPr>
          <p:cNvPr id="28" name="Connector 27">
            <a:extLst>
              <a:ext uri="{FF2B5EF4-FFF2-40B4-BE49-F238E27FC236}">
                <a16:creationId xmlns:a16="http://schemas.microsoft.com/office/drawing/2014/main" id="{5B2EDCC2-DA43-394E-A5F3-E6198CF9553A}"/>
              </a:ext>
            </a:extLst>
          </p:cNvPr>
          <p:cNvSpPr/>
          <p:nvPr/>
        </p:nvSpPr>
        <p:spPr>
          <a:xfrm>
            <a:off x="4525620" y="1293670"/>
            <a:ext cx="397764" cy="398289"/>
          </a:xfrm>
          <a:prstGeom prst="flowChartConnec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37" name="Terminator 36">
            <a:extLst>
              <a:ext uri="{FF2B5EF4-FFF2-40B4-BE49-F238E27FC236}">
                <a16:creationId xmlns:a16="http://schemas.microsoft.com/office/drawing/2014/main" id="{B9FC397F-EFD0-4B44-B6AA-1D9FC8CBE3FD}"/>
              </a:ext>
            </a:extLst>
          </p:cNvPr>
          <p:cNvSpPr/>
          <p:nvPr/>
        </p:nvSpPr>
        <p:spPr>
          <a:xfrm>
            <a:off x="1280203" y="6081284"/>
            <a:ext cx="1368599" cy="398289"/>
          </a:xfrm>
          <a:prstGeom prst="flowChartTermina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2166586-ACF0-1846-8C58-95DF69CB6B9A}"/>
              </a:ext>
            </a:extLst>
          </p:cNvPr>
          <p:cNvSpPr txBox="1"/>
          <p:nvPr/>
        </p:nvSpPr>
        <p:spPr>
          <a:xfrm>
            <a:off x="1384650" y="6136141"/>
            <a:ext cx="1159706" cy="28469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Finish</a:t>
            </a:r>
          </a:p>
        </p:txBody>
      </p:sp>
      <p:sp>
        <p:nvSpPr>
          <p:cNvPr id="40" name="Alternate Process 39">
            <a:extLst>
              <a:ext uri="{FF2B5EF4-FFF2-40B4-BE49-F238E27FC236}">
                <a16:creationId xmlns:a16="http://schemas.microsoft.com/office/drawing/2014/main" id="{A5EADA97-BFF7-8B4C-870F-8FD79367F50D}"/>
              </a:ext>
            </a:extLst>
          </p:cNvPr>
          <p:cNvSpPr/>
          <p:nvPr/>
        </p:nvSpPr>
        <p:spPr>
          <a:xfrm>
            <a:off x="1171919" y="5159810"/>
            <a:ext cx="1588168" cy="589843"/>
          </a:xfrm>
          <a:prstGeom prst="flowChartAlternate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B071B89-5591-034F-95E3-18E01821A891}"/>
              </a:ext>
            </a:extLst>
          </p:cNvPr>
          <p:cNvSpPr txBox="1"/>
          <p:nvPr/>
        </p:nvSpPr>
        <p:spPr>
          <a:xfrm>
            <a:off x="1281703" y="5214264"/>
            <a:ext cx="1368599" cy="47705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Forward to Sales Department</a:t>
            </a:r>
          </a:p>
        </p:txBody>
      </p:sp>
      <p:sp>
        <p:nvSpPr>
          <p:cNvPr id="43" name="Document 42">
            <a:extLst>
              <a:ext uri="{FF2B5EF4-FFF2-40B4-BE49-F238E27FC236}">
                <a16:creationId xmlns:a16="http://schemas.microsoft.com/office/drawing/2014/main" id="{D6660C20-979D-2043-B959-32B643CDEA70}"/>
              </a:ext>
            </a:extLst>
          </p:cNvPr>
          <p:cNvSpPr/>
          <p:nvPr/>
        </p:nvSpPr>
        <p:spPr>
          <a:xfrm>
            <a:off x="1171919" y="1947092"/>
            <a:ext cx="1588168" cy="738958"/>
          </a:xfrm>
          <a:prstGeom prst="flowChartDocumen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51D09F1D-8991-324A-A4A1-6C66F31E70EF}"/>
              </a:ext>
            </a:extLst>
          </p:cNvPr>
          <p:cNvSpPr txBox="1"/>
          <p:nvPr/>
        </p:nvSpPr>
        <p:spPr>
          <a:xfrm>
            <a:off x="1281703" y="2108784"/>
            <a:ext cx="1368599" cy="28469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Email</a:t>
            </a:r>
          </a:p>
        </p:txBody>
      </p:sp>
      <p:sp>
        <p:nvSpPr>
          <p:cNvPr id="48" name="Magnetic Disk 47">
            <a:extLst>
              <a:ext uri="{FF2B5EF4-FFF2-40B4-BE49-F238E27FC236}">
                <a16:creationId xmlns:a16="http://schemas.microsoft.com/office/drawing/2014/main" id="{9809C23D-5473-744F-A192-F806D86DBDCE}"/>
              </a:ext>
            </a:extLst>
          </p:cNvPr>
          <p:cNvSpPr/>
          <p:nvPr/>
        </p:nvSpPr>
        <p:spPr>
          <a:xfrm>
            <a:off x="6688917" y="2873373"/>
            <a:ext cx="1572667" cy="729345"/>
          </a:xfrm>
          <a:prstGeom prst="flowChartMagneticDisk">
            <a:avLst/>
          </a:prstGeom>
          <a:solidFill>
            <a:schemeClr val="accent5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31" name="Decision 30">
            <a:extLst>
              <a:ext uri="{FF2B5EF4-FFF2-40B4-BE49-F238E27FC236}">
                <a16:creationId xmlns:a16="http://schemas.microsoft.com/office/drawing/2014/main" id="{AF2F0F07-94C0-A648-BCCC-F8EAAE263B3C}"/>
              </a:ext>
            </a:extLst>
          </p:cNvPr>
          <p:cNvSpPr/>
          <p:nvPr/>
        </p:nvSpPr>
        <p:spPr>
          <a:xfrm>
            <a:off x="6688917" y="3866539"/>
            <a:ext cx="1572666" cy="961639"/>
          </a:xfrm>
          <a:prstGeom prst="flowChartDecisi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8EB3657-C8F3-664F-9531-B48063D8FF74}"/>
              </a:ext>
            </a:extLst>
          </p:cNvPr>
          <p:cNvSpPr txBox="1"/>
          <p:nvPr/>
        </p:nvSpPr>
        <p:spPr>
          <a:xfrm>
            <a:off x="7006101" y="4010712"/>
            <a:ext cx="938298" cy="66941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Is the issue urgent?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87F87855-FBDE-F64B-8782-F75C3178DEFD}"/>
              </a:ext>
            </a:extLst>
          </p:cNvPr>
          <p:cNvSpPr txBox="1"/>
          <p:nvPr/>
        </p:nvSpPr>
        <p:spPr>
          <a:xfrm>
            <a:off x="6790950" y="3094769"/>
            <a:ext cx="1368599" cy="47705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Customer database</a:t>
            </a:r>
          </a:p>
        </p:txBody>
      </p:sp>
      <p:sp>
        <p:nvSpPr>
          <p:cNvPr id="34" name="Alternate Process 33">
            <a:extLst>
              <a:ext uri="{FF2B5EF4-FFF2-40B4-BE49-F238E27FC236}">
                <a16:creationId xmlns:a16="http://schemas.microsoft.com/office/drawing/2014/main" id="{4959E7A0-0670-6B40-9BBB-D8045D2074AE}"/>
              </a:ext>
            </a:extLst>
          </p:cNvPr>
          <p:cNvSpPr/>
          <p:nvPr/>
        </p:nvSpPr>
        <p:spPr>
          <a:xfrm>
            <a:off x="9431914" y="4052437"/>
            <a:ext cx="1588168" cy="589843"/>
          </a:xfrm>
          <a:prstGeom prst="flowChartAlternate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B90F119-4DC6-1949-951C-3BC630105175}"/>
              </a:ext>
            </a:extLst>
          </p:cNvPr>
          <p:cNvSpPr txBox="1"/>
          <p:nvPr/>
        </p:nvSpPr>
        <p:spPr>
          <a:xfrm>
            <a:off x="9541699" y="4106892"/>
            <a:ext cx="1368599" cy="47705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Forward to email queue</a:t>
            </a:r>
          </a:p>
        </p:txBody>
      </p:sp>
      <p:sp>
        <p:nvSpPr>
          <p:cNvPr id="46" name="Terminator 45">
            <a:extLst>
              <a:ext uri="{FF2B5EF4-FFF2-40B4-BE49-F238E27FC236}">
                <a16:creationId xmlns:a16="http://schemas.microsoft.com/office/drawing/2014/main" id="{EF2E3BBC-5526-6F42-AB51-43A6865E806F}"/>
              </a:ext>
            </a:extLst>
          </p:cNvPr>
          <p:cNvSpPr/>
          <p:nvPr/>
        </p:nvSpPr>
        <p:spPr>
          <a:xfrm>
            <a:off x="9541699" y="5253646"/>
            <a:ext cx="1368599" cy="398289"/>
          </a:xfrm>
          <a:prstGeom prst="flowChartTerminato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9EDB960-9094-CC40-B7BC-31CA2DFAA25F}"/>
              </a:ext>
            </a:extLst>
          </p:cNvPr>
          <p:cNvSpPr txBox="1"/>
          <p:nvPr/>
        </p:nvSpPr>
        <p:spPr>
          <a:xfrm>
            <a:off x="9646145" y="5308504"/>
            <a:ext cx="1159706" cy="28469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sz="1250" dirty="0">
                <a:solidFill>
                  <a:schemeClr val="bg1"/>
                </a:solidFill>
                <a:latin typeface="Lato Light" panose="020F0302020204030203" pitchFamily="34" charset="77"/>
                <a:ea typeface="Open Sans Light" panose="020B0306030504020204" pitchFamily="34" charset="0"/>
                <a:cs typeface="Open Sans Light" panose="020B0306030504020204" pitchFamily="34" charset="0"/>
              </a:rPr>
              <a:t>Finish</a:t>
            </a:r>
          </a:p>
        </p:txBody>
      </p: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0C3265BB-4C09-6D48-90BC-7AB5DD224FAC}"/>
              </a:ext>
            </a:extLst>
          </p:cNvPr>
          <p:cNvCxnSpPr>
            <a:stCxn id="28" idx="4"/>
            <a:endCxn id="12" idx="0"/>
          </p:cNvCxnSpPr>
          <p:nvPr/>
        </p:nvCxnSpPr>
        <p:spPr>
          <a:xfrm>
            <a:off x="4724502" y="1691959"/>
            <a:ext cx="0" cy="33163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E1CAC3CC-2BE6-474A-AB87-9BB123CF0DB1}"/>
              </a:ext>
            </a:extLst>
          </p:cNvPr>
          <p:cNvCxnSpPr>
            <a:stCxn id="12" idx="2"/>
            <a:endCxn id="16" idx="0"/>
          </p:cNvCxnSpPr>
          <p:nvPr/>
        </p:nvCxnSpPr>
        <p:spPr>
          <a:xfrm>
            <a:off x="4724502" y="2613433"/>
            <a:ext cx="0" cy="33163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id="{C4BE4B81-BDCE-324D-B5C1-D4640CA5D5A2}"/>
              </a:ext>
            </a:extLst>
          </p:cNvPr>
          <p:cNvCxnSpPr>
            <a:stCxn id="16" idx="2"/>
            <a:endCxn id="19" idx="0"/>
          </p:cNvCxnSpPr>
          <p:nvPr/>
        </p:nvCxnSpPr>
        <p:spPr>
          <a:xfrm>
            <a:off x="4724502" y="3534908"/>
            <a:ext cx="0" cy="33163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2EB722EB-7B7A-FD48-9EEE-4DAF8569412D}"/>
              </a:ext>
            </a:extLst>
          </p:cNvPr>
          <p:cNvCxnSpPr>
            <a:stCxn id="19" idx="2"/>
          </p:cNvCxnSpPr>
          <p:nvPr/>
        </p:nvCxnSpPr>
        <p:spPr>
          <a:xfrm>
            <a:off x="4724502" y="4828178"/>
            <a:ext cx="0" cy="33163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25373889-76E0-A24D-B1BC-1256F90EA39F}"/>
              </a:ext>
            </a:extLst>
          </p:cNvPr>
          <p:cNvCxnSpPr>
            <a:stCxn id="22" idx="2"/>
            <a:endCxn id="25" idx="0"/>
          </p:cNvCxnSpPr>
          <p:nvPr/>
        </p:nvCxnSpPr>
        <p:spPr>
          <a:xfrm>
            <a:off x="4724502" y="5749653"/>
            <a:ext cx="0" cy="33163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F895E489-1184-5A4D-8956-E26E4A01C60E}"/>
              </a:ext>
            </a:extLst>
          </p:cNvPr>
          <p:cNvCxnSpPr>
            <a:cxnSpLocks/>
            <a:stCxn id="19" idx="3"/>
            <a:endCxn id="31" idx="1"/>
          </p:cNvCxnSpPr>
          <p:nvPr/>
        </p:nvCxnSpPr>
        <p:spPr>
          <a:xfrm>
            <a:off x="5518585" y="4347359"/>
            <a:ext cx="117033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>
            <a:extLst>
              <a:ext uri="{FF2B5EF4-FFF2-40B4-BE49-F238E27FC236}">
                <a16:creationId xmlns:a16="http://schemas.microsoft.com/office/drawing/2014/main" id="{2A8F8BF9-583B-4C4C-8FB3-01D74ABEDEF9}"/>
              </a:ext>
            </a:extLst>
          </p:cNvPr>
          <p:cNvCxnSpPr>
            <a:cxnSpLocks/>
            <a:stCxn id="31" idx="3"/>
            <a:endCxn id="34" idx="1"/>
          </p:cNvCxnSpPr>
          <p:nvPr/>
        </p:nvCxnSpPr>
        <p:spPr>
          <a:xfrm>
            <a:off x="8261583" y="4347359"/>
            <a:ext cx="117033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Elbow Connector 72">
            <a:extLst>
              <a:ext uri="{FF2B5EF4-FFF2-40B4-BE49-F238E27FC236}">
                <a16:creationId xmlns:a16="http://schemas.microsoft.com/office/drawing/2014/main" id="{762320BC-435C-1341-A05C-232267AFD1EA}"/>
              </a:ext>
            </a:extLst>
          </p:cNvPr>
          <p:cNvCxnSpPr>
            <a:stCxn id="19" idx="1"/>
            <a:endCxn id="40" idx="0"/>
          </p:cNvCxnSpPr>
          <p:nvPr/>
        </p:nvCxnSpPr>
        <p:spPr>
          <a:xfrm rot="10800000" flipV="1">
            <a:off x="1966003" y="4347359"/>
            <a:ext cx="1964416" cy="812451"/>
          </a:xfrm>
          <a:prstGeom prst="bentConnector2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57E668B2-BA2E-884E-887A-7EE25E6570E1}"/>
              </a:ext>
            </a:extLst>
          </p:cNvPr>
          <p:cNvCxnSpPr>
            <a:stCxn id="40" idx="2"/>
            <a:endCxn id="37" idx="0"/>
          </p:cNvCxnSpPr>
          <p:nvPr/>
        </p:nvCxnSpPr>
        <p:spPr>
          <a:xfrm flipH="1">
            <a:off x="1964503" y="5749653"/>
            <a:ext cx="1500" cy="33163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Elbow Connector 76">
            <a:extLst>
              <a:ext uri="{FF2B5EF4-FFF2-40B4-BE49-F238E27FC236}">
                <a16:creationId xmlns:a16="http://schemas.microsoft.com/office/drawing/2014/main" id="{4E117055-BE7B-4C40-8445-56E359F2D763}"/>
              </a:ext>
            </a:extLst>
          </p:cNvPr>
          <p:cNvCxnSpPr>
            <a:stCxn id="31" idx="2"/>
            <a:endCxn id="22" idx="3"/>
          </p:cNvCxnSpPr>
          <p:nvPr/>
        </p:nvCxnSpPr>
        <p:spPr>
          <a:xfrm rot="5400000">
            <a:off x="6183641" y="4163123"/>
            <a:ext cx="626553" cy="1956664"/>
          </a:xfrm>
          <a:prstGeom prst="bentConnector2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>
            <a:extLst>
              <a:ext uri="{FF2B5EF4-FFF2-40B4-BE49-F238E27FC236}">
                <a16:creationId xmlns:a16="http://schemas.microsoft.com/office/drawing/2014/main" id="{200BA177-CA9F-154D-AB1C-61AA6431159E}"/>
              </a:ext>
            </a:extLst>
          </p:cNvPr>
          <p:cNvCxnSpPr>
            <a:cxnSpLocks/>
            <a:endCxn id="46" idx="0"/>
          </p:cNvCxnSpPr>
          <p:nvPr/>
        </p:nvCxnSpPr>
        <p:spPr>
          <a:xfrm>
            <a:off x="10225998" y="4642280"/>
            <a:ext cx="0" cy="61136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>
            <a:extLst>
              <a:ext uri="{FF2B5EF4-FFF2-40B4-BE49-F238E27FC236}">
                <a16:creationId xmlns:a16="http://schemas.microsoft.com/office/drawing/2014/main" id="{2F852BAF-FD61-034D-A96E-6EFC98AE01E9}"/>
              </a:ext>
            </a:extLst>
          </p:cNvPr>
          <p:cNvCxnSpPr>
            <a:stCxn id="48" idx="2"/>
          </p:cNvCxnSpPr>
          <p:nvPr/>
        </p:nvCxnSpPr>
        <p:spPr>
          <a:xfrm flipH="1" flipV="1">
            <a:off x="5518585" y="3236495"/>
            <a:ext cx="1170332" cy="155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Arrow Connector 83">
            <a:extLst>
              <a:ext uri="{FF2B5EF4-FFF2-40B4-BE49-F238E27FC236}">
                <a16:creationId xmlns:a16="http://schemas.microsoft.com/office/drawing/2014/main" id="{5C607DE5-7AF9-564D-A9D2-49A8CA09A08B}"/>
              </a:ext>
            </a:extLst>
          </p:cNvPr>
          <p:cNvCxnSpPr>
            <a:stCxn id="43" idx="3"/>
            <a:endCxn id="12" idx="1"/>
          </p:cNvCxnSpPr>
          <p:nvPr/>
        </p:nvCxnSpPr>
        <p:spPr>
          <a:xfrm>
            <a:off x="2760087" y="2316571"/>
            <a:ext cx="1170331" cy="194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Subtitle 2">
            <a:extLst>
              <a:ext uri="{FF2B5EF4-FFF2-40B4-BE49-F238E27FC236}">
                <a16:creationId xmlns:a16="http://schemas.microsoft.com/office/drawing/2014/main" id="{B97A658C-595A-9945-96BA-991EB225333F}"/>
              </a:ext>
            </a:extLst>
          </p:cNvPr>
          <p:cNvSpPr txBox="1">
            <a:spLocks/>
          </p:cNvSpPr>
          <p:nvPr/>
        </p:nvSpPr>
        <p:spPr>
          <a:xfrm>
            <a:off x="2312988" y="4077556"/>
            <a:ext cx="1021113" cy="230832"/>
          </a:xfrm>
          <a:prstGeom prst="rect">
            <a:avLst/>
          </a:prstGeom>
        </p:spPr>
        <p:txBody>
          <a:bodyPr vert="horz" wrap="non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en-US" sz="1200" b="1" dirty="0"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SALE PARTNER</a:t>
            </a:r>
          </a:p>
        </p:txBody>
      </p:sp>
      <p:sp>
        <p:nvSpPr>
          <p:cNvPr id="86" name="Subtitle 2">
            <a:extLst>
              <a:ext uri="{FF2B5EF4-FFF2-40B4-BE49-F238E27FC236}">
                <a16:creationId xmlns:a16="http://schemas.microsoft.com/office/drawing/2014/main" id="{A3CF4275-AA74-3A41-943C-6C5760D95859}"/>
              </a:ext>
            </a:extLst>
          </p:cNvPr>
          <p:cNvSpPr txBox="1">
            <a:spLocks/>
          </p:cNvSpPr>
          <p:nvPr/>
        </p:nvSpPr>
        <p:spPr>
          <a:xfrm>
            <a:off x="5820604" y="4077556"/>
            <a:ext cx="550793" cy="230832"/>
          </a:xfrm>
          <a:prstGeom prst="rect">
            <a:avLst/>
          </a:prstGeom>
        </p:spPr>
        <p:txBody>
          <a:bodyPr vert="horz" wrap="non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200" b="1" dirty="0"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PUBLIC</a:t>
            </a:r>
          </a:p>
        </p:txBody>
      </p:sp>
      <p:sp>
        <p:nvSpPr>
          <p:cNvPr id="87" name="Subtitle 2">
            <a:extLst>
              <a:ext uri="{FF2B5EF4-FFF2-40B4-BE49-F238E27FC236}">
                <a16:creationId xmlns:a16="http://schemas.microsoft.com/office/drawing/2014/main" id="{0BEAEE4F-A86C-6E40-ABE2-1A6641A521DC}"/>
              </a:ext>
            </a:extLst>
          </p:cNvPr>
          <p:cNvSpPr txBox="1">
            <a:spLocks/>
          </p:cNvSpPr>
          <p:nvPr/>
        </p:nvSpPr>
        <p:spPr>
          <a:xfrm>
            <a:off x="4804069" y="4873257"/>
            <a:ext cx="766364" cy="230832"/>
          </a:xfrm>
          <a:prstGeom prst="rect">
            <a:avLst/>
          </a:prstGeom>
        </p:spPr>
        <p:txBody>
          <a:bodyPr vert="horz" wrap="non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US" sz="1200" b="1" dirty="0"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PAID USER</a:t>
            </a:r>
          </a:p>
        </p:txBody>
      </p:sp>
      <p:sp>
        <p:nvSpPr>
          <p:cNvPr id="88" name="Subtitle 2">
            <a:extLst>
              <a:ext uri="{FF2B5EF4-FFF2-40B4-BE49-F238E27FC236}">
                <a16:creationId xmlns:a16="http://schemas.microsoft.com/office/drawing/2014/main" id="{992B0C1E-A2C1-F347-8807-5EE019A47BE1}"/>
              </a:ext>
            </a:extLst>
          </p:cNvPr>
          <p:cNvSpPr txBox="1">
            <a:spLocks/>
          </p:cNvSpPr>
          <p:nvPr/>
        </p:nvSpPr>
        <p:spPr>
          <a:xfrm>
            <a:off x="7531513" y="5028680"/>
            <a:ext cx="318485" cy="230832"/>
          </a:xfrm>
          <a:prstGeom prst="rect">
            <a:avLst/>
          </a:prstGeom>
        </p:spPr>
        <p:txBody>
          <a:bodyPr vert="horz" wrap="non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US" sz="1200" b="1" dirty="0"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YES</a:t>
            </a:r>
          </a:p>
        </p:txBody>
      </p:sp>
      <p:sp>
        <p:nvSpPr>
          <p:cNvPr id="89" name="Subtitle 2">
            <a:extLst>
              <a:ext uri="{FF2B5EF4-FFF2-40B4-BE49-F238E27FC236}">
                <a16:creationId xmlns:a16="http://schemas.microsoft.com/office/drawing/2014/main" id="{EEF64BD3-2851-EE43-B174-16077FAC033B}"/>
              </a:ext>
            </a:extLst>
          </p:cNvPr>
          <p:cNvSpPr txBox="1">
            <a:spLocks/>
          </p:cNvSpPr>
          <p:nvPr/>
        </p:nvSpPr>
        <p:spPr>
          <a:xfrm>
            <a:off x="8697989" y="4064721"/>
            <a:ext cx="297518" cy="230832"/>
          </a:xfrm>
          <a:prstGeom prst="rect">
            <a:avLst/>
          </a:prstGeom>
        </p:spPr>
        <p:txBody>
          <a:bodyPr vert="horz" wrap="none" lIns="45720" tIns="22860" rIns="45720" bIns="22860" rtlCol="0" anchor="t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200" b="1" dirty="0">
                <a:latin typeface="Poppins" pitchFamily="2" charset="77"/>
                <a:ea typeface="Lato Light" panose="020F0502020204030203" pitchFamily="34" charset="0"/>
                <a:cs typeface="Poppins" pitchFamily="2" charset="77"/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2566226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87097E"/>
      </a:accent2>
      <a:accent3>
        <a:srgbClr val="A5A5A5"/>
      </a:accent3>
      <a:accent4>
        <a:srgbClr val="FF9900"/>
      </a:accent4>
      <a:accent5>
        <a:srgbClr val="36B6FF"/>
      </a:accent5>
      <a:accent6>
        <a:srgbClr val="7F7F7F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</TotalTime>
  <Words>205</Words>
  <Application>Microsoft Office PowerPoint</Application>
  <PresentationFormat>Widescreen</PresentationFormat>
  <Paragraphs>83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Lato Light</vt:lpstr>
      <vt:lpstr>Poppins</vt:lpstr>
      <vt:lpstr>Poppins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Kara</dc:creator>
  <cp:lastModifiedBy>Kara</cp:lastModifiedBy>
  <cp:revision>2</cp:revision>
  <dcterms:created xsi:type="dcterms:W3CDTF">2021-04-12T14:37:37Z</dcterms:created>
  <dcterms:modified xsi:type="dcterms:W3CDTF">2021-04-12T14:52:14Z</dcterms:modified>
</cp:coreProperties>
</file>